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5" r:id="rId2"/>
    <p:sldId id="257" r:id="rId3"/>
    <p:sldId id="258" r:id="rId4"/>
    <p:sldId id="259" r:id="rId5"/>
    <p:sldId id="281" r:id="rId6"/>
    <p:sldId id="280" r:id="rId7"/>
    <p:sldId id="267" r:id="rId8"/>
    <p:sldId id="278" r:id="rId9"/>
    <p:sldId id="277" r:id="rId10"/>
    <p:sldId id="272" r:id="rId11"/>
    <p:sldId id="260" r:id="rId12"/>
    <p:sldId id="263" r:id="rId13"/>
    <p:sldId id="282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648" autoAdjust="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3477A-DB84-4B33-AE80-94276242F563}" type="datetimeFigureOut">
              <a:rPr lang="zh-TW" altLang="en-US" smtClean="0"/>
              <a:t>2020/9/22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649B4-17D5-457C-9A5E-E20BBC8A7F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49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649B4-17D5-457C-9A5E-E20BBC8A7FF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613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3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9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00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4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2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70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7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6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46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07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9/22/2020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X0xduzDgPk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www.mm.stu.edu.tw/2020v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hyperlink" Target="https://youtu.be/dhi8VU8xqj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樹德科技大學 行銷管理系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2020</a:t>
            </a:r>
            <a:r>
              <a:rPr lang="zh-TW" altLang="en-US" dirty="0" smtClean="0"/>
              <a:t>全國</a:t>
            </a:r>
            <a:r>
              <a:rPr lang="zh-TW" altLang="en-US" dirty="0" smtClean="0"/>
              <a:t>高中職創意蔬食競賽</a:t>
            </a:r>
            <a:endParaRPr lang="zh-TW" altLang="en-US" dirty="0"/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8D12A6BD-D66E-40EE-A57D-7B93548AE40A}"/>
              </a:ext>
            </a:extLst>
          </p:cNvPr>
          <p:cNvSpPr txBox="1">
            <a:spLocks/>
          </p:cNvSpPr>
          <p:nvPr/>
        </p:nvSpPr>
        <p:spPr>
          <a:xfrm>
            <a:off x="838201" y="6072188"/>
            <a:ext cx="10515600" cy="662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講師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        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</a:rPr>
              <a:t>I      </a:t>
            </a:r>
            <a:r>
              <a:rPr lang="zh-TW" altLang="en-US" sz="2800" dirty="0" smtClean="0"/>
              <a:t>講師</a:t>
            </a:r>
            <a:r>
              <a:rPr lang="en-US" altLang="zh-TW" sz="2800" dirty="0"/>
              <a:t>:</a:t>
            </a:r>
            <a:r>
              <a:rPr lang="zh-TW" altLang="en-US" sz="2800" dirty="0"/>
              <a:t>  </a:t>
            </a:r>
            <a:r>
              <a:rPr lang="zh-TW" altLang="en-US" sz="2800" dirty="0" smtClean="0"/>
              <a:t>吳佳華                                            </a:t>
            </a:r>
            <a:r>
              <a:rPr lang="zh-TW" altLang="en-US" sz="2800" dirty="0"/>
              <a:t>電話</a:t>
            </a:r>
            <a:r>
              <a:rPr lang="en-US" altLang="zh-TW" sz="2800" dirty="0" smtClean="0"/>
              <a:t>:0933-296-779</a:t>
            </a:r>
            <a:endParaRPr lang="en-US" altLang="zh-TW" sz="28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ne: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                                   電話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: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883" y="1624615"/>
            <a:ext cx="10909917" cy="41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0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E45EDC-F224-45BB-A300-AF7E4516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31"/>
            <a:ext cx="10515600" cy="1219200"/>
          </a:xfrm>
        </p:spPr>
        <p:txBody>
          <a:bodyPr>
            <a:normAutofit/>
          </a:bodyPr>
          <a:lstStyle/>
          <a:p>
            <a:endParaRPr lang="zh-TW" altLang="en-US" sz="20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73185"/>
              </p:ext>
            </p:extLst>
          </p:nvPr>
        </p:nvGraphicFramePr>
        <p:xfrm>
          <a:off x="200025" y="514349"/>
          <a:ext cx="11772909" cy="1162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41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87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26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89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6089">
                <a:tc>
                  <a:txBody>
                    <a:bodyPr/>
                    <a:lstStyle/>
                    <a:p>
                      <a:pPr indent="304800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競賽主題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報名類組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學校科別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年級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成</a:t>
                      </a:r>
                      <a:r>
                        <a:rPr lang="en-US" sz="1200" kern="100">
                          <a:effectLst/>
                        </a:rPr>
                        <a:t>        </a:t>
                      </a:r>
                      <a:r>
                        <a:rPr lang="zh-TW" sz="1200" kern="100">
                          <a:effectLst/>
                        </a:rPr>
                        <a:t>員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指導老師</a:t>
                      </a:r>
                      <a:r>
                        <a:rPr lang="en-US" sz="12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指導老師</a:t>
                      </a:r>
                      <a:r>
                        <a:rPr lang="en-US" sz="1200" kern="100" dirty="0">
                          <a:effectLst/>
                        </a:rPr>
                        <a:t>2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組長</a:t>
                      </a:r>
                      <a:r>
                        <a:rPr lang="en-US" sz="12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組員</a:t>
                      </a:r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組員</a:t>
                      </a:r>
                      <a:r>
                        <a:rPr lang="en-US" sz="1200" kern="100" dirty="0">
                          <a:effectLst/>
                        </a:rPr>
                        <a:t>3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組員</a:t>
                      </a:r>
                      <a:r>
                        <a:rPr lang="en-US" sz="12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組員</a:t>
                      </a:r>
                      <a:r>
                        <a:rPr lang="en-US" sz="1200" kern="100" dirty="0">
                          <a:effectLst/>
                        </a:rPr>
                        <a:t>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7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姓</a:t>
                      </a:r>
                      <a:r>
                        <a:rPr lang="en-US" sz="1200" kern="100">
                          <a:effectLst/>
                        </a:rPr>
                        <a:t>         </a:t>
                      </a:r>
                      <a:r>
                        <a:rPr lang="zh-TW" sz="1200" kern="100">
                          <a:effectLst/>
                        </a:rPr>
                        <a:t>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聯絡電話</a:t>
                      </a:r>
                      <a:r>
                        <a:rPr lang="en-US" sz="1000" kern="100" dirty="0">
                          <a:effectLst/>
                        </a:rPr>
                        <a:t>(e-mail)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27000"/>
            <a:ext cx="22256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2161914"/>
              </p:ext>
            </p:extLst>
          </p:nvPr>
        </p:nvGraphicFramePr>
        <p:xfrm>
          <a:off x="228601" y="1690690"/>
          <a:ext cx="11701462" cy="5024434"/>
        </p:xfrm>
        <a:graphic>
          <a:graphicData uri="http://schemas.openxmlformats.org/drawingml/2006/table">
            <a:tbl>
              <a:tblPr firstRow="1" firstCol="1" bandRow="1"/>
              <a:tblGrid>
                <a:gridCol w="5533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7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食材介紹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商品作法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87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應用成本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介紹商品特色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52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3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58191C-D3B9-426B-BEC6-F4B31ED8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有獎金還有獎狀</a:t>
            </a:r>
            <a:r>
              <a:rPr lang="zh-TW" altLang="en-US" dirty="0" smtClean="0"/>
              <a:t>喔</a:t>
            </a:r>
            <a:r>
              <a:rPr lang="en-US" altLang="zh-TW" dirty="0" smtClean="0"/>
              <a:t>~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901EDE-B52F-4018-AC72-28034D2C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27" y="1858851"/>
            <a:ext cx="10477524" cy="35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5350" y="279400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重要時間再提醒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71788" y="2143125"/>
            <a:ext cx="8596312" cy="3585104"/>
          </a:xfrm>
        </p:spPr>
        <p:txBody>
          <a:bodyPr/>
          <a:lstStyle/>
          <a:p>
            <a:r>
              <a:rPr lang="zh-TW" altLang="en-US" dirty="0" smtClean="0"/>
              <a:t>作品上傳</a:t>
            </a:r>
            <a:r>
              <a:rPr lang="en-US" altLang="zh-TW" dirty="0"/>
              <a:t>:2020</a:t>
            </a:r>
            <a:r>
              <a:rPr lang="zh-TW" altLang="en-US" dirty="0"/>
              <a:t>年</a:t>
            </a:r>
            <a:r>
              <a:rPr lang="en-US" altLang="zh-TW" dirty="0"/>
              <a:t>11</a:t>
            </a:r>
            <a:r>
              <a:rPr lang="zh-TW" altLang="en-US" dirty="0"/>
              <a:t>月</a:t>
            </a:r>
            <a:r>
              <a:rPr lang="en-US" altLang="zh-TW" dirty="0"/>
              <a:t>10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)17:00</a:t>
            </a:r>
            <a:endParaRPr lang="en-US" altLang="zh-TW" dirty="0" smtClean="0"/>
          </a:p>
          <a:p>
            <a:r>
              <a:rPr lang="zh-TW" altLang="en-US" dirty="0" smtClean="0"/>
              <a:t>公布入圍</a:t>
            </a:r>
            <a:r>
              <a:rPr lang="en-US" altLang="zh-TW" dirty="0"/>
              <a:t>:2020</a:t>
            </a:r>
            <a:r>
              <a:rPr lang="zh-TW" altLang="en-US" dirty="0"/>
              <a:t>年</a:t>
            </a:r>
            <a:r>
              <a:rPr lang="en-US" altLang="zh-TW" dirty="0"/>
              <a:t>12</a:t>
            </a:r>
            <a:r>
              <a:rPr lang="zh-TW" altLang="en-US" dirty="0"/>
              <a:t>月</a:t>
            </a:r>
            <a:r>
              <a:rPr lang="en-US" altLang="zh-TW" dirty="0"/>
              <a:t>4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)17:00</a:t>
            </a:r>
            <a:endParaRPr lang="en-US" altLang="zh-TW" dirty="0" smtClean="0"/>
          </a:p>
          <a:p>
            <a:r>
              <a:rPr lang="zh-TW" altLang="en-US" dirty="0" smtClean="0"/>
              <a:t>入圍作品上傳</a:t>
            </a:r>
            <a:r>
              <a:rPr lang="en-US" altLang="zh-TW" dirty="0"/>
              <a:t>:2020</a:t>
            </a:r>
            <a:r>
              <a:rPr lang="zh-TW" altLang="en-US" dirty="0"/>
              <a:t>年</a:t>
            </a:r>
            <a:r>
              <a:rPr lang="en-US" altLang="zh-TW" dirty="0"/>
              <a:t>12</a:t>
            </a:r>
            <a:r>
              <a:rPr lang="zh-TW" altLang="en-US" dirty="0"/>
              <a:t>月</a:t>
            </a:r>
            <a:r>
              <a:rPr lang="en-US" altLang="zh-TW" dirty="0"/>
              <a:t>21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 17:00</a:t>
            </a:r>
            <a:endParaRPr lang="en-US" altLang="zh-TW" dirty="0" smtClean="0"/>
          </a:p>
          <a:p>
            <a:r>
              <a:rPr lang="zh-TW" altLang="en-US" dirty="0" smtClean="0"/>
              <a:t>決賽日期</a:t>
            </a:r>
            <a:r>
              <a:rPr lang="en-US" altLang="zh-TW" dirty="0"/>
              <a:t>:2021</a:t>
            </a:r>
            <a:r>
              <a:rPr lang="zh-TW" altLang="en-US" dirty="0"/>
              <a:t>年</a:t>
            </a:r>
            <a:r>
              <a:rPr lang="en-US" altLang="zh-TW" dirty="0"/>
              <a:t>1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五</a:t>
            </a:r>
            <a:r>
              <a:rPr lang="en-US" altLang="zh-TW" dirty="0"/>
              <a:t>) 12:30~17:00 </a:t>
            </a:r>
            <a:endParaRPr lang="en-US" altLang="zh-TW" dirty="0" smtClean="0"/>
          </a:p>
          <a:p>
            <a:r>
              <a:rPr lang="zh-TW" altLang="en-US" dirty="0" smtClean="0"/>
              <a:t>獲獎公告</a:t>
            </a:r>
            <a:r>
              <a:rPr lang="en-US" altLang="zh-TW" dirty="0"/>
              <a:t>:2021</a:t>
            </a:r>
            <a:r>
              <a:rPr lang="zh-TW" altLang="en-US" dirty="0"/>
              <a:t>年</a:t>
            </a:r>
            <a:r>
              <a:rPr lang="en-US" altLang="zh-TW" dirty="0"/>
              <a:t>1</a:t>
            </a:r>
            <a:r>
              <a:rPr lang="zh-TW" altLang="en-US" dirty="0"/>
              <a:t>月</a:t>
            </a:r>
            <a:r>
              <a:rPr lang="en-US" altLang="zh-TW" dirty="0"/>
              <a:t>15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五</a:t>
            </a:r>
            <a:r>
              <a:rPr lang="en-US" altLang="zh-TW" dirty="0"/>
              <a:t>)17:00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8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000000"/>
                </a:solidFill>
              </a:rPr>
              <a:t>活動網址連結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2006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報名網址：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2020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全國高中職創意蔬食競賽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創意行銷組影片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創意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料理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影片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93" y="2501654"/>
            <a:ext cx="1596684" cy="15966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93" y="4593486"/>
            <a:ext cx="1703215" cy="170321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23" y="1570134"/>
            <a:ext cx="1466029" cy="14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>
            <a:extLst>
              <a:ext uri="{FF2B5EF4-FFF2-40B4-BE49-F238E27FC236}">
                <a16:creationId xmlns:a16="http://schemas.microsoft.com/office/drawing/2014/main" id="{2628FA5A-BE25-49FD-8608-0E1B546D187A}"/>
              </a:ext>
            </a:extLst>
          </p:cNvPr>
          <p:cNvGrpSpPr/>
          <p:nvPr/>
        </p:nvGrpSpPr>
        <p:grpSpPr>
          <a:xfrm>
            <a:off x="8799847" y="2000629"/>
            <a:ext cx="1799941" cy="389890"/>
            <a:chOff x="6350052" y="2878323"/>
            <a:chExt cx="1799941" cy="389890"/>
          </a:xfrm>
        </p:grpSpPr>
        <p:grpSp>
          <p:nvGrpSpPr>
            <p:cNvPr id="40" name="Google Shape;3226;p57">
              <a:extLst>
                <a:ext uri="{FF2B5EF4-FFF2-40B4-BE49-F238E27FC236}">
                  <a16:creationId xmlns:a16="http://schemas.microsoft.com/office/drawing/2014/main" id="{75CF9006-3C4B-48F8-A83A-5DB04F516E29}"/>
                </a:ext>
              </a:extLst>
            </p:cNvPr>
            <p:cNvGrpSpPr/>
            <p:nvPr/>
          </p:nvGrpSpPr>
          <p:grpSpPr>
            <a:xfrm>
              <a:off x="6350052" y="2910359"/>
              <a:ext cx="315998" cy="357854"/>
              <a:chOff x="1752475" y="1489600"/>
              <a:chExt cx="131600" cy="149025"/>
            </a:xfrm>
          </p:grpSpPr>
          <p:sp>
            <p:nvSpPr>
              <p:cNvPr id="63" name="Google Shape;3227;p57">
                <a:extLst>
                  <a:ext uri="{FF2B5EF4-FFF2-40B4-BE49-F238E27FC236}">
                    <a16:creationId xmlns:a16="http://schemas.microsoft.com/office/drawing/2014/main" id="{6C520161-BA7E-4914-ADA4-616A82D10B30}"/>
                  </a:ext>
                </a:extLst>
              </p:cNvPr>
              <p:cNvSpPr/>
              <p:nvPr/>
            </p:nvSpPr>
            <p:spPr>
              <a:xfrm>
                <a:off x="1797875" y="1576000"/>
                <a:ext cx="5325" cy="6180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472" extrusionOk="0">
                    <a:moveTo>
                      <a:pt x="82" y="1"/>
                    </a:moveTo>
                    <a:cubicBezTo>
                      <a:pt x="41" y="1"/>
                      <a:pt x="0" y="27"/>
                      <a:pt x="0" y="79"/>
                    </a:cubicBezTo>
                    <a:cubicBezTo>
                      <a:pt x="18" y="848"/>
                      <a:pt x="46" y="1624"/>
                      <a:pt x="29" y="2393"/>
                    </a:cubicBezTo>
                    <a:cubicBezTo>
                      <a:pt x="27" y="2445"/>
                      <a:pt x="67" y="2471"/>
                      <a:pt x="107" y="2471"/>
                    </a:cubicBezTo>
                    <a:cubicBezTo>
                      <a:pt x="148" y="2471"/>
                      <a:pt x="189" y="2445"/>
                      <a:pt x="191" y="2393"/>
                    </a:cubicBezTo>
                    <a:cubicBezTo>
                      <a:pt x="212" y="1624"/>
                      <a:pt x="181" y="848"/>
                      <a:pt x="163" y="79"/>
                    </a:cubicBezTo>
                    <a:cubicBezTo>
                      <a:pt x="163" y="27"/>
                      <a:pt x="122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Google Shape;3228;p57">
                <a:extLst>
                  <a:ext uri="{FF2B5EF4-FFF2-40B4-BE49-F238E27FC236}">
                    <a16:creationId xmlns:a16="http://schemas.microsoft.com/office/drawing/2014/main" id="{84DA1981-4467-4196-877B-E5E6E5A62DFF}"/>
                  </a:ext>
                </a:extLst>
              </p:cNvPr>
              <p:cNvSpPr/>
              <p:nvPr/>
            </p:nvSpPr>
            <p:spPr>
              <a:xfrm>
                <a:off x="1795175" y="1490850"/>
                <a:ext cx="6150" cy="5842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37" extrusionOk="0">
                    <a:moveTo>
                      <a:pt x="82" y="1"/>
                    </a:moveTo>
                    <a:cubicBezTo>
                      <a:pt x="41" y="1"/>
                      <a:pt x="1" y="27"/>
                      <a:pt x="4" y="79"/>
                    </a:cubicBezTo>
                    <a:cubicBezTo>
                      <a:pt x="43" y="806"/>
                      <a:pt x="57" y="1531"/>
                      <a:pt x="77" y="2258"/>
                    </a:cubicBezTo>
                    <a:cubicBezTo>
                      <a:pt x="79" y="2310"/>
                      <a:pt x="122" y="2336"/>
                      <a:pt x="163" y="2336"/>
                    </a:cubicBezTo>
                    <a:cubicBezTo>
                      <a:pt x="205" y="2336"/>
                      <a:pt x="245" y="2310"/>
                      <a:pt x="244" y="2258"/>
                    </a:cubicBezTo>
                    <a:cubicBezTo>
                      <a:pt x="223" y="1531"/>
                      <a:pt x="206" y="806"/>
                      <a:pt x="167" y="79"/>
                    </a:cubicBezTo>
                    <a:cubicBezTo>
                      <a:pt x="166" y="27"/>
                      <a:pt x="123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Google Shape;3229;p57">
                <a:extLst>
                  <a:ext uri="{FF2B5EF4-FFF2-40B4-BE49-F238E27FC236}">
                    <a16:creationId xmlns:a16="http://schemas.microsoft.com/office/drawing/2014/main" id="{0ED90D11-D8C1-4B48-B6FB-1670CF7669B2}"/>
                  </a:ext>
                </a:extLst>
              </p:cNvPr>
              <p:cNvSpPr/>
              <p:nvPr/>
            </p:nvSpPr>
            <p:spPr>
              <a:xfrm>
                <a:off x="1833125" y="1574400"/>
                <a:ext cx="522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566" extrusionOk="0">
                    <a:moveTo>
                      <a:pt x="82" y="0"/>
                    </a:moveTo>
                    <a:cubicBezTo>
                      <a:pt x="41" y="0"/>
                      <a:pt x="1" y="27"/>
                      <a:pt x="1" y="81"/>
                    </a:cubicBezTo>
                    <a:cubicBezTo>
                      <a:pt x="8" y="881"/>
                      <a:pt x="42" y="1685"/>
                      <a:pt x="18" y="2485"/>
                    </a:cubicBezTo>
                    <a:cubicBezTo>
                      <a:pt x="16" y="2539"/>
                      <a:pt x="57" y="2566"/>
                      <a:pt x="99" y="2566"/>
                    </a:cubicBezTo>
                    <a:cubicBezTo>
                      <a:pt x="140" y="2566"/>
                      <a:pt x="183" y="2539"/>
                      <a:pt x="184" y="2485"/>
                    </a:cubicBezTo>
                    <a:cubicBezTo>
                      <a:pt x="208" y="1685"/>
                      <a:pt x="174" y="881"/>
                      <a:pt x="164" y="81"/>
                    </a:cubicBezTo>
                    <a:cubicBezTo>
                      <a:pt x="164" y="27"/>
                      <a:pt x="123" y="0"/>
                      <a:pt x="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Google Shape;3230;p57">
                <a:extLst>
                  <a:ext uri="{FF2B5EF4-FFF2-40B4-BE49-F238E27FC236}">
                    <a16:creationId xmlns:a16="http://schemas.microsoft.com/office/drawing/2014/main" id="{05592562-9AF7-4C3B-87E7-62B04B70B495}"/>
                  </a:ext>
                </a:extLst>
              </p:cNvPr>
              <p:cNvSpPr/>
              <p:nvPr/>
            </p:nvSpPr>
            <p:spPr>
              <a:xfrm>
                <a:off x="1830450" y="1489725"/>
                <a:ext cx="5475" cy="5345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138" extrusionOk="0">
                    <a:moveTo>
                      <a:pt x="82" y="1"/>
                    </a:moveTo>
                    <a:cubicBezTo>
                      <a:pt x="41" y="1"/>
                      <a:pt x="0" y="27"/>
                      <a:pt x="0" y="79"/>
                    </a:cubicBezTo>
                    <a:cubicBezTo>
                      <a:pt x="11" y="741"/>
                      <a:pt x="56" y="1399"/>
                      <a:pt x="35" y="2057"/>
                    </a:cubicBezTo>
                    <a:cubicBezTo>
                      <a:pt x="34" y="2111"/>
                      <a:pt x="73" y="2138"/>
                      <a:pt x="114" y="2138"/>
                    </a:cubicBezTo>
                    <a:cubicBezTo>
                      <a:pt x="155" y="2138"/>
                      <a:pt x="196" y="2111"/>
                      <a:pt x="198" y="2057"/>
                    </a:cubicBezTo>
                    <a:cubicBezTo>
                      <a:pt x="219" y="1399"/>
                      <a:pt x="173" y="741"/>
                      <a:pt x="167" y="79"/>
                    </a:cubicBezTo>
                    <a:cubicBezTo>
                      <a:pt x="165" y="27"/>
                      <a:pt x="123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7" name="Google Shape;3231;p57">
                <a:extLst>
                  <a:ext uri="{FF2B5EF4-FFF2-40B4-BE49-F238E27FC236}">
                    <a16:creationId xmlns:a16="http://schemas.microsoft.com/office/drawing/2014/main" id="{EEA8D34C-9B2D-468C-9275-CE044DBC3B24}"/>
                  </a:ext>
                </a:extLst>
              </p:cNvPr>
              <p:cNvSpPr/>
              <p:nvPr/>
            </p:nvSpPr>
            <p:spPr>
              <a:xfrm>
                <a:off x="1794400" y="1489600"/>
                <a:ext cx="4075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263" extrusionOk="0">
                    <a:moveTo>
                      <a:pt x="1534" y="0"/>
                    </a:moveTo>
                    <a:cubicBezTo>
                      <a:pt x="1532" y="0"/>
                      <a:pt x="1529" y="0"/>
                      <a:pt x="1525" y="1"/>
                    </a:cubicBezTo>
                    <a:cubicBezTo>
                      <a:pt x="1221" y="34"/>
                      <a:pt x="889" y="100"/>
                      <a:pt x="569" y="100"/>
                    </a:cubicBezTo>
                    <a:cubicBezTo>
                      <a:pt x="422" y="100"/>
                      <a:pt x="278" y="86"/>
                      <a:pt x="139" y="49"/>
                    </a:cubicBezTo>
                    <a:cubicBezTo>
                      <a:pt x="132" y="47"/>
                      <a:pt x="125" y="46"/>
                      <a:pt x="118" y="46"/>
                    </a:cubicBezTo>
                    <a:cubicBezTo>
                      <a:pt x="30" y="46"/>
                      <a:pt x="1" y="183"/>
                      <a:pt x="94" y="209"/>
                    </a:cubicBezTo>
                    <a:cubicBezTo>
                      <a:pt x="244" y="248"/>
                      <a:pt x="399" y="263"/>
                      <a:pt x="555" y="263"/>
                    </a:cubicBezTo>
                    <a:cubicBezTo>
                      <a:pt x="881" y="263"/>
                      <a:pt x="1214" y="200"/>
                      <a:pt x="1525" y="167"/>
                    </a:cubicBezTo>
                    <a:cubicBezTo>
                      <a:pt x="1626" y="153"/>
                      <a:pt x="1629" y="0"/>
                      <a:pt x="15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Google Shape;3232;p57">
                <a:extLst>
                  <a:ext uri="{FF2B5EF4-FFF2-40B4-BE49-F238E27FC236}">
                    <a16:creationId xmlns:a16="http://schemas.microsoft.com/office/drawing/2014/main" id="{0FE558DA-2C1E-4A78-8AB4-9B665E8C438F}"/>
                  </a:ext>
                </a:extLst>
              </p:cNvPr>
              <p:cNvSpPr/>
              <p:nvPr/>
            </p:nvSpPr>
            <p:spPr>
              <a:xfrm>
                <a:off x="1797600" y="1632875"/>
                <a:ext cx="40675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230" extrusionOk="0">
                    <a:moveTo>
                      <a:pt x="543" y="0"/>
                    </a:moveTo>
                    <a:cubicBezTo>
                      <a:pt x="395" y="0"/>
                      <a:pt x="247" y="11"/>
                      <a:pt x="99" y="39"/>
                    </a:cubicBezTo>
                    <a:cubicBezTo>
                      <a:pt x="1" y="59"/>
                      <a:pt x="35" y="200"/>
                      <a:pt x="125" y="200"/>
                    </a:cubicBezTo>
                    <a:cubicBezTo>
                      <a:pt x="131" y="200"/>
                      <a:pt x="137" y="199"/>
                      <a:pt x="143" y="198"/>
                    </a:cubicBezTo>
                    <a:cubicBezTo>
                      <a:pt x="283" y="171"/>
                      <a:pt x="422" y="161"/>
                      <a:pt x="562" y="161"/>
                    </a:cubicBezTo>
                    <a:cubicBezTo>
                      <a:pt x="881" y="161"/>
                      <a:pt x="1202" y="213"/>
                      <a:pt x="1522" y="230"/>
                    </a:cubicBezTo>
                    <a:cubicBezTo>
                      <a:pt x="1524" y="230"/>
                      <a:pt x="1526" y="230"/>
                      <a:pt x="1528" y="230"/>
                    </a:cubicBezTo>
                    <a:cubicBezTo>
                      <a:pt x="1626" y="230"/>
                      <a:pt x="1624" y="70"/>
                      <a:pt x="1522" y="67"/>
                    </a:cubicBezTo>
                    <a:cubicBezTo>
                      <a:pt x="1194" y="50"/>
                      <a:pt x="868" y="0"/>
                      <a:pt x="5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9" name="Google Shape;3233;p57">
                <a:extLst>
                  <a:ext uri="{FF2B5EF4-FFF2-40B4-BE49-F238E27FC236}">
                    <a16:creationId xmlns:a16="http://schemas.microsoft.com/office/drawing/2014/main" id="{C3D848B5-810B-4FD0-BF1B-B355E5E78412}"/>
                  </a:ext>
                </a:extLst>
              </p:cNvPr>
              <p:cNvSpPr/>
              <p:nvPr/>
            </p:nvSpPr>
            <p:spPr>
              <a:xfrm>
                <a:off x="1833125" y="1573975"/>
                <a:ext cx="47750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181" extrusionOk="0">
                    <a:moveTo>
                      <a:pt x="1284" y="0"/>
                    </a:moveTo>
                    <a:cubicBezTo>
                      <a:pt x="892" y="0"/>
                      <a:pt x="499" y="11"/>
                      <a:pt x="108" y="18"/>
                    </a:cubicBezTo>
                    <a:cubicBezTo>
                      <a:pt x="2" y="21"/>
                      <a:pt x="1" y="181"/>
                      <a:pt x="105" y="181"/>
                    </a:cubicBezTo>
                    <a:cubicBezTo>
                      <a:pt x="106" y="181"/>
                      <a:pt x="107" y="181"/>
                      <a:pt x="108" y="181"/>
                    </a:cubicBezTo>
                    <a:cubicBezTo>
                      <a:pt x="480" y="174"/>
                      <a:pt x="854" y="164"/>
                      <a:pt x="1227" y="164"/>
                    </a:cubicBezTo>
                    <a:cubicBezTo>
                      <a:pt x="1420" y="164"/>
                      <a:pt x="1613" y="167"/>
                      <a:pt x="1806" y="174"/>
                    </a:cubicBezTo>
                    <a:cubicBezTo>
                      <a:pt x="1807" y="174"/>
                      <a:pt x="1808" y="174"/>
                      <a:pt x="1809" y="174"/>
                    </a:cubicBezTo>
                    <a:cubicBezTo>
                      <a:pt x="1910" y="174"/>
                      <a:pt x="1909" y="11"/>
                      <a:pt x="1806" y="8"/>
                    </a:cubicBezTo>
                    <a:cubicBezTo>
                      <a:pt x="1632" y="2"/>
                      <a:pt x="1458" y="0"/>
                      <a:pt x="12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Google Shape;3234;p57">
                <a:extLst>
                  <a:ext uri="{FF2B5EF4-FFF2-40B4-BE49-F238E27FC236}">
                    <a16:creationId xmlns:a16="http://schemas.microsoft.com/office/drawing/2014/main" id="{0A7031B4-5290-4762-ABF4-C71FC9C84D82}"/>
                  </a:ext>
                </a:extLst>
              </p:cNvPr>
              <p:cNvSpPr/>
              <p:nvPr/>
            </p:nvSpPr>
            <p:spPr>
              <a:xfrm>
                <a:off x="1753600" y="1575275"/>
                <a:ext cx="489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227" extrusionOk="0">
                    <a:moveTo>
                      <a:pt x="1858" y="1"/>
                    </a:moveTo>
                    <a:cubicBezTo>
                      <a:pt x="1856" y="1"/>
                      <a:pt x="1855" y="1"/>
                      <a:pt x="1854" y="1"/>
                    </a:cubicBezTo>
                    <a:cubicBezTo>
                      <a:pt x="1269" y="15"/>
                      <a:pt x="687" y="28"/>
                      <a:pt x="105" y="60"/>
                    </a:cubicBezTo>
                    <a:cubicBezTo>
                      <a:pt x="2" y="66"/>
                      <a:pt x="1" y="226"/>
                      <a:pt x="102" y="226"/>
                    </a:cubicBezTo>
                    <a:cubicBezTo>
                      <a:pt x="103" y="226"/>
                      <a:pt x="104" y="226"/>
                      <a:pt x="105" y="226"/>
                    </a:cubicBezTo>
                    <a:cubicBezTo>
                      <a:pt x="687" y="191"/>
                      <a:pt x="1269" y="181"/>
                      <a:pt x="1854" y="164"/>
                    </a:cubicBezTo>
                    <a:cubicBezTo>
                      <a:pt x="1957" y="160"/>
                      <a:pt x="1958" y="1"/>
                      <a:pt x="1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Google Shape;3235;p57">
                <a:extLst>
                  <a:ext uri="{FF2B5EF4-FFF2-40B4-BE49-F238E27FC236}">
                    <a16:creationId xmlns:a16="http://schemas.microsoft.com/office/drawing/2014/main" id="{9205B95F-D06E-4BD9-8549-C915EF3D41D8}"/>
                  </a:ext>
                </a:extLst>
              </p:cNvPr>
              <p:cNvSpPr/>
              <p:nvPr/>
            </p:nvSpPr>
            <p:spPr>
              <a:xfrm>
                <a:off x="1831400" y="1538750"/>
                <a:ext cx="52675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180" extrusionOk="0">
                    <a:moveTo>
                      <a:pt x="1277" y="1"/>
                    </a:moveTo>
                    <a:cubicBezTo>
                      <a:pt x="887" y="1"/>
                      <a:pt x="497" y="9"/>
                      <a:pt x="108" y="13"/>
                    </a:cubicBezTo>
                    <a:cubicBezTo>
                      <a:pt x="1" y="16"/>
                      <a:pt x="1" y="179"/>
                      <a:pt x="108" y="179"/>
                    </a:cubicBezTo>
                    <a:cubicBezTo>
                      <a:pt x="519" y="175"/>
                      <a:pt x="930" y="165"/>
                      <a:pt x="1341" y="165"/>
                    </a:cubicBezTo>
                    <a:cubicBezTo>
                      <a:pt x="1560" y="165"/>
                      <a:pt x="1780" y="168"/>
                      <a:pt x="2000" y="176"/>
                    </a:cubicBezTo>
                    <a:cubicBezTo>
                      <a:pt x="2001" y="176"/>
                      <a:pt x="2002" y="176"/>
                      <a:pt x="2003" y="176"/>
                    </a:cubicBezTo>
                    <a:cubicBezTo>
                      <a:pt x="2107" y="176"/>
                      <a:pt x="2106" y="16"/>
                      <a:pt x="2000" y="13"/>
                    </a:cubicBezTo>
                    <a:cubicBezTo>
                      <a:pt x="1759" y="4"/>
                      <a:pt x="1518" y="1"/>
                      <a:pt x="12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Google Shape;3236;p57">
                <a:extLst>
                  <a:ext uri="{FF2B5EF4-FFF2-40B4-BE49-F238E27FC236}">
                    <a16:creationId xmlns:a16="http://schemas.microsoft.com/office/drawing/2014/main" id="{F8886F1B-6C50-4AA1-B873-5A103C359D0D}"/>
                  </a:ext>
                </a:extLst>
              </p:cNvPr>
              <p:cNvSpPr/>
              <p:nvPr/>
            </p:nvSpPr>
            <p:spPr>
              <a:xfrm>
                <a:off x="1752475" y="1539575"/>
                <a:ext cx="490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188" extrusionOk="0">
                    <a:moveTo>
                      <a:pt x="1858" y="1"/>
                    </a:moveTo>
                    <a:cubicBezTo>
                      <a:pt x="1857" y="1"/>
                      <a:pt x="1856" y="1"/>
                      <a:pt x="1854" y="1"/>
                    </a:cubicBezTo>
                    <a:cubicBezTo>
                      <a:pt x="1272" y="8"/>
                      <a:pt x="687" y="22"/>
                      <a:pt x="105" y="25"/>
                    </a:cubicBezTo>
                    <a:cubicBezTo>
                      <a:pt x="1" y="25"/>
                      <a:pt x="1" y="188"/>
                      <a:pt x="105" y="188"/>
                    </a:cubicBezTo>
                    <a:cubicBezTo>
                      <a:pt x="687" y="185"/>
                      <a:pt x="1272" y="170"/>
                      <a:pt x="1854" y="164"/>
                    </a:cubicBezTo>
                    <a:cubicBezTo>
                      <a:pt x="1961" y="164"/>
                      <a:pt x="1962" y="1"/>
                      <a:pt x="1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Google Shape;3237;p57">
                <a:extLst>
                  <a:ext uri="{FF2B5EF4-FFF2-40B4-BE49-F238E27FC236}">
                    <a16:creationId xmlns:a16="http://schemas.microsoft.com/office/drawing/2014/main" id="{91AA09BF-3F94-4CB0-BD4A-E939169B6887}"/>
                  </a:ext>
                </a:extLst>
              </p:cNvPr>
              <p:cNvSpPr/>
              <p:nvPr/>
            </p:nvSpPr>
            <p:spPr>
              <a:xfrm>
                <a:off x="1752925" y="1540225"/>
                <a:ext cx="7975" cy="40625"/>
              </a:xfrm>
              <a:custGeom>
                <a:avLst/>
                <a:gdLst/>
                <a:ahLst/>
                <a:cxnLst/>
                <a:rect l="l" t="t" r="r" b="b"/>
                <a:pathLst>
                  <a:path w="319" h="1625" extrusionOk="0">
                    <a:moveTo>
                      <a:pt x="81" y="1"/>
                    </a:moveTo>
                    <a:cubicBezTo>
                      <a:pt x="39" y="1"/>
                      <a:pt x="0" y="27"/>
                      <a:pt x="4" y="79"/>
                    </a:cubicBezTo>
                    <a:cubicBezTo>
                      <a:pt x="49" y="544"/>
                      <a:pt x="156" y="1063"/>
                      <a:pt x="52" y="1524"/>
                    </a:cubicBezTo>
                    <a:cubicBezTo>
                      <a:pt x="39" y="1584"/>
                      <a:pt x="91" y="1625"/>
                      <a:pt x="139" y="1625"/>
                    </a:cubicBezTo>
                    <a:cubicBezTo>
                      <a:pt x="171" y="1625"/>
                      <a:pt x="202" y="1607"/>
                      <a:pt x="212" y="1566"/>
                    </a:cubicBezTo>
                    <a:cubicBezTo>
                      <a:pt x="319" y="1087"/>
                      <a:pt x="215" y="560"/>
                      <a:pt x="170" y="79"/>
                    </a:cubicBezTo>
                    <a:cubicBezTo>
                      <a:pt x="165" y="27"/>
                      <a:pt x="122" y="1"/>
                      <a:pt x="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74" name="Google Shape;3238;p57">
                <a:extLst>
                  <a:ext uri="{FF2B5EF4-FFF2-40B4-BE49-F238E27FC236}">
                    <a16:creationId xmlns:a16="http://schemas.microsoft.com/office/drawing/2014/main" id="{7B490F13-E689-4972-867C-861691558537}"/>
                  </a:ext>
                </a:extLst>
              </p:cNvPr>
              <p:cNvSpPr/>
              <p:nvPr/>
            </p:nvSpPr>
            <p:spPr>
              <a:xfrm>
                <a:off x="1875700" y="1539200"/>
                <a:ext cx="515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563" extrusionOk="0">
                    <a:moveTo>
                      <a:pt x="123" y="0"/>
                    </a:moveTo>
                    <a:cubicBezTo>
                      <a:pt x="82" y="0"/>
                      <a:pt x="40" y="26"/>
                      <a:pt x="40" y="78"/>
                    </a:cubicBezTo>
                    <a:cubicBezTo>
                      <a:pt x="26" y="546"/>
                      <a:pt x="16" y="1014"/>
                      <a:pt x="2" y="1482"/>
                    </a:cubicBezTo>
                    <a:cubicBezTo>
                      <a:pt x="1" y="1536"/>
                      <a:pt x="40" y="1562"/>
                      <a:pt x="81" y="1562"/>
                    </a:cubicBezTo>
                    <a:cubicBezTo>
                      <a:pt x="122" y="1562"/>
                      <a:pt x="164" y="1536"/>
                      <a:pt x="165" y="1482"/>
                    </a:cubicBezTo>
                    <a:cubicBezTo>
                      <a:pt x="179" y="1014"/>
                      <a:pt x="189" y="546"/>
                      <a:pt x="203" y="78"/>
                    </a:cubicBezTo>
                    <a:cubicBezTo>
                      <a:pt x="205" y="26"/>
                      <a:pt x="164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1" name="Google Shape;3239;p57">
              <a:extLst>
                <a:ext uri="{FF2B5EF4-FFF2-40B4-BE49-F238E27FC236}">
                  <a16:creationId xmlns:a16="http://schemas.microsoft.com/office/drawing/2014/main" id="{516ECBCE-2470-44E6-8851-485F1640D4B4}"/>
                </a:ext>
              </a:extLst>
            </p:cNvPr>
            <p:cNvGrpSpPr/>
            <p:nvPr/>
          </p:nvGrpSpPr>
          <p:grpSpPr>
            <a:xfrm>
              <a:off x="7381726" y="2978211"/>
              <a:ext cx="275646" cy="267752"/>
              <a:chOff x="3006850" y="1153125"/>
              <a:chExt cx="123100" cy="119575"/>
            </a:xfrm>
          </p:grpSpPr>
          <p:sp>
            <p:nvSpPr>
              <p:cNvPr id="51" name="Google Shape;3240;p57">
                <a:extLst>
                  <a:ext uri="{FF2B5EF4-FFF2-40B4-BE49-F238E27FC236}">
                    <a16:creationId xmlns:a16="http://schemas.microsoft.com/office/drawing/2014/main" id="{85BC8516-8A35-4EE7-8D0A-DB16A4CC9D47}"/>
                  </a:ext>
                </a:extLst>
              </p:cNvPr>
              <p:cNvSpPr/>
              <p:nvPr/>
            </p:nvSpPr>
            <p:spPr>
              <a:xfrm>
                <a:off x="3064600" y="1227725"/>
                <a:ext cx="445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99" extrusionOk="0">
                    <a:moveTo>
                      <a:pt x="116" y="1"/>
                    </a:moveTo>
                    <a:cubicBezTo>
                      <a:pt x="55" y="1"/>
                      <a:pt x="1" y="82"/>
                      <a:pt x="56" y="140"/>
                    </a:cubicBezTo>
                    <a:cubicBezTo>
                      <a:pt x="573" y="684"/>
                      <a:pt x="1116" y="1204"/>
                      <a:pt x="1609" y="1772"/>
                    </a:cubicBezTo>
                    <a:cubicBezTo>
                      <a:pt x="1625" y="1791"/>
                      <a:pt x="1644" y="1799"/>
                      <a:pt x="1663" y="1799"/>
                    </a:cubicBezTo>
                    <a:cubicBezTo>
                      <a:pt x="1723" y="1799"/>
                      <a:pt x="1780" y="1716"/>
                      <a:pt x="1727" y="1655"/>
                    </a:cubicBezTo>
                    <a:cubicBezTo>
                      <a:pt x="1234" y="1090"/>
                      <a:pt x="691" y="566"/>
                      <a:pt x="171" y="26"/>
                    </a:cubicBezTo>
                    <a:cubicBezTo>
                      <a:pt x="154" y="8"/>
                      <a:pt x="135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Google Shape;3241;p57">
                <a:extLst>
                  <a:ext uri="{FF2B5EF4-FFF2-40B4-BE49-F238E27FC236}">
                    <a16:creationId xmlns:a16="http://schemas.microsoft.com/office/drawing/2014/main" id="{783C55A1-C0FA-46AB-ABD5-EDB83880EDD5}"/>
                  </a:ext>
                </a:extLst>
              </p:cNvPr>
              <p:cNvSpPr/>
              <p:nvPr/>
            </p:nvSpPr>
            <p:spPr>
              <a:xfrm>
                <a:off x="3010275" y="1172300"/>
                <a:ext cx="435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93" extrusionOk="0">
                    <a:moveTo>
                      <a:pt x="119" y="1"/>
                    </a:moveTo>
                    <a:cubicBezTo>
                      <a:pt x="56" y="1"/>
                      <a:pt x="1" y="84"/>
                      <a:pt x="57" y="140"/>
                    </a:cubicBezTo>
                    <a:cubicBezTo>
                      <a:pt x="566" y="642"/>
                      <a:pt x="1072" y="1152"/>
                      <a:pt x="1568" y="1668"/>
                    </a:cubicBezTo>
                    <a:cubicBezTo>
                      <a:pt x="1585" y="1685"/>
                      <a:pt x="1603" y="1692"/>
                      <a:pt x="1622" y="1692"/>
                    </a:cubicBezTo>
                    <a:cubicBezTo>
                      <a:pt x="1684" y="1692"/>
                      <a:pt x="1742" y="1609"/>
                      <a:pt x="1685" y="1550"/>
                    </a:cubicBezTo>
                    <a:cubicBezTo>
                      <a:pt x="1186" y="1037"/>
                      <a:pt x="684" y="528"/>
                      <a:pt x="175" y="26"/>
                    </a:cubicBezTo>
                    <a:cubicBezTo>
                      <a:pt x="158" y="8"/>
                      <a:pt x="138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Google Shape;3242;p57">
                <a:extLst>
                  <a:ext uri="{FF2B5EF4-FFF2-40B4-BE49-F238E27FC236}">
                    <a16:creationId xmlns:a16="http://schemas.microsoft.com/office/drawing/2014/main" id="{B8983FBF-7C48-40DA-B543-81097157CFD1}"/>
                  </a:ext>
                </a:extLst>
              </p:cNvPr>
              <p:cNvSpPr/>
              <p:nvPr/>
            </p:nvSpPr>
            <p:spPr>
              <a:xfrm>
                <a:off x="3084075" y="1208325"/>
                <a:ext cx="455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857" extrusionOk="0">
                    <a:moveTo>
                      <a:pt x="117" y="1"/>
                    </a:moveTo>
                    <a:cubicBezTo>
                      <a:pt x="55" y="1"/>
                      <a:pt x="0" y="82"/>
                      <a:pt x="54" y="140"/>
                    </a:cubicBezTo>
                    <a:cubicBezTo>
                      <a:pt x="584" y="708"/>
                      <a:pt x="1148" y="1242"/>
                      <a:pt x="1655" y="1828"/>
                    </a:cubicBezTo>
                    <a:cubicBezTo>
                      <a:pt x="1671" y="1848"/>
                      <a:pt x="1691" y="1856"/>
                      <a:pt x="1709" y="1856"/>
                    </a:cubicBezTo>
                    <a:cubicBezTo>
                      <a:pt x="1768" y="1856"/>
                      <a:pt x="1822" y="1774"/>
                      <a:pt x="1769" y="1713"/>
                    </a:cubicBezTo>
                    <a:cubicBezTo>
                      <a:pt x="1266" y="1124"/>
                      <a:pt x="698" y="590"/>
                      <a:pt x="171" y="26"/>
                    </a:cubicBezTo>
                    <a:cubicBezTo>
                      <a:pt x="154" y="8"/>
                      <a:pt x="135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Google Shape;3243;p57">
                <a:extLst>
                  <a:ext uri="{FF2B5EF4-FFF2-40B4-BE49-F238E27FC236}">
                    <a16:creationId xmlns:a16="http://schemas.microsoft.com/office/drawing/2014/main" id="{0302ADF2-A27C-445E-8B21-620888325425}"/>
                  </a:ext>
                </a:extLst>
              </p:cNvPr>
              <p:cNvSpPr/>
              <p:nvPr/>
            </p:nvSpPr>
            <p:spPr>
              <a:xfrm>
                <a:off x="3030025" y="1153150"/>
                <a:ext cx="401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1602" extrusionOk="0">
                    <a:moveTo>
                      <a:pt x="117" y="1"/>
                    </a:moveTo>
                    <a:cubicBezTo>
                      <a:pt x="55" y="1"/>
                      <a:pt x="1" y="82"/>
                      <a:pt x="57" y="140"/>
                    </a:cubicBezTo>
                    <a:cubicBezTo>
                      <a:pt x="508" y="625"/>
                      <a:pt x="1003" y="1072"/>
                      <a:pt x="1439" y="1574"/>
                    </a:cubicBezTo>
                    <a:cubicBezTo>
                      <a:pt x="1455" y="1593"/>
                      <a:pt x="1474" y="1601"/>
                      <a:pt x="1493" y="1601"/>
                    </a:cubicBezTo>
                    <a:cubicBezTo>
                      <a:pt x="1551" y="1601"/>
                      <a:pt x="1606" y="1521"/>
                      <a:pt x="1554" y="1460"/>
                    </a:cubicBezTo>
                    <a:cubicBezTo>
                      <a:pt x="1121" y="955"/>
                      <a:pt x="625" y="511"/>
                      <a:pt x="171" y="26"/>
                    </a:cubicBezTo>
                    <a:cubicBezTo>
                      <a:pt x="154" y="8"/>
                      <a:pt x="135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Google Shape;3244;p57">
                <a:extLst>
                  <a:ext uri="{FF2B5EF4-FFF2-40B4-BE49-F238E27FC236}">
                    <a16:creationId xmlns:a16="http://schemas.microsoft.com/office/drawing/2014/main" id="{CA8BBC34-90CE-414A-B944-D8113FB660A1}"/>
                  </a:ext>
                </a:extLst>
              </p:cNvPr>
              <p:cNvSpPr/>
              <p:nvPr/>
            </p:nvSpPr>
            <p:spPr>
              <a:xfrm>
                <a:off x="3010100" y="1153125"/>
                <a:ext cx="2555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30" extrusionOk="0">
                    <a:moveTo>
                      <a:pt x="907" y="0"/>
                    </a:moveTo>
                    <a:cubicBezTo>
                      <a:pt x="889" y="0"/>
                      <a:pt x="870" y="8"/>
                      <a:pt x="854" y="27"/>
                    </a:cubicBezTo>
                    <a:cubicBezTo>
                      <a:pt x="622" y="283"/>
                      <a:pt x="397" y="619"/>
                      <a:pt x="82" y="779"/>
                    </a:cubicBezTo>
                    <a:cubicBezTo>
                      <a:pt x="0" y="820"/>
                      <a:pt x="51" y="930"/>
                      <a:pt x="127" y="930"/>
                    </a:cubicBezTo>
                    <a:cubicBezTo>
                      <a:pt x="139" y="930"/>
                      <a:pt x="152" y="927"/>
                      <a:pt x="165" y="921"/>
                    </a:cubicBezTo>
                    <a:cubicBezTo>
                      <a:pt x="494" y="754"/>
                      <a:pt x="729" y="411"/>
                      <a:pt x="968" y="141"/>
                    </a:cubicBezTo>
                    <a:cubicBezTo>
                      <a:pt x="1021" y="83"/>
                      <a:pt x="967" y="0"/>
                      <a:pt x="9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Google Shape;3245;p57">
                <a:extLst>
                  <a:ext uri="{FF2B5EF4-FFF2-40B4-BE49-F238E27FC236}">
                    <a16:creationId xmlns:a16="http://schemas.microsoft.com/office/drawing/2014/main" id="{24FB9429-AC77-43BC-8109-B8C66E8501CA}"/>
                  </a:ext>
                </a:extLst>
              </p:cNvPr>
              <p:cNvSpPr/>
              <p:nvPr/>
            </p:nvSpPr>
            <p:spPr>
              <a:xfrm>
                <a:off x="3103450" y="1250650"/>
                <a:ext cx="2650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874" extrusionOk="0">
                    <a:moveTo>
                      <a:pt x="933" y="0"/>
                    </a:moveTo>
                    <a:cubicBezTo>
                      <a:pt x="915" y="0"/>
                      <a:pt x="896" y="6"/>
                      <a:pt x="880" y="20"/>
                    </a:cubicBezTo>
                    <a:cubicBezTo>
                      <a:pt x="592" y="259"/>
                      <a:pt x="269" y="450"/>
                      <a:pt x="45" y="755"/>
                    </a:cubicBezTo>
                    <a:cubicBezTo>
                      <a:pt x="1" y="816"/>
                      <a:pt x="58" y="873"/>
                      <a:pt x="117" y="873"/>
                    </a:cubicBezTo>
                    <a:cubicBezTo>
                      <a:pt x="142" y="873"/>
                      <a:pt x="168" y="863"/>
                      <a:pt x="186" y="838"/>
                    </a:cubicBezTo>
                    <a:cubicBezTo>
                      <a:pt x="398" y="547"/>
                      <a:pt x="720" y="363"/>
                      <a:pt x="994" y="135"/>
                    </a:cubicBezTo>
                    <a:cubicBezTo>
                      <a:pt x="1059" y="83"/>
                      <a:pt x="1000" y="0"/>
                      <a:pt x="9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Google Shape;3246;p57">
                <a:extLst>
                  <a:ext uri="{FF2B5EF4-FFF2-40B4-BE49-F238E27FC236}">
                    <a16:creationId xmlns:a16="http://schemas.microsoft.com/office/drawing/2014/main" id="{847A6480-058A-4675-A7BC-A255339B81A4}"/>
                  </a:ext>
                </a:extLst>
              </p:cNvPr>
              <p:cNvSpPr/>
              <p:nvPr/>
            </p:nvSpPr>
            <p:spPr>
              <a:xfrm>
                <a:off x="3084375" y="1177875"/>
                <a:ext cx="378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372" extrusionOk="0">
                    <a:moveTo>
                      <a:pt x="1387" y="1"/>
                    </a:moveTo>
                    <a:cubicBezTo>
                      <a:pt x="1369" y="1"/>
                      <a:pt x="1351" y="7"/>
                      <a:pt x="1334" y="21"/>
                    </a:cubicBezTo>
                    <a:cubicBezTo>
                      <a:pt x="887" y="402"/>
                      <a:pt x="485" y="831"/>
                      <a:pt x="59" y="1234"/>
                    </a:cubicBezTo>
                    <a:cubicBezTo>
                      <a:pt x="0" y="1290"/>
                      <a:pt x="57" y="1371"/>
                      <a:pt x="121" y="1371"/>
                    </a:cubicBezTo>
                    <a:cubicBezTo>
                      <a:pt x="140" y="1371"/>
                      <a:pt x="159" y="1364"/>
                      <a:pt x="177" y="1348"/>
                    </a:cubicBezTo>
                    <a:cubicBezTo>
                      <a:pt x="600" y="946"/>
                      <a:pt x="1005" y="516"/>
                      <a:pt x="1448" y="139"/>
                    </a:cubicBezTo>
                    <a:cubicBezTo>
                      <a:pt x="1511" y="84"/>
                      <a:pt x="1453" y="1"/>
                      <a:pt x="13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Google Shape;3247;p57">
                <a:extLst>
                  <a:ext uri="{FF2B5EF4-FFF2-40B4-BE49-F238E27FC236}">
                    <a16:creationId xmlns:a16="http://schemas.microsoft.com/office/drawing/2014/main" id="{B8F34629-B99B-4366-BDA5-BD990291424E}"/>
                  </a:ext>
                </a:extLst>
              </p:cNvPr>
              <p:cNvSpPr/>
              <p:nvPr/>
            </p:nvSpPr>
            <p:spPr>
              <a:xfrm>
                <a:off x="3026775" y="1227350"/>
                <a:ext cx="43250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553" extrusionOk="0">
                    <a:moveTo>
                      <a:pt x="1609" y="1"/>
                    </a:moveTo>
                    <a:cubicBezTo>
                      <a:pt x="1591" y="1"/>
                      <a:pt x="1573" y="8"/>
                      <a:pt x="1556" y="24"/>
                    </a:cubicBezTo>
                    <a:cubicBezTo>
                      <a:pt x="1064" y="495"/>
                      <a:pt x="541" y="931"/>
                      <a:pt x="59" y="1413"/>
                    </a:cubicBezTo>
                    <a:cubicBezTo>
                      <a:pt x="0" y="1471"/>
                      <a:pt x="56" y="1553"/>
                      <a:pt x="118" y="1553"/>
                    </a:cubicBezTo>
                    <a:cubicBezTo>
                      <a:pt x="137" y="1553"/>
                      <a:pt x="156" y="1545"/>
                      <a:pt x="173" y="1527"/>
                    </a:cubicBezTo>
                    <a:cubicBezTo>
                      <a:pt x="654" y="1049"/>
                      <a:pt x="1182" y="609"/>
                      <a:pt x="1670" y="141"/>
                    </a:cubicBezTo>
                    <a:cubicBezTo>
                      <a:pt x="1729" y="85"/>
                      <a:pt x="1673" y="1"/>
                      <a:pt x="16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Google Shape;3248;p57">
                <a:extLst>
                  <a:ext uri="{FF2B5EF4-FFF2-40B4-BE49-F238E27FC236}">
                    <a16:creationId xmlns:a16="http://schemas.microsoft.com/office/drawing/2014/main" id="{B0F23B06-9FC9-4246-A503-C142E309655D}"/>
                  </a:ext>
                </a:extLst>
              </p:cNvPr>
              <p:cNvSpPr/>
              <p:nvPr/>
            </p:nvSpPr>
            <p:spPr>
              <a:xfrm>
                <a:off x="3064850" y="1157175"/>
                <a:ext cx="3955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423" extrusionOk="0">
                    <a:moveTo>
                      <a:pt x="1454" y="1"/>
                    </a:moveTo>
                    <a:cubicBezTo>
                      <a:pt x="1436" y="1"/>
                      <a:pt x="1418" y="7"/>
                      <a:pt x="1402" y="20"/>
                    </a:cubicBezTo>
                    <a:cubicBezTo>
                      <a:pt x="933" y="419"/>
                      <a:pt x="508" y="866"/>
                      <a:pt x="60" y="1282"/>
                    </a:cubicBezTo>
                    <a:cubicBezTo>
                      <a:pt x="1" y="1339"/>
                      <a:pt x="57" y="1423"/>
                      <a:pt x="121" y="1423"/>
                    </a:cubicBezTo>
                    <a:cubicBezTo>
                      <a:pt x="139" y="1423"/>
                      <a:pt x="158" y="1416"/>
                      <a:pt x="175" y="1400"/>
                    </a:cubicBezTo>
                    <a:cubicBezTo>
                      <a:pt x="625" y="981"/>
                      <a:pt x="1052" y="533"/>
                      <a:pt x="1516" y="138"/>
                    </a:cubicBezTo>
                    <a:cubicBezTo>
                      <a:pt x="1581" y="84"/>
                      <a:pt x="1521" y="1"/>
                      <a:pt x="14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Google Shape;3249;p57">
                <a:extLst>
                  <a:ext uri="{FF2B5EF4-FFF2-40B4-BE49-F238E27FC236}">
                    <a16:creationId xmlns:a16="http://schemas.microsoft.com/office/drawing/2014/main" id="{2057E583-4B5F-4503-8B37-D57F906AAC7F}"/>
                  </a:ext>
                </a:extLst>
              </p:cNvPr>
              <p:cNvSpPr/>
              <p:nvPr/>
            </p:nvSpPr>
            <p:spPr>
              <a:xfrm>
                <a:off x="3006850" y="1207425"/>
                <a:ext cx="43850" cy="3822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529" extrusionOk="0">
                    <a:moveTo>
                      <a:pt x="1635" y="0"/>
                    </a:moveTo>
                    <a:cubicBezTo>
                      <a:pt x="1616" y="0"/>
                      <a:pt x="1597" y="7"/>
                      <a:pt x="1580" y="23"/>
                    </a:cubicBezTo>
                    <a:cubicBezTo>
                      <a:pt x="1081" y="488"/>
                      <a:pt x="565" y="932"/>
                      <a:pt x="63" y="1389"/>
                    </a:cubicBezTo>
                    <a:cubicBezTo>
                      <a:pt x="0" y="1446"/>
                      <a:pt x="59" y="1528"/>
                      <a:pt x="124" y="1528"/>
                    </a:cubicBezTo>
                    <a:cubicBezTo>
                      <a:pt x="142" y="1528"/>
                      <a:pt x="160" y="1522"/>
                      <a:pt x="177" y="1507"/>
                    </a:cubicBezTo>
                    <a:cubicBezTo>
                      <a:pt x="682" y="1045"/>
                      <a:pt x="1199" y="602"/>
                      <a:pt x="1694" y="138"/>
                    </a:cubicBezTo>
                    <a:cubicBezTo>
                      <a:pt x="1754" y="82"/>
                      <a:pt x="1698" y="0"/>
                      <a:pt x="16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Google Shape;3250;p57">
                <a:extLst>
                  <a:ext uri="{FF2B5EF4-FFF2-40B4-BE49-F238E27FC236}">
                    <a16:creationId xmlns:a16="http://schemas.microsoft.com/office/drawing/2014/main" id="{B46C39D5-D978-47D7-8FA5-04FE652ECA93}"/>
                  </a:ext>
                </a:extLst>
              </p:cNvPr>
              <p:cNvSpPr/>
              <p:nvPr/>
            </p:nvSpPr>
            <p:spPr>
              <a:xfrm>
                <a:off x="3006850" y="1241600"/>
                <a:ext cx="255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3" extrusionOk="0">
                    <a:moveTo>
                      <a:pt x="123" y="1"/>
                    </a:moveTo>
                    <a:cubicBezTo>
                      <a:pt x="58" y="1"/>
                      <a:pt x="0" y="83"/>
                      <a:pt x="63" y="140"/>
                    </a:cubicBezTo>
                    <a:cubicBezTo>
                      <a:pt x="329" y="382"/>
                      <a:pt x="666" y="625"/>
                      <a:pt x="842" y="943"/>
                    </a:cubicBezTo>
                    <a:cubicBezTo>
                      <a:pt x="858" y="971"/>
                      <a:pt x="882" y="982"/>
                      <a:pt x="907" y="982"/>
                    </a:cubicBezTo>
                    <a:cubicBezTo>
                      <a:pt x="963" y="982"/>
                      <a:pt x="1020" y="923"/>
                      <a:pt x="984" y="860"/>
                    </a:cubicBezTo>
                    <a:cubicBezTo>
                      <a:pt x="797" y="527"/>
                      <a:pt x="454" y="278"/>
                      <a:pt x="177" y="22"/>
                    </a:cubicBezTo>
                    <a:cubicBezTo>
                      <a:pt x="160" y="7"/>
                      <a:pt x="141" y="1"/>
                      <a:pt x="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Google Shape;3251;p57">
                <a:extLst>
                  <a:ext uri="{FF2B5EF4-FFF2-40B4-BE49-F238E27FC236}">
                    <a16:creationId xmlns:a16="http://schemas.microsoft.com/office/drawing/2014/main" id="{6D7FB84D-A47A-4194-A567-4B200F14B910}"/>
                  </a:ext>
                </a:extLst>
              </p:cNvPr>
              <p:cNvSpPr/>
              <p:nvPr/>
            </p:nvSpPr>
            <p:spPr>
              <a:xfrm>
                <a:off x="3098550" y="1157025"/>
                <a:ext cx="23375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000" extrusionOk="0">
                    <a:moveTo>
                      <a:pt x="116" y="0"/>
                    </a:moveTo>
                    <a:cubicBezTo>
                      <a:pt x="57" y="0"/>
                      <a:pt x="0" y="83"/>
                      <a:pt x="54" y="144"/>
                    </a:cubicBezTo>
                    <a:cubicBezTo>
                      <a:pt x="292" y="421"/>
                      <a:pt x="528" y="696"/>
                      <a:pt x="767" y="973"/>
                    </a:cubicBezTo>
                    <a:cubicBezTo>
                      <a:pt x="783" y="991"/>
                      <a:pt x="802" y="999"/>
                      <a:pt x="820" y="999"/>
                    </a:cubicBezTo>
                    <a:cubicBezTo>
                      <a:pt x="880" y="999"/>
                      <a:pt x="934" y="916"/>
                      <a:pt x="881" y="855"/>
                    </a:cubicBezTo>
                    <a:cubicBezTo>
                      <a:pt x="646" y="578"/>
                      <a:pt x="407" y="304"/>
                      <a:pt x="168" y="26"/>
                    </a:cubicBezTo>
                    <a:cubicBezTo>
                      <a:pt x="152" y="8"/>
                      <a:pt x="134" y="0"/>
                      <a:pt x="1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2" name="Google Shape;3252;p57">
              <a:extLst>
                <a:ext uri="{FF2B5EF4-FFF2-40B4-BE49-F238E27FC236}">
                  <a16:creationId xmlns:a16="http://schemas.microsoft.com/office/drawing/2014/main" id="{ED4963F2-8461-4F3A-81AA-F8091DB982C7}"/>
                </a:ext>
              </a:extLst>
            </p:cNvPr>
            <p:cNvGrpSpPr/>
            <p:nvPr/>
          </p:nvGrpSpPr>
          <p:grpSpPr>
            <a:xfrm>
              <a:off x="6828381" y="2910288"/>
              <a:ext cx="358965" cy="357850"/>
              <a:chOff x="3199150" y="882150"/>
              <a:chExt cx="144925" cy="144475"/>
            </a:xfrm>
          </p:grpSpPr>
          <p:sp>
            <p:nvSpPr>
              <p:cNvPr id="47" name="Google Shape;3253;p57">
                <a:extLst>
                  <a:ext uri="{FF2B5EF4-FFF2-40B4-BE49-F238E27FC236}">
                    <a16:creationId xmlns:a16="http://schemas.microsoft.com/office/drawing/2014/main" id="{128B2039-B3FC-408B-80D1-569656BAF8CE}"/>
                  </a:ext>
                </a:extLst>
              </p:cNvPr>
              <p:cNvSpPr/>
              <p:nvPr/>
            </p:nvSpPr>
            <p:spPr>
              <a:xfrm>
                <a:off x="3199150" y="936275"/>
                <a:ext cx="1449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5797" h="196" extrusionOk="0">
                    <a:moveTo>
                      <a:pt x="5695" y="0"/>
                    </a:moveTo>
                    <a:cubicBezTo>
                      <a:pt x="5694" y="0"/>
                      <a:pt x="5693" y="0"/>
                      <a:pt x="5692" y="0"/>
                    </a:cubicBezTo>
                    <a:cubicBezTo>
                      <a:pt x="4606" y="21"/>
                      <a:pt x="3521" y="31"/>
                      <a:pt x="2436" y="31"/>
                    </a:cubicBezTo>
                    <a:cubicBezTo>
                      <a:pt x="1659" y="31"/>
                      <a:pt x="882" y="26"/>
                      <a:pt x="104" y="14"/>
                    </a:cubicBezTo>
                    <a:cubicBezTo>
                      <a:pt x="0" y="14"/>
                      <a:pt x="0" y="177"/>
                      <a:pt x="104" y="177"/>
                    </a:cubicBezTo>
                    <a:cubicBezTo>
                      <a:pt x="912" y="189"/>
                      <a:pt x="1719" y="195"/>
                      <a:pt x="2525" y="195"/>
                    </a:cubicBezTo>
                    <a:cubicBezTo>
                      <a:pt x="3581" y="195"/>
                      <a:pt x="4636" y="185"/>
                      <a:pt x="5692" y="163"/>
                    </a:cubicBezTo>
                    <a:cubicBezTo>
                      <a:pt x="5795" y="160"/>
                      <a:pt x="5796" y="0"/>
                      <a:pt x="5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Google Shape;3254;p57">
                <a:extLst>
                  <a:ext uri="{FF2B5EF4-FFF2-40B4-BE49-F238E27FC236}">
                    <a16:creationId xmlns:a16="http://schemas.microsoft.com/office/drawing/2014/main" id="{6A15DD14-337F-489D-A9A5-4B1D10E7AEF1}"/>
                  </a:ext>
                </a:extLst>
              </p:cNvPr>
              <p:cNvSpPr/>
              <p:nvPr/>
            </p:nvSpPr>
            <p:spPr>
              <a:xfrm>
                <a:off x="3199150" y="965725"/>
                <a:ext cx="14492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5797" h="198" extrusionOk="0">
                    <a:moveTo>
                      <a:pt x="5695" y="0"/>
                    </a:moveTo>
                    <a:cubicBezTo>
                      <a:pt x="5694" y="0"/>
                      <a:pt x="5693" y="0"/>
                      <a:pt x="5692" y="1"/>
                    </a:cubicBezTo>
                    <a:cubicBezTo>
                      <a:pt x="4604" y="23"/>
                      <a:pt x="3516" y="33"/>
                      <a:pt x="2428" y="33"/>
                    </a:cubicBezTo>
                    <a:cubicBezTo>
                      <a:pt x="1654" y="33"/>
                      <a:pt x="879" y="28"/>
                      <a:pt x="104" y="18"/>
                    </a:cubicBezTo>
                    <a:cubicBezTo>
                      <a:pt x="103" y="18"/>
                      <a:pt x="102" y="18"/>
                      <a:pt x="101" y="18"/>
                    </a:cubicBezTo>
                    <a:cubicBezTo>
                      <a:pt x="0" y="18"/>
                      <a:pt x="1" y="178"/>
                      <a:pt x="104" y="181"/>
                    </a:cubicBezTo>
                    <a:cubicBezTo>
                      <a:pt x="866" y="192"/>
                      <a:pt x="1626" y="198"/>
                      <a:pt x="2387" y="198"/>
                    </a:cubicBezTo>
                    <a:cubicBezTo>
                      <a:pt x="3489" y="198"/>
                      <a:pt x="4590" y="186"/>
                      <a:pt x="5692" y="164"/>
                    </a:cubicBezTo>
                    <a:cubicBezTo>
                      <a:pt x="5795" y="164"/>
                      <a:pt x="5796" y="0"/>
                      <a:pt x="5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Google Shape;3255;p57">
                <a:extLst>
                  <a:ext uri="{FF2B5EF4-FFF2-40B4-BE49-F238E27FC236}">
                    <a16:creationId xmlns:a16="http://schemas.microsoft.com/office/drawing/2014/main" id="{6047301E-2624-438F-ACD2-A000E42B472A}"/>
                  </a:ext>
                </a:extLst>
              </p:cNvPr>
              <p:cNvSpPr/>
              <p:nvPr/>
            </p:nvSpPr>
            <p:spPr>
              <a:xfrm>
                <a:off x="3247375" y="984550"/>
                <a:ext cx="4542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683" extrusionOk="0">
                    <a:moveTo>
                      <a:pt x="876" y="165"/>
                    </a:moveTo>
                    <a:cubicBezTo>
                      <a:pt x="1062" y="165"/>
                      <a:pt x="1244" y="233"/>
                      <a:pt x="1380" y="373"/>
                    </a:cubicBezTo>
                    <a:cubicBezTo>
                      <a:pt x="1622" y="626"/>
                      <a:pt x="1633" y="1122"/>
                      <a:pt x="1359" y="1365"/>
                    </a:cubicBezTo>
                    <a:cubicBezTo>
                      <a:pt x="1246" y="1463"/>
                      <a:pt x="1095" y="1510"/>
                      <a:pt x="943" y="1510"/>
                    </a:cubicBezTo>
                    <a:cubicBezTo>
                      <a:pt x="704" y="1510"/>
                      <a:pt x="461" y="1395"/>
                      <a:pt x="351" y="1188"/>
                    </a:cubicBezTo>
                    <a:cubicBezTo>
                      <a:pt x="172" y="854"/>
                      <a:pt x="280" y="428"/>
                      <a:pt x="590" y="219"/>
                    </a:cubicBezTo>
                    <a:lnTo>
                      <a:pt x="590" y="219"/>
                    </a:lnTo>
                    <a:cubicBezTo>
                      <a:pt x="683" y="184"/>
                      <a:pt x="780" y="165"/>
                      <a:pt x="876" y="165"/>
                    </a:cubicBezTo>
                    <a:close/>
                    <a:moveTo>
                      <a:pt x="869" y="0"/>
                    </a:moveTo>
                    <a:cubicBezTo>
                      <a:pt x="760" y="0"/>
                      <a:pt x="650" y="20"/>
                      <a:pt x="546" y="60"/>
                    </a:cubicBezTo>
                    <a:lnTo>
                      <a:pt x="546" y="60"/>
                    </a:lnTo>
                    <a:cubicBezTo>
                      <a:pt x="536" y="61"/>
                      <a:pt x="525" y="65"/>
                      <a:pt x="514" y="72"/>
                    </a:cubicBezTo>
                    <a:cubicBezTo>
                      <a:pt x="146" y="314"/>
                      <a:pt x="1" y="786"/>
                      <a:pt x="171" y="1195"/>
                    </a:cubicBezTo>
                    <a:cubicBezTo>
                      <a:pt x="298" y="1495"/>
                      <a:pt x="628" y="1682"/>
                      <a:pt x="956" y="1682"/>
                    </a:cubicBezTo>
                    <a:cubicBezTo>
                      <a:pt x="1092" y="1682"/>
                      <a:pt x="1228" y="1650"/>
                      <a:pt x="1348" y="1579"/>
                    </a:cubicBezTo>
                    <a:cubicBezTo>
                      <a:pt x="1716" y="1368"/>
                      <a:pt x="1817" y="838"/>
                      <a:pt x="1640" y="471"/>
                    </a:cubicBezTo>
                    <a:cubicBezTo>
                      <a:pt x="1497" y="167"/>
                      <a:pt x="1186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Google Shape;3256;p57">
                <a:extLst>
                  <a:ext uri="{FF2B5EF4-FFF2-40B4-BE49-F238E27FC236}">
                    <a16:creationId xmlns:a16="http://schemas.microsoft.com/office/drawing/2014/main" id="{0A8ECD1D-823F-4FFA-98D0-1B07E174FF77}"/>
                  </a:ext>
                </a:extLst>
              </p:cNvPr>
              <p:cNvSpPr/>
              <p:nvPr/>
            </p:nvSpPr>
            <p:spPr>
              <a:xfrm>
                <a:off x="3247375" y="882150"/>
                <a:ext cx="4542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682" extrusionOk="0">
                    <a:moveTo>
                      <a:pt x="872" y="164"/>
                    </a:moveTo>
                    <a:cubicBezTo>
                      <a:pt x="1059" y="164"/>
                      <a:pt x="1243" y="232"/>
                      <a:pt x="1380" y="374"/>
                    </a:cubicBezTo>
                    <a:cubicBezTo>
                      <a:pt x="1622" y="627"/>
                      <a:pt x="1633" y="1122"/>
                      <a:pt x="1359" y="1365"/>
                    </a:cubicBezTo>
                    <a:cubicBezTo>
                      <a:pt x="1246" y="1464"/>
                      <a:pt x="1095" y="1510"/>
                      <a:pt x="943" y="1510"/>
                    </a:cubicBezTo>
                    <a:cubicBezTo>
                      <a:pt x="704" y="1510"/>
                      <a:pt x="461" y="1396"/>
                      <a:pt x="351" y="1188"/>
                    </a:cubicBezTo>
                    <a:cubicBezTo>
                      <a:pt x="171" y="852"/>
                      <a:pt x="282" y="419"/>
                      <a:pt x="597" y="215"/>
                    </a:cubicBezTo>
                    <a:cubicBezTo>
                      <a:pt x="598" y="214"/>
                      <a:pt x="599" y="213"/>
                      <a:pt x="601" y="212"/>
                    </a:cubicBezTo>
                    <a:lnTo>
                      <a:pt x="601" y="212"/>
                    </a:lnTo>
                    <a:cubicBezTo>
                      <a:pt x="689" y="180"/>
                      <a:pt x="781" y="164"/>
                      <a:pt x="872" y="164"/>
                    </a:cubicBezTo>
                    <a:close/>
                    <a:moveTo>
                      <a:pt x="869" y="1"/>
                    </a:moveTo>
                    <a:cubicBezTo>
                      <a:pt x="762" y="1"/>
                      <a:pt x="653" y="20"/>
                      <a:pt x="551" y="59"/>
                    </a:cubicBezTo>
                    <a:lnTo>
                      <a:pt x="551" y="59"/>
                    </a:lnTo>
                    <a:cubicBezTo>
                      <a:pt x="539" y="60"/>
                      <a:pt x="526" y="64"/>
                      <a:pt x="514" y="73"/>
                    </a:cubicBezTo>
                    <a:cubicBezTo>
                      <a:pt x="146" y="315"/>
                      <a:pt x="1" y="783"/>
                      <a:pt x="171" y="1196"/>
                    </a:cubicBezTo>
                    <a:cubicBezTo>
                      <a:pt x="298" y="1496"/>
                      <a:pt x="629" y="1681"/>
                      <a:pt x="956" y="1681"/>
                    </a:cubicBezTo>
                    <a:cubicBezTo>
                      <a:pt x="1093" y="1681"/>
                      <a:pt x="1228" y="1649"/>
                      <a:pt x="1348" y="1580"/>
                    </a:cubicBezTo>
                    <a:cubicBezTo>
                      <a:pt x="1716" y="1365"/>
                      <a:pt x="1817" y="835"/>
                      <a:pt x="1640" y="468"/>
                    </a:cubicBezTo>
                    <a:cubicBezTo>
                      <a:pt x="1497" y="167"/>
                      <a:pt x="1187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3" name="Google Shape;3257;p57">
              <a:extLst>
                <a:ext uri="{FF2B5EF4-FFF2-40B4-BE49-F238E27FC236}">
                  <a16:creationId xmlns:a16="http://schemas.microsoft.com/office/drawing/2014/main" id="{8E42C29B-A6A5-4784-999C-15BFD246E9E7}"/>
                </a:ext>
              </a:extLst>
            </p:cNvPr>
            <p:cNvGrpSpPr/>
            <p:nvPr/>
          </p:nvGrpSpPr>
          <p:grpSpPr>
            <a:xfrm>
              <a:off x="7875640" y="2878323"/>
              <a:ext cx="274353" cy="387538"/>
              <a:chOff x="1889350" y="1650200"/>
              <a:chExt cx="130975" cy="185000"/>
            </a:xfrm>
          </p:grpSpPr>
          <p:sp>
            <p:nvSpPr>
              <p:cNvPr id="44" name="Google Shape;3258;p57">
                <a:extLst>
                  <a:ext uri="{FF2B5EF4-FFF2-40B4-BE49-F238E27FC236}">
                    <a16:creationId xmlns:a16="http://schemas.microsoft.com/office/drawing/2014/main" id="{C34B7446-4420-47E4-8986-E8E40185625E}"/>
                  </a:ext>
                </a:extLst>
              </p:cNvPr>
              <p:cNvSpPr/>
              <p:nvPr/>
            </p:nvSpPr>
            <p:spPr>
              <a:xfrm>
                <a:off x="1889350" y="1661075"/>
                <a:ext cx="130975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6507" extrusionOk="0">
                    <a:moveTo>
                      <a:pt x="4519" y="290"/>
                    </a:moveTo>
                    <a:cubicBezTo>
                      <a:pt x="4719" y="376"/>
                      <a:pt x="4723" y="491"/>
                      <a:pt x="4525" y="632"/>
                    </a:cubicBezTo>
                    <a:cubicBezTo>
                      <a:pt x="4377" y="1136"/>
                      <a:pt x="3760" y="1780"/>
                      <a:pt x="3444" y="2178"/>
                    </a:cubicBezTo>
                    <a:cubicBezTo>
                      <a:pt x="2755" y="3044"/>
                      <a:pt x="2149" y="3931"/>
                      <a:pt x="1501" y="4822"/>
                    </a:cubicBezTo>
                    <a:cubicBezTo>
                      <a:pt x="1405" y="4952"/>
                      <a:pt x="508" y="6274"/>
                      <a:pt x="359" y="6274"/>
                    </a:cubicBezTo>
                    <a:cubicBezTo>
                      <a:pt x="357" y="6274"/>
                      <a:pt x="355" y="6274"/>
                      <a:pt x="353" y="6274"/>
                    </a:cubicBezTo>
                    <a:cubicBezTo>
                      <a:pt x="42" y="6201"/>
                      <a:pt x="1268" y="4579"/>
                      <a:pt x="1362" y="4451"/>
                    </a:cubicBezTo>
                    <a:cubicBezTo>
                      <a:pt x="2170" y="3349"/>
                      <a:pt x="3001" y="2271"/>
                      <a:pt x="3857" y="1208"/>
                    </a:cubicBezTo>
                    <a:cubicBezTo>
                      <a:pt x="3859" y="1205"/>
                      <a:pt x="3861" y="1202"/>
                      <a:pt x="3863" y="1198"/>
                    </a:cubicBezTo>
                    <a:lnTo>
                      <a:pt x="3863" y="1198"/>
                    </a:lnTo>
                    <a:cubicBezTo>
                      <a:pt x="3865" y="1197"/>
                      <a:pt x="3866" y="1195"/>
                      <a:pt x="3867" y="1194"/>
                    </a:cubicBezTo>
                    <a:cubicBezTo>
                      <a:pt x="3992" y="1014"/>
                      <a:pt x="4103" y="827"/>
                      <a:pt x="4231" y="650"/>
                    </a:cubicBezTo>
                    <a:cubicBezTo>
                      <a:pt x="4311" y="519"/>
                      <a:pt x="4407" y="397"/>
                      <a:pt x="4519" y="290"/>
                    </a:cubicBezTo>
                    <a:close/>
                    <a:moveTo>
                      <a:pt x="4690" y="1"/>
                    </a:moveTo>
                    <a:cubicBezTo>
                      <a:pt x="4307" y="1"/>
                      <a:pt x="3854" y="927"/>
                      <a:pt x="3726" y="1109"/>
                    </a:cubicBezTo>
                    <a:lnTo>
                      <a:pt x="3726" y="1109"/>
                    </a:lnTo>
                    <a:cubicBezTo>
                      <a:pt x="2920" y="2109"/>
                      <a:pt x="2134" y="3126"/>
                      <a:pt x="1372" y="4160"/>
                    </a:cubicBezTo>
                    <a:cubicBezTo>
                      <a:pt x="991" y="4680"/>
                      <a:pt x="527" y="5206"/>
                      <a:pt x="219" y="5775"/>
                    </a:cubicBezTo>
                    <a:cubicBezTo>
                      <a:pt x="94" y="6003"/>
                      <a:pt x="0" y="6215"/>
                      <a:pt x="112" y="6464"/>
                    </a:cubicBezTo>
                    <a:cubicBezTo>
                      <a:pt x="121" y="6492"/>
                      <a:pt x="156" y="6506"/>
                      <a:pt x="181" y="6506"/>
                    </a:cubicBezTo>
                    <a:cubicBezTo>
                      <a:pt x="186" y="6506"/>
                      <a:pt x="191" y="6506"/>
                      <a:pt x="196" y="6506"/>
                    </a:cubicBezTo>
                    <a:cubicBezTo>
                      <a:pt x="551" y="6506"/>
                      <a:pt x="748" y="6038"/>
                      <a:pt x="946" y="5792"/>
                    </a:cubicBezTo>
                    <a:cubicBezTo>
                      <a:pt x="1272" y="5383"/>
                      <a:pt x="1601" y="4977"/>
                      <a:pt x="1889" y="4541"/>
                    </a:cubicBezTo>
                    <a:cubicBezTo>
                      <a:pt x="2536" y="3554"/>
                      <a:pt x="3306" y="2674"/>
                      <a:pt x="3999" y="1724"/>
                    </a:cubicBezTo>
                    <a:cubicBezTo>
                      <a:pt x="4162" y="1502"/>
                      <a:pt x="5239" y="307"/>
                      <a:pt x="4820" y="40"/>
                    </a:cubicBezTo>
                    <a:cubicBezTo>
                      <a:pt x="4778" y="13"/>
                      <a:pt x="4735" y="1"/>
                      <a:pt x="4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Google Shape;3259;p57">
                <a:extLst>
                  <a:ext uri="{FF2B5EF4-FFF2-40B4-BE49-F238E27FC236}">
                    <a16:creationId xmlns:a16="http://schemas.microsoft.com/office/drawing/2014/main" id="{7724A187-157F-4717-A6B0-1BBC174C892F}"/>
                  </a:ext>
                </a:extLst>
              </p:cNvPr>
              <p:cNvSpPr/>
              <p:nvPr/>
            </p:nvSpPr>
            <p:spPr>
              <a:xfrm>
                <a:off x="1939175" y="1650200"/>
                <a:ext cx="395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312" extrusionOk="0">
                    <a:moveTo>
                      <a:pt x="836" y="161"/>
                    </a:moveTo>
                    <a:cubicBezTo>
                      <a:pt x="915" y="161"/>
                      <a:pt x="994" y="182"/>
                      <a:pt x="1067" y="233"/>
                    </a:cubicBezTo>
                    <a:cubicBezTo>
                      <a:pt x="1323" y="410"/>
                      <a:pt x="1406" y="801"/>
                      <a:pt x="1160" y="1023"/>
                    </a:cubicBezTo>
                    <a:cubicBezTo>
                      <a:pt x="1069" y="1104"/>
                      <a:pt x="963" y="1138"/>
                      <a:pt x="856" y="1138"/>
                    </a:cubicBezTo>
                    <a:cubicBezTo>
                      <a:pt x="450" y="1138"/>
                      <a:pt x="37" y="640"/>
                      <a:pt x="401" y="341"/>
                    </a:cubicBezTo>
                    <a:lnTo>
                      <a:pt x="401" y="341"/>
                    </a:lnTo>
                    <a:cubicBezTo>
                      <a:pt x="401" y="340"/>
                      <a:pt x="402" y="340"/>
                      <a:pt x="402" y="340"/>
                    </a:cubicBezTo>
                    <a:lnTo>
                      <a:pt x="402" y="340"/>
                    </a:lnTo>
                    <a:cubicBezTo>
                      <a:pt x="402" y="340"/>
                      <a:pt x="402" y="340"/>
                      <a:pt x="402" y="340"/>
                    </a:cubicBezTo>
                    <a:cubicBezTo>
                      <a:pt x="523" y="241"/>
                      <a:pt x="681" y="161"/>
                      <a:pt x="836" y="161"/>
                    </a:cubicBezTo>
                    <a:close/>
                    <a:moveTo>
                      <a:pt x="850" y="0"/>
                    </a:moveTo>
                    <a:cubicBezTo>
                      <a:pt x="653" y="0"/>
                      <a:pt x="450" y="94"/>
                      <a:pt x="290" y="220"/>
                    </a:cubicBezTo>
                    <a:lnTo>
                      <a:pt x="290" y="220"/>
                    </a:lnTo>
                    <a:cubicBezTo>
                      <a:pt x="289" y="221"/>
                      <a:pt x="288" y="222"/>
                      <a:pt x="287" y="223"/>
                    </a:cubicBezTo>
                    <a:cubicBezTo>
                      <a:pt x="287" y="223"/>
                      <a:pt x="287" y="223"/>
                      <a:pt x="287" y="223"/>
                    </a:cubicBezTo>
                    <a:lnTo>
                      <a:pt x="287" y="223"/>
                    </a:lnTo>
                    <a:cubicBezTo>
                      <a:pt x="286" y="223"/>
                      <a:pt x="285" y="224"/>
                      <a:pt x="284" y="225"/>
                    </a:cubicBezTo>
                    <a:lnTo>
                      <a:pt x="284" y="225"/>
                    </a:lnTo>
                    <a:cubicBezTo>
                      <a:pt x="0" y="461"/>
                      <a:pt x="104" y="892"/>
                      <a:pt x="346" y="1120"/>
                    </a:cubicBezTo>
                    <a:cubicBezTo>
                      <a:pt x="481" y="1246"/>
                      <a:pt x="657" y="1312"/>
                      <a:pt x="832" y="1312"/>
                    </a:cubicBezTo>
                    <a:cubicBezTo>
                      <a:pt x="998" y="1312"/>
                      <a:pt x="1163" y="1252"/>
                      <a:pt x="1292" y="1126"/>
                    </a:cubicBezTo>
                    <a:cubicBezTo>
                      <a:pt x="1579" y="843"/>
                      <a:pt x="1500" y="402"/>
                      <a:pt x="1223" y="146"/>
                    </a:cubicBezTo>
                    <a:cubicBezTo>
                      <a:pt x="1111" y="42"/>
                      <a:pt x="982" y="0"/>
                      <a:pt x="8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Google Shape;3260;p57">
                <a:extLst>
                  <a:ext uri="{FF2B5EF4-FFF2-40B4-BE49-F238E27FC236}">
                    <a16:creationId xmlns:a16="http://schemas.microsoft.com/office/drawing/2014/main" id="{03864184-2B7F-4773-B643-7354ADF8D2DA}"/>
                  </a:ext>
                </a:extLst>
              </p:cNvPr>
              <p:cNvSpPr/>
              <p:nvPr/>
            </p:nvSpPr>
            <p:spPr>
              <a:xfrm>
                <a:off x="1924000" y="1802375"/>
                <a:ext cx="394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313" extrusionOk="0">
                    <a:moveTo>
                      <a:pt x="836" y="162"/>
                    </a:moveTo>
                    <a:cubicBezTo>
                      <a:pt x="914" y="162"/>
                      <a:pt x="992" y="183"/>
                      <a:pt x="1064" y="233"/>
                    </a:cubicBezTo>
                    <a:cubicBezTo>
                      <a:pt x="1321" y="411"/>
                      <a:pt x="1404" y="801"/>
                      <a:pt x="1158" y="1023"/>
                    </a:cubicBezTo>
                    <a:cubicBezTo>
                      <a:pt x="1066" y="1105"/>
                      <a:pt x="960" y="1139"/>
                      <a:pt x="854" y="1139"/>
                    </a:cubicBezTo>
                    <a:cubicBezTo>
                      <a:pt x="447" y="1139"/>
                      <a:pt x="34" y="640"/>
                      <a:pt x="402" y="341"/>
                    </a:cubicBezTo>
                    <a:cubicBezTo>
                      <a:pt x="523" y="242"/>
                      <a:pt x="681" y="162"/>
                      <a:pt x="836" y="162"/>
                    </a:cubicBezTo>
                    <a:close/>
                    <a:moveTo>
                      <a:pt x="847" y="0"/>
                    </a:moveTo>
                    <a:cubicBezTo>
                      <a:pt x="649" y="0"/>
                      <a:pt x="445" y="96"/>
                      <a:pt x="285" y="223"/>
                    </a:cubicBezTo>
                    <a:lnTo>
                      <a:pt x="285" y="223"/>
                    </a:lnTo>
                    <a:cubicBezTo>
                      <a:pt x="285" y="223"/>
                      <a:pt x="285" y="223"/>
                      <a:pt x="285" y="223"/>
                    </a:cubicBezTo>
                    <a:cubicBezTo>
                      <a:pt x="285" y="223"/>
                      <a:pt x="285" y="223"/>
                      <a:pt x="285" y="223"/>
                    </a:cubicBezTo>
                    <a:lnTo>
                      <a:pt x="285" y="223"/>
                    </a:lnTo>
                    <a:cubicBezTo>
                      <a:pt x="284" y="224"/>
                      <a:pt x="284" y="224"/>
                      <a:pt x="284" y="224"/>
                    </a:cubicBezTo>
                    <a:lnTo>
                      <a:pt x="284" y="224"/>
                    </a:lnTo>
                    <a:cubicBezTo>
                      <a:pt x="0" y="459"/>
                      <a:pt x="101" y="892"/>
                      <a:pt x="344" y="1121"/>
                    </a:cubicBezTo>
                    <a:cubicBezTo>
                      <a:pt x="478" y="1247"/>
                      <a:pt x="655" y="1312"/>
                      <a:pt x="830" y="1312"/>
                    </a:cubicBezTo>
                    <a:cubicBezTo>
                      <a:pt x="997" y="1312"/>
                      <a:pt x="1162" y="1252"/>
                      <a:pt x="1289" y="1127"/>
                    </a:cubicBezTo>
                    <a:cubicBezTo>
                      <a:pt x="1577" y="843"/>
                      <a:pt x="1497" y="403"/>
                      <a:pt x="1220" y="147"/>
                    </a:cubicBezTo>
                    <a:cubicBezTo>
                      <a:pt x="1108" y="43"/>
                      <a:pt x="978" y="0"/>
                      <a:pt x="8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5" name="Google Shape;510;p32">
            <a:extLst>
              <a:ext uri="{FF2B5EF4-FFF2-40B4-BE49-F238E27FC236}">
                <a16:creationId xmlns:a16="http://schemas.microsoft.com/office/drawing/2014/main" id="{4609391E-3C7F-4C82-8B8B-D5D81C3391E2}"/>
              </a:ext>
            </a:extLst>
          </p:cNvPr>
          <p:cNvGrpSpPr/>
          <p:nvPr/>
        </p:nvGrpSpPr>
        <p:grpSpPr>
          <a:xfrm>
            <a:off x="10471173" y="4841424"/>
            <a:ext cx="1900563" cy="2063212"/>
            <a:chOff x="6090915" y="1487839"/>
            <a:chExt cx="3033408" cy="2480373"/>
          </a:xfrm>
        </p:grpSpPr>
        <p:grpSp>
          <p:nvGrpSpPr>
            <p:cNvPr id="76" name="Google Shape;511;p32">
              <a:extLst>
                <a:ext uri="{FF2B5EF4-FFF2-40B4-BE49-F238E27FC236}">
                  <a16:creationId xmlns:a16="http://schemas.microsoft.com/office/drawing/2014/main" id="{5380C247-259C-4622-BD89-A33AC27BFCC0}"/>
                </a:ext>
              </a:extLst>
            </p:cNvPr>
            <p:cNvGrpSpPr/>
            <p:nvPr/>
          </p:nvGrpSpPr>
          <p:grpSpPr>
            <a:xfrm>
              <a:off x="6749502" y="2208845"/>
              <a:ext cx="2374821" cy="1759367"/>
              <a:chOff x="6749502" y="2208845"/>
              <a:chExt cx="2374821" cy="1759367"/>
            </a:xfrm>
          </p:grpSpPr>
          <p:sp>
            <p:nvSpPr>
              <p:cNvPr id="83" name="Google Shape;512;p32">
                <a:extLst>
                  <a:ext uri="{FF2B5EF4-FFF2-40B4-BE49-F238E27FC236}">
                    <a16:creationId xmlns:a16="http://schemas.microsoft.com/office/drawing/2014/main" id="{7BE53521-BF90-4066-8366-182ED4C2C318}"/>
                  </a:ext>
                </a:extLst>
              </p:cNvPr>
              <p:cNvSpPr/>
              <p:nvPr/>
            </p:nvSpPr>
            <p:spPr>
              <a:xfrm>
                <a:off x="6813788" y="2246274"/>
                <a:ext cx="631126" cy="650993"/>
              </a:xfrm>
              <a:custGeom>
                <a:avLst/>
                <a:gdLst/>
                <a:ahLst/>
                <a:cxnLst/>
                <a:rect l="l" t="t" r="r" b="b"/>
                <a:pathLst>
                  <a:path w="19379" h="19408" extrusionOk="0">
                    <a:moveTo>
                      <a:pt x="8356" y="1"/>
                    </a:moveTo>
                    <a:cubicBezTo>
                      <a:pt x="8333" y="1"/>
                      <a:pt x="8316" y="12"/>
                      <a:pt x="8298" y="25"/>
                    </a:cubicBezTo>
                    <a:cubicBezTo>
                      <a:pt x="8209" y="94"/>
                      <a:pt x="8209" y="94"/>
                      <a:pt x="8898" y="1113"/>
                    </a:cubicBezTo>
                    <a:cubicBezTo>
                      <a:pt x="12498" y="6432"/>
                      <a:pt x="15023" y="10170"/>
                      <a:pt x="16458" y="12302"/>
                    </a:cubicBezTo>
                    <a:cubicBezTo>
                      <a:pt x="14674" y="9973"/>
                      <a:pt x="11788" y="6096"/>
                      <a:pt x="9961" y="3646"/>
                    </a:cubicBezTo>
                    <a:cubicBezTo>
                      <a:pt x="9296" y="2752"/>
                      <a:pt x="8724" y="1986"/>
                      <a:pt x="8319" y="1442"/>
                    </a:cubicBezTo>
                    <a:cubicBezTo>
                      <a:pt x="7756" y="688"/>
                      <a:pt x="7637" y="531"/>
                      <a:pt x="7561" y="531"/>
                    </a:cubicBezTo>
                    <a:cubicBezTo>
                      <a:pt x="7541" y="531"/>
                      <a:pt x="7524" y="542"/>
                      <a:pt x="7502" y="556"/>
                    </a:cubicBezTo>
                    <a:cubicBezTo>
                      <a:pt x="7473" y="573"/>
                      <a:pt x="7456" y="604"/>
                      <a:pt x="7449" y="635"/>
                    </a:cubicBezTo>
                    <a:cubicBezTo>
                      <a:pt x="7449" y="646"/>
                      <a:pt x="7446" y="656"/>
                      <a:pt x="7491" y="739"/>
                    </a:cubicBezTo>
                    <a:lnTo>
                      <a:pt x="7484" y="743"/>
                    </a:lnTo>
                    <a:cubicBezTo>
                      <a:pt x="7491" y="746"/>
                      <a:pt x="7498" y="756"/>
                      <a:pt x="7508" y="770"/>
                    </a:cubicBezTo>
                    <a:cubicBezTo>
                      <a:pt x="7764" y="1214"/>
                      <a:pt x="9061" y="3203"/>
                      <a:pt x="15564" y="12748"/>
                    </a:cubicBezTo>
                    <a:cubicBezTo>
                      <a:pt x="14483" y="11304"/>
                      <a:pt x="13076" y="9374"/>
                      <a:pt x="11832" y="7669"/>
                    </a:cubicBezTo>
                    <a:cubicBezTo>
                      <a:pt x="7359" y="1535"/>
                      <a:pt x="6798" y="830"/>
                      <a:pt x="6607" y="830"/>
                    </a:cubicBezTo>
                    <a:cubicBezTo>
                      <a:pt x="6581" y="830"/>
                      <a:pt x="6562" y="843"/>
                      <a:pt x="6541" y="857"/>
                    </a:cubicBezTo>
                    <a:cubicBezTo>
                      <a:pt x="6514" y="874"/>
                      <a:pt x="6496" y="902"/>
                      <a:pt x="6490" y="933"/>
                    </a:cubicBezTo>
                    <a:cubicBezTo>
                      <a:pt x="6483" y="967"/>
                      <a:pt x="6490" y="999"/>
                      <a:pt x="6507" y="1027"/>
                    </a:cubicBezTo>
                    <a:lnTo>
                      <a:pt x="13281" y="11068"/>
                    </a:lnTo>
                    <a:cubicBezTo>
                      <a:pt x="12637" y="10198"/>
                      <a:pt x="11946" y="9273"/>
                      <a:pt x="11257" y="8348"/>
                    </a:cubicBezTo>
                    <a:cubicBezTo>
                      <a:pt x="7238" y="2963"/>
                      <a:pt x="6171" y="1612"/>
                      <a:pt x="5831" y="1314"/>
                    </a:cubicBezTo>
                    <a:lnTo>
                      <a:pt x="5814" y="1290"/>
                    </a:lnTo>
                    <a:lnTo>
                      <a:pt x="5807" y="1293"/>
                    </a:lnTo>
                    <a:cubicBezTo>
                      <a:pt x="5755" y="1251"/>
                      <a:pt x="5722" y="1237"/>
                      <a:pt x="5698" y="1237"/>
                    </a:cubicBezTo>
                    <a:cubicBezTo>
                      <a:pt x="5677" y="1237"/>
                      <a:pt x="5662" y="1247"/>
                      <a:pt x="5647" y="1259"/>
                    </a:cubicBezTo>
                    <a:cubicBezTo>
                      <a:pt x="5592" y="1293"/>
                      <a:pt x="5578" y="1370"/>
                      <a:pt x="5613" y="1425"/>
                    </a:cubicBezTo>
                    <a:lnTo>
                      <a:pt x="13118" y="12551"/>
                    </a:lnTo>
                    <a:cubicBezTo>
                      <a:pt x="12293" y="11453"/>
                      <a:pt x="11368" y="10215"/>
                      <a:pt x="10440" y="8982"/>
                    </a:cubicBezTo>
                    <a:cubicBezTo>
                      <a:pt x="9040" y="7114"/>
                      <a:pt x="7640" y="5250"/>
                      <a:pt x="6587" y="3854"/>
                    </a:cubicBezTo>
                    <a:cubicBezTo>
                      <a:pt x="5460" y="2365"/>
                      <a:pt x="5031" y="1792"/>
                      <a:pt x="4837" y="1588"/>
                    </a:cubicBezTo>
                    <a:cubicBezTo>
                      <a:pt x="4837" y="1585"/>
                      <a:pt x="4833" y="1581"/>
                      <a:pt x="4833" y="1578"/>
                    </a:cubicBezTo>
                    <a:lnTo>
                      <a:pt x="4830" y="1578"/>
                    </a:lnTo>
                    <a:cubicBezTo>
                      <a:pt x="4763" y="1509"/>
                      <a:pt x="4727" y="1488"/>
                      <a:pt x="4699" y="1488"/>
                    </a:cubicBezTo>
                    <a:cubicBezTo>
                      <a:pt x="4681" y="1488"/>
                      <a:pt x="4666" y="1497"/>
                      <a:pt x="4649" y="1508"/>
                    </a:cubicBezTo>
                    <a:cubicBezTo>
                      <a:pt x="4625" y="1525"/>
                      <a:pt x="4605" y="1554"/>
                      <a:pt x="4598" y="1585"/>
                    </a:cubicBezTo>
                    <a:cubicBezTo>
                      <a:pt x="4598" y="1599"/>
                      <a:pt x="4595" y="1609"/>
                      <a:pt x="4639" y="1692"/>
                    </a:cubicBezTo>
                    <a:lnTo>
                      <a:pt x="4636" y="1695"/>
                    </a:lnTo>
                    <a:cubicBezTo>
                      <a:pt x="4639" y="1695"/>
                      <a:pt x="4639" y="1699"/>
                      <a:pt x="4643" y="1703"/>
                    </a:cubicBezTo>
                    <a:cubicBezTo>
                      <a:pt x="4862" y="2111"/>
                      <a:pt x="6101" y="4055"/>
                      <a:pt x="13000" y="14148"/>
                    </a:cubicBezTo>
                    <a:cubicBezTo>
                      <a:pt x="10308" y="10579"/>
                      <a:pt x="6036" y="4810"/>
                      <a:pt x="3995" y="2042"/>
                    </a:cubicBezTo>
                    <a:cubicBezTo>
                      <a:pt x="3972" y="2010"/>
                      <a:pt x="3936" y="1994"/>
                      <a:pt x="3899" y="1994"/>
                    </a:cubicBezTo>
                    <a:cubicBezTo>
                      <a:pt x="3875" y="1994"/>
                      <a:pt x="3850" y="2001"/>
                      <a:pt x="3829" y="2014"/>
                    </a:cubicBezTo>
                    <a:cubicBezTo>
                      <a:pt x="3776" y="2053"/>
                      <a:pt x="3749" y="2069"/>
                      <a:pt x="3808" y="2181"/>
                    </a:cubicBezTo>
                    <a:lnTo>
                      <a:pt x="3801" y="2187"/>
                    </a:lnTo>
                    <a:cubicBezTo>
                      <a:pt x="3801" y="2187"/>
                      <a:pt x="3815" y="2205"/>
                      <a:pt x="3835" y="2232"/>
                    </a:cubicBezTo>
                    <a:cubicBezTo>
                      <a:pt x="3901" y="2347"/>
                      <a:pt x="4026" y="2534"/>
                      <a:pt x="4238" y="2856"/>
                    </a:cubicBezTo>
                    <a:cubicBezTo>
                      <a:pt x="4521" y="3283"/>
                      <a:pt x="4931" y="3889"/>
                      <a:pt x="5423" y="4616"/>
                    </a:cubicBezTo>
                    <a:cubicBezTo>
                      <a:pt x="6403" y="6075"/>
                      <a:pt x="7713" y="8015"/>
                      <a:pt x="9026" y="9956"/>
                    </a:cubicBezTo>
                    <a:cubicBezTo>
                      <a:pt x="9934" y="11300"/>
                      <a:pt x="10841" y="12641"/>
                      <a:pt x="11639" y="13823"/>
                    </a:cubicBezTo>
                    <a:lnTo>
                      <a:pt x="3479" y="3005"/>
                    </a:lnTo>
                    <a:cubicBezTo>
                      <a:pt x="3455" y="2973"/>
                      <a:pt x="3419" y="2956"/>
                      <a:pt x="3382" y="2956"/>
                    </a:cubicBezTo>
                    <a:cubicBezTo>
                      <a:pt x="3359" y="2956"/>
                      <a:pt x="3336" y="2963"/>
                      <a:pt x="3316" y="2977"/>
                    </a:cubicBezTo>
                    <a:cubicBezTo>
                      <a:pt x="3288" y="2995"/>
                      <a:pt x="3267" y="3022"/>
                      <a:pt x="3264" y="3054"/>
                    </a:cubicBezTo>
                    <a:cubicBezTo>
                      <a:pt x="3261" y="3075"/>
                      <a:pt x="3257" y="3088"/>
                      <a:pt x="3285" y="3150"/>
                    </a:cubicBezTo>
                    <a:lnTo>
                      <a:pt x="3288" y="3150"/>
                    </a:lnTo>
                    <a:cubicBezTo>
                      <a:pt x="3413" y="3400"/>
                      <a:pt x="4075" y="4381"/>
                      <a:pt x="7356" y="9166"/>
                    </a:cubicBezTo>
                    <a:cubicBezTo>
                      <a:pt x="8936" y="11466"/>
                      <a:pt x="10755" y="14117"/>
                      <a:pt x="11940" y="15881"/>
                    </a:cubicBezTo>
                    <a:cubicBezTo>
                      <a:pt x="9542" y="12738"/>
                      <a:pt x="4812" y="6411"/>
                      <a:pt x="2675" y="3539"/>
                    </a:cubicBezTo>
                    <a:cubicBezTo>
                      <a:pt x="2652" y="3507"/>
                      <a:pt x="2615" y="3489"/>
                      <a:pt x="2578" y="3489"/>
                    </a:cubicBezTo>
                    <a:cubicBezTo>
                      <a:pt x="2554" y="3489"/>
                      <a:pt x="2530" y="3496"/>
                      <a:pt x="2508" y="3511"/>
                    </a:cubicBezTo>
                    <a:cubicBezTo>
                      <a:pt x="2484" y="3529"/>
                      <a:pt x="2460" y="3563"/>
                      <a:pt x="2453" y="3598"/>
                    </a:cubicBezTo>
                    <a:cubicBezTo>
                      <a:pt x="2388" y="3951"/>
                      <a:pt x="7300" y="11075"/>
                      <a:pt x="10637" y="15860"/>
                    </a:cubicBezTo>
                    <a:cubicBezTo>
                      <a:pt x="8437" y="13001"/>
                      <a:pt x="4695" y="7943"/>
                      <a:pt x="1951" y="4194"/>
                    </a:cubicBezTo>
                    <a:cubicBezTo>
                      <a:pt x="1927" y="4160"/>
                      <a:pt x="1891" y="4142"/>
                      <a:pt x="1854" y="4142"/>
                    </a:cubicBezTo>
                    <a:cubicBezTo>
                      <a:pt x="1831" y="4142"/>
                      <a:pt x="1808" y="4149"/>
                      <a:pt x="1788" y="4162"/>
                    </a:cubicBezTo>
                    <a:cubicBezTo>
                      <a:pt x="1760" y="4183"/>
                      <a:pt x="1736" y="4218"/>
                      <a:pt x="1732" y="4249"/>
                    </a:cubicBezTo>
                    <a:cubicBezTo>
                      <a:pt x="1670" y="4585"/>
                      <a:pt x="5914" y="10770"/>
                      <a:pt x="9206" y="15503"/>
                    </a:cubicBezTo>
                    <a:cubicBezTo>
                      <a:pt x="6819" y="12371"/>
                      <a:pt x="3406" y="7825"/>
                      <a:pt x="1718" y="5569"/>
                    </a:cubicBezTo>
                    <a:cubicBezTo>
                      <a:pt x="1694" y="5538"/>
                      <a:pt x="1658" y="5522"/>
                      <a:pt x="1622" y="5522"/>
                    </a:cubicBezTo>
                    <a:cubicBezTo>
                      <a:pt x="1597" y="5522"/>
                      <a:pt x="1571" y="5530"/>
                      <a:pt x="1549" y="5545"/>
                    </a:cubicBezTo>
                    <a:cubicBezTo>
                      <a:pt x="1497" y="5583"/>
                      <a:pt x="1483" y="5656"/>
                      <a:pt x="1521" y="5712"/>
                    </a:cubicBezTo>
                    <a:cubicBezTo>
                      <a:pt x="3496" y="8625"/>
                      <a:pt x="6604" y="13220"/>
                      <a:pt x="8641" y="16241"/>
                    </a:cubicBezTo>
                    <a:cubicBezTo>
                      <a:pt x="6413" y="13324"/>
                      <a:pt x="3021" y="8864"/>
                      <a:pt x="866" y="6033"/>
                    </a:cubicBezTo>
                    <a:cubicBezTo>
                      <a:pt x="844" y="6003"/>
                      <a:pt x="808" y="5985"/>
                      <a:pt x="770" y="5985"/>
                    </a:cubicBezTo>
                    <a:cubicBezTo>
                      <a:pt x="760" y="5985"/>
                      <a:pt x="751" y="5986"/>
                      <a:pt x="741" y="5988"/>
                    </a:cubicBezTo>
                    <a:cubicBezTo>
                      <a:pt x="696" y="6003"/>
                      <a:pt x="662" y="6037"/>
                      <a:pt x="651" y="6086"/>
                    </a:cubicBezTo>
                    <a:cubicBezTo>
                      <a:pt x="648" y="6102"/>
                      <a:pt x="645" y="6116"/>
                      <a:pt x="679" y="6179"/>
                    </a:cubicBezTo>
                    <a:lnTo>
                      <a:pt x="672" y="6179"/>
                    </a:lnTo>
                    <a:cubicBezTo>
                      <a:pt x="672" y="6179"/>
                      <a:pt x="683" y="6190"/>
                      <a:pt x="696" y="6210"/>
                    </a:cubicBezTo>
                    <a:cubicBezTo>
                      <a:pt x="838" y="6460"/>
                      <a:pt x="1417" y="7305"/>
                      <a:pt x="3627" y="10538"/>
                    </a:cubicBezTo>
                    <a:cubicBezTo>
                      <a:pt x="4886" y="12377"/>
                      <a:pt x="6400" y="14595"/>
                      <a:pt x="7523" y="16255"/>
                    </a:cubicBezTo>
                    <a:lnTo>
                      <a:pt x="482" y="7191"/>
                    </a:lnTo>
                    <a:cubicBezTo>
                      <a:pt x="461" y="7162"/>
                      <a:pt x="427" y="7144"/>
                      <a:pt x="392" y="7144"/>
                    </a:cubicBezTo>
                    <a:cubicBezTo>
                      <a:pt x="381" y="7144"/>
                      <a:pt x="371" y="7146"/>
                      <a:pt x="360" y="7149"/>
                    </a:cubicBezTo>
                    <a:cubicBezTo>
                      <a:pt x="312" y="7159"/>
                      <a:pt x="277" y="7194"/>
                      <a:pt x="267" y="7242"/>
                    </a:cubicBezTo>
                    <a:cubicBezTo>
                      <a:pt x="267" y="7257"/>
                      <a:pt x="263" y="7267"/>
                      <a:pt x="301" y="7333"/>
                    </a:cubicBezTo>
                    <a:lnTo>
                      <a:pt x="291" y="7340"/>
                    </a:lnTo>
                    <a:lnTo>
                      <a:pt x="354" y="7420"/>
                    </a:lnTo>
                    <a:cubicBezTo>
                      <a:pt x="562" y="7749"/>
                      <a:pt x="1237" y="8750"/>
                      <a:pt x="3420" y="11972"/>
                    </a:cubicBezTo>
                    <a:cubicBezTo>
                      <a:pt x="4470" y="13524"/>
                      <a:pt x="5647" y="15264"/>
                      <a:pt x="6594" y="16663"/>
                    </a:cubicBezTo>
                    <a:lnTo>
                      <a:pt x="232" y="8545"/>
                    </a:lnTo>
                    <a:cubicBezTo>
                      <a:pt x="208" y="8514"/>
                      <a:pt x="172" y="8498"/>
                      <a:pt x="136" y="8498"/>
                    </a:cubicBezTo>
                    <a:cubicBezTo>
                      <a:pt x="111" y="8498"/>
                      <a:pt x="87" y="8506"/>
                      <a:pt x="66" y="8521"/>
                    </a:cubicBezTo>
                    <a:cubicBezTo>
                      <a:pt x="14" y="8560"/>
                      <a:pt x="0" y="8632"/>
                      <a:pt x="34" y="8684"/>
                    </a:cubicBezTo>
                    <a:lnTo>
                      <a:pt x="5634" y="16982"/>
                    </a:lnTo>
                    <a:cubicBezTo>
                      <a:pt x="4633" y="15769"/>
                      <a:pt x="3257" y="14061"/>
                      <a:pt x="2276" y="12845"/>
                    </a:cubicBezTo>
                    <a:cubicBezTo>
                      <a:pt x="1771" y="12222"/>
                      <a:pt x="1327" y="11667"/>
                      <a:pt x="1005" y="11275"/>
                    </a:cubicBezTo>
                    <a:cubicBezTo>
                      <a:pt x="738" y="10946"/>
                      <a:pt x="592" y="10767"/>
                      <a:pt x="506" y="10676"/>
                    </a:cubicBezTo>
                    <a:cubicBezTo>
                      <a:pt x="499" y="10669"/>
                      <a:pt x="496" y="10663"/>
                      <a:pt x="488" y="10652"/>
                    </a:cubicBezTo>
                    <a:lnTo>
                      <a:pt x="485" y="10655"/>
                    </a:lnTo>
                    <a:cubicBezTo>
                      <a:pt x="438" y="10610"/>
                      <a:pt x="409" y="10593"/>
                      <a:pt x="385" y="10593"/>
                    </a:cubicBezTo>
                    <a:cubicBezTo>
                      <a:pt x="364" y="10593"/>
                      <a:pt x="346" y="10605"/>
                      <a:pt x="322" y="10621"/>
                    </a:cubicBezTo>
                    <a:cubicBezTo>
                      <a:pt x="295" y="10639"/>
                      <a:pt x="277" y="10666"/>
                      <a:pt x="270" y="10701"/>
                    </a:cubicBezTo>
                    <a:cubicBezTo>
                      <a:pt x="267" y="10732"/>
                      <a:pt x="274" y="10763"/>
                      <a:pt x="291" y="10791"/>
                    </a:cubicBezTo>
                    <a:cubicBezTo>
                      <a:pt x="1625" y="12734"/>
                      <a:pt x="3437" y="15385"/>
                      <a:pt x="4435" y="16879"/>
                    </a:cubicBezTo>
                    <a:cubicBezTo>
                      <a:pt x="2359" y="14630"/>
                      <a:pt x="1681" y="13951"/>
                      <a:pt x="1427" y="13767"/>
                    </a:cubicBezTo>
                    <a:cubicBezTo>
                      <a:pt x="1424" y="13764"/>
                      <a:pt x="1421" y="13760"/>
                      <a:pt x="1417" y="13757"/>
                    </a:cubicBezTo>
                    <a:lnTo>
                      <a:pt x="1414" y="13760"/>
                    </a:lnTo>
                    <a:cubicBezTo>
                      <a:pt x="1357" y="13720"/>
                      <a:pt x="1323" y="13707"/>
                      <a:pt x="1298" y="13707"/>
                    </a:cubicBezTo>
                    <a:cubicBezTo>
                      <a:pt x="1278" y="13707"/>
                      <a:pt x="1265" y="13716"/>
                      <a:pt x="1251" y="13725"/>
                    </a:cubicBezTo>
                    <a:cubicBezTo>
                      <a:pt x="1227" y="13743"/>
                      <a:pt x="1206" y="13770"/>
                      <a:pt x="1203" y="13802"/>
                    </a:cubicBezTo>
                    <a:cubicBezTo>
                      <a:pt x="1195" y="13833"/>
                      <a:pt x="1203" y="13867"/>
                      <a:pt x="1219" y="13895"/>
                    </a:cubicBezTo>
                    <a:cubicBezTo>
                      <a:pt x="1653" y="14519"/>
                      <a:pt x="2353" y="15541"/>
                      <a:pt x="2425" y="15673"/>
                    </a:cubicBezTo>
                    <a:cubicBezTo>
                      <a:pt x="2429" y="15683"/>
                      <a:pt x="2436" y="15694"/>
                      <a:pt x="2443" y="15704"/>
                    </a:cubicBezTo>
                    <a:cubicBezTo>
                      <a:pt x="2467" y="15739"/>
                      <a:pt x="2505" y="15757"/>
                      <a:pt x="2544" y="15757"/>
                    </a:cubicBezTo>
                    <a:cubicBezTo>
                      <a:pt x="2566" y="15757"/>
                      <a:pt x="2589" y="15751"/>
                      <a:pt x="2609" y="15738"/>
                    </a:cubicBezTo>
                    <a:cubicBezTo>
                      <a:pt x="2637" y="15718"/>
                      <a:pt x="2654" y="15690"/>
                      <a:pt x="2661" y="15659"/>
                    </a:cubicBezTo>
                    <a:cubicBezTo>
                      <a:pt x="2671" y="15610"/>
                      <a:pt x="2675" y="15586"/>
                      <a:pt x="2100" y="14744"/>
                    </a:cubicBezTo>
                    <a:lnTo>
                      <a:pt x="2100" y="14744"/>
                    </a:lnTo>
                    <a:cubicBezTo>
                      <a:pt x="2938" y="15617"/>
                      <a:pt x="4238" y="17017"/>
                      <a:pt x="5197" y="18063"/>
                    </a:cubicBezTo>
                    <a:cubicBezTo>
                      <a:pt x="5222" y="18088"/>
                      <a:pt x="5255" y="18102"/>
                      <a:pt x="5288" y="18102"/>
                    </a:cubicBezTo>
                    <a:cubicBezTo>
                      <a:pt x="5310" y="18102"/>
                      <a:pt x="5333" y="18095"/>
                      <a:pt x="5353" y="18081"/>
                    </a:cubicBezTo>
                    <a:cubicBezTo>
                      <a:pt x="5381" y="18063"/>
                      <a:pt x="5398" y="18035"/>
                      <a:pt x="5405" y="18001"/>
                    </a:cubicBezTo>
                    <a:cubicBezTo>
                      <a:pt x="5409" y="17990"/>
                      <a:pt x="5412" y="17977"/>
                      <a:pt x="5374" y="17901"/>
                    </a:cubicBezTo>
                    <a:cubicBezTo>
                      <a:pt x="5374" y="17897"/>
                      <a:pt x="5370" y="17894"/>
                      <a:pt x="5367" y="17890"/>
                    </a:cubicBezTo>
                    <a:cubicBezTo>
                      <a:pt x="5225" y="17627"/>
                      <a:pt x="4625" y="16695"/>
                      <a:pt x="2151" y="13077"/>
                    </a:cubicBezTo>
                    <a:lnTo>
                      <a:pt x="2151" y="13077"/>
                    </a:lnTo>
                    <a:cubicBezTo>
                      <a:pt x="5530" y="17266"/>
                      <a:pt x="6445" y="18379"/>
                      <a:pt x="6746" y="18635"/>
                    </a:cubicBezTo>
                    <a:lnTo>
                      <a:pt x="6757" y="18652"/>
                    </a:lnTo>
                    <a:lnTo>
                      <a:pt x="6763" y="18649"/>
                    </a:lnTo>
                    <a:cubicBezTo>
                      <a:pt x="6815" y="18692"/>
                      <a:pt x="6847" y="18706"/>
                      <a:pt x="6872" y="18706"/>
                    </a:cubicBezTo>
                    <a:cubicBezTo>
                      <a:pt x="6893" y="18706"/>
                      <a:pt x="6908" y="18695"/>
                      <a:pt x="6926" y="18684"/>
                    </a:cubicBezTo>
                    <a:cubicBezTo>
                      <a:pt x="6950" y="18666"/>
                      <a:pt x="6968" y="18638"/>
                      <a:pt x="6975" y="18607"/>
                    </a:cubicBezTo>
                    <a:cubicBezTo>
                      <a:pt x="6982" y="18576"/>
                      <a:pt x="6975" y="18542"/>
                      <a:pt x="6957" y="18518"/>
                    </a:cubicBezTo>
                    <a:lnTo>
                      <a:pt x="2127" y="11355"/>
                    </a:lnTo>
                    <a:lnTo>
                      <a:pt x="8399" y="19359"/>
                    </a:lnTo>
                    <a:cubicBezTo>
                      <a:pt x="8423" y="19391"/>
                      <a:pt x="8458" y="19407"/>
                      <a:pt x="8495" y="19407"/>
                    </a:cubicBezTo>
                    <a:cubicBezTo>
                      <a:pt x="8506" y="19407"/>
                      <a:pt x="8513" y="19404"/>
                      <a:pt x="8524" y="19404"/>
                    </a:cubicBezTo>
                    <a:cubicBezTo>
                      <a:pt x="8569" y="19394"/>
                      <a:pt x="8604" y="19356"/>
                      <a:pt x="8614" y="19311"/>
                    </a:cubicBezTo>
                    <a:cubicBezTo>
                      <a:pt x="8617" y="19293"/>
                      <a:pt x="8620" y="19283"/>
                      <a:pt x="8583" y="19217"/>
                    </a:cubicBezTo>
                    <a:lnTo>
                      <a:pt x="8589" y="19214"/>
                    </a:lnTo>
                    <a:lnTo>
                      <a:pt x="8548" y="19158"/>
                    </a:lnTo>
                    <a:cubicBezTo>
                      <a:pt x="8326" y="18791"/>
                      <a:pt x="7398" y="17419"/>
                      <a:pt x="3618" y="11837"/>
                    </a:cubicBezTo>
                    <a:cubicBezTo>
                      <a:pt x="3233" y="11266"/>
                      <a:pt x="2852" y="10701"/>
                      <a:pt x="2495" y="10177"/>
                    </a:cubicBezTo>
                    <a:lnTo>
                      <a:pt x="2495" y="10177"/>
                    </a:lnTo>
                    <a:lnTo>
                      <a:pt x="9144" y="18735"/>
                    </a:lnTo>
                    <a:cubicBezTo>
                      <a:pt x="9167" y="18767"/>
                      <a:pt x="9203" y="18783"/>
                      <a:pt x="9239" y="18783"/>
                    </a:cubicBezTo>
                    <a:cubicBezTo>
                      <a:pt x="9262" y="18783"/>
                      <a:pt x="9286" y="18777"/>
                      <a:pt x="9306" y="18763"/>
                    </a:cubicBezTo>
                    <a:cubicBezTo>
                      <a:pt x="9334" y="18746"/>
                      <a:pt x="9352" y="18715"/>
                      <a:pt x="9359" y="18684"/>
                    </a:cubicBezTo>
                    <a:cubicBezTo>
                      <a:pt x="9376" y="18583"/>
                      <a:pt x="9386" y="18538"/>
                      <a:pt x="3825" y="10402"/>
                    </a:cubicBezTo>
                    <a:cubicBezTo>
                      <a:pt x="3645" y="10140"/>
                      <a:pt x="3469" y="9879"/>
                      <a:pt x="3295" y="9623"/>
                    </a:cubicBezTo>
                    <a:lnTo>
                      <a:pt x="3295" y="9623"/>
                    </a:lnTo>
                    <a:cubicBezTo>
                      <a:pt x="4026" y="10586"/>
                      <a:pt x="4847" y="11664"/>
                      <a:pt x="5672" y="12745"/>
                    </a:cubicBezTo>
                    <a:cubicBezTo>
                      <a:pt x="6923" y="14384"/>
                      <a:pt x="8174" y="16026"/>
                      <a:pt x="9112" y="17256"/>
                    </a:cubicBezTo>
                    <a:cubicBezTo>
                      <a:pt x="9581" y="17869"/>
                      <a:pt x="9976" y="18382"/>
                      <a:pt x="10249" y="18739"/>
                    </a:cubicBezTo>
                    <a:cubicBezTo>
                      <a:pt x="10464" y="19020"/>
                      <a:pt x="10588" y="19179"/>
                      <a:pt x="10665" y="19266"/>
                    </a:cubicBezTo>
                    <a:cubicBezTo>
                      <a:pt x="10668" y="19269"/>
                      <a:pt x="10672" y="19276"/>
                      <a:pt x="10675" y="19276"/>
                    </a:cubicBezTo>
                    <a:cubicBezTo>
                      <a:pt x="10729" y="19332"/>
                      <a:pt x="10761" y="19352"/>
                      <a:pt x="10787" y="19352"/>
                    </a:cubicBezTo>
                    <a:cubicBezTo>
                      <a:pt x="10808" y="19352"/>
                      <a:pt x="10826" y="19340"/>
                      <a:pt x="10849" y="19324"/>
                    </a:cubicBezTo>
                    <a:cubicBezTo>
                      <a:pt x="10876" y="19307"/>
                      <a:pt x="10894" y="19279"/>
                      <a:pt x="10900" y="19248"/>
                    </a:cubicBezTo>
                    <a:cubicBezTo>
                      <a:pt x="10904" y="19234"/>
                      <a:pt x="10904" y="19224"/>
                      <a:pt x="10859" y="19148"/>
                    </a:cubicBezTo>
                    <a:lnTo>
                      <a:pt x="10870" y="19141"/>
                    </a:lnTo>
                    <a:cubicBezTo>
                      <a:pt x="10862" y="19134"/>
                      <a:pt x="10845" y="19116"/>
                      <a:pt x="10824" y="19085"/>
                    </a:cubicBezTo>
                    <a:cubicBezTo>
                      <a:pt x="10558" y="18649"/>
                      <a:pt x="9403" y="16923"/>
                      <a:pt x="4501" y="9678"/>
                    </a:cubicBezTo>
                    <a:lnTo>
                      <a:pt x="4501" y="9678"/>
                    </a:lnTo>
                    <a:cubicBezTo>
                      <a:pt x="5142" y="10535"/>
                      <a:pt x="5839" y="11459"/>
                      <a:pt x="6535" y="12377"/>
                    </a:cubicBezTo>
                    <a:cubicBezTo>
                      <a:pt x="10204" y="17235"/>
                      <a:pt x="11247" y="18583"/>
                      <a:pt x="11593" y="18922"/>
                    </a:cubicBezTo>
                    <a:cubicBezTo>
                      <a:pt x="11607" y="18940"/>
                      <a:pt x="11621" y="18957"/>
                      <a:pt x="11631" y="18975"/>
                    </a:cubicBezTo>
                    <a:lnTo>
                      <a:pt x="11645" y="18967"/>
                    </a:lnTo>
                    <a:cubicBezTo>
                      <a:pt x="11697" y="19011"/>
                      <a:pt x="11728" y="19026"/>
                      <a:pt x="11752" y="19026"/>
                    </a:cubicBezTo>
                    <a:cubicBezTo>
                      <a:pt x="11770" y="19026"/>
                      <a:pt x="11784" y="19016"/>
                      <a:pt x="11798" y="19006"/>
                    </a:cubicBezTo>
                    <a:cubicBezTo>
                      <a:pt x="11826" y="18988"/>
                      <a:pt x="11842" y="18961"/>
                      <a:pt x="11850" y="18929"/>
                    </a:cubicBezTo>
                    <a:cubicBezTo>
                      <a:pt x="11857" y="18898"/>
                      <a:pt x="11850" y="18863"/>
                      <a:pt x="11829" y="18836"/>
                    </a:cubicBezTo>
                    <a:cubicBezTo>
                      <a:pt x="9071" y="14900"/>
                      <a:pt x="5340" y="9512"/>
                      <a:pt x="3351" y="6508"/>
                    </a:cubicBezTo>
                    <a:lnTo>
                      <a:pt x="3351" y="6508"/>
                    </a:lnTo>
                    <a:cubicBezTo>
                      <a:pt x="4324" y="7832"/>
                      <a:pt x="5631" y="9599"/>
                      <a:pt x="6936" y="11352"/>
                    </a:cubicBezTo>
                    <a:cubicBezTo>
                      <a:pt x="11608" y="17629"/>
                      <a:pt x="12228" y="18294"/>
                      <a:pt x="12410" y="18294"/>
                    </a:cubicBezTo>
                    <a:cubicBezTo>
                      <a:pt x="12433" y="18294"/>
                      <a:pt x="12450" y="18283"/>
                      <a:pt x="12466" y="18271"/>
                    </a:cubicBezTo>
                    <a:cubicBezTo>
                      <a:pt x="12494" y="18254"/>
                      <a:pt x="12512" y="18226"/>
                      <a:pt x="12518" y="18195"/>
                    </a:cubicBezTo>
                    <a:cubicBezTo>
                      <a:pt x="12525" y="18160"/>
                      <a:pt x="12515" y="18129"/>
                      <a:pt x="12498" y="18102"/>
                    </a:cubicBezTo>
                    <a:cubicBezTo>
                      <a:pt x="9680" y="14079"/>
                      <a:pt x="5845" y="8535"/>
                      <a:pt x="3912" y="5600"/>
                    </a:cubicBezTo>
                    <a:lnTo>
                      <a:pt x="3912" y="5600"/>
                    </a:lnTo>
                    <a:cubicBezTo>
                      <a:pt x="4934" y="6969"/>
                      <a:pt x="6375" y="8899"/>
                      <a:pt x="7809" y="10811"/>
                    </a:cubicBezTo>
                    <a:cubicBezTo>
                      <a:pt x="9362" y="12880"/>
                      <a:pt x="10606" y="14522"/>
                      <a:pt x="11500" y="15700"/>
                    </a:cubicBezTo>
                    <a:cubicBezTo>
                      <a:pt x="12971" y="17627"/>
                      <a:pt x="13213" y="17940"/>
                      <a:pt x="13328" y="17940"/>
                    </a:cubicBezTo>
                    <a:cubicBezTo>
                      <a:pt x="13350" y="17940"/>
                      <a:pt x="13368" y="17929"/>
                      <a:pt x="13388" y="17915"/>
                    </a:cubicBezTo>
                    <a:cubicBezTo>
                      <a:pt x="13416" y="17897"/>
                      <a:pt x="13437" y="17866"/>
                      <a:pt x="13440" y="17835"/>
                    </a:cubicBezTo>
                    <a:cubicBezTo>
                      <a:pt x="13468" y="17699"/>
                      <a:pt x="12990" y="16948"/>
                      <a:pt x="7557" y="9027"/>
                    </a:cubicBezTo>
                    <a:cubicBezTo>
                      <a:pt x="6999" y="8216"/>
                      <a:pt x="6434" y="7395"/>
                      <a:pt x="5914" y="6633"/>
                    </a:cubicBezTo>
                    <a:lnTo>
                      <a:pt x="5914" y="6633"/>
                    </a:lnTo>
                    <a:lnTo>
                      <a:pt x="14279" y="17720"/>
                    </a:lnTo>
                    <a:cubicBezTo>
                      <a:pt x="14301" y="17751"/>
                      <a:pt x="14337" y="17767"/>
                      <a:pt x="14374" y="17767"/>
                    </a:cubicBezTo>
                    <a:cubicBezTo>
                      <a:pt x="14399" y="17767"/>
                      <a:pt x="14424" y="17760"/>
                      <a:pt x="14445" y="17744"/>
                    </a:cubicBezTo>
                    <a:cubicBezTo>
                      <a:pt x="14497" y="17707"/>
                      <a:pt x="14511" y="17634"/>
                      <a:pt x="14473" y="17582"/>
                    </a:cubicBezTo>
                    <a:cubicBezTo>
                      <a:pt x="12383" y="14491"/>
                      <a:pt x="9186" y="9765"/>
                      <a:pt x="6874" y="6339"/>
                    </a:cubicBezTo>
                    <a:lnTo>
                      <a:pt x="6874" y="6339"/>
                    </a:lnTo>
                    <a:cubicBezTo>
                      <a:pt x="7675" y="7423"/>
                      <a:pt x="8565" y="8622"/>
                      <a:pt x="9456" y="9814"/>
                    </a:cubicBezTo>
                    <a:cubicBezTo>
                      <a:pt x="13630" y="15420"/>
                      <a:pt x="14788" y="16938"/>
                      <a:pt x="15162" y="17308"/>
                    </a:cubicBezTo>
                    <a:cubicBezTo>
                      <a:pt x="15176" y="17328"/>
                      <a:pt x="15189" y="17349"/>
                      <a:pt x="15204" y="17370"/>
                    </a:cubicBezTo>
                    <a:lnTo>
                      <a:pt x="15218" y="17360"/>
                    </a:lnTo>
                    <a:cubicBezTo>
                      <a:pt x="15269" y="17406"/>
                      <a:pt x="15301" y="17420"/>
                      <a:pt x="15325" y="17420"/>
                    </a:cubicBezTo>
                    <a:cubicBezTo>
                      <a:pt x="15344" y="17420"/>
                      <a:pt x="15358" y="17411"/>
                      <a:pt x="15373" y="17402"/>
                    </a:cubicBezTo>
                    <a:cubicBezTo>
                      <a:pt x="15397" y="17384"/>
                      <a:pt x="15418" y="17357"/>
                      <a:pt x="15422" y="17325"/>
                    </a:cubicBezTo>
                    <a:cubicBezTo>
                      <a:pt x="15429" y="17294"/>
                      <a:pt x="15422" y="17259"/>
                      <a:pt x="15405" y="17235"/>
                    </a:cubicBezTo>
                    <a:cubicBezTo>
                      <a:pt x="13353" y="14238"/>
                      <a:pt x="8953" y="7797"/>
                      <a:pt x="6525" y="4173"/>
                    </a:cubicBezTo>
                    <a:lnTo>
                      <a:pt x="6525" y="4173"/>
                    </a:lnTo>
                    <a:cubicBezTo>
                      <a:pt x="8970" y="7420"/>
                      <a:pt x="13229" y="13098"/>
                      <a:pt x="15845" y="16591"/>
                    </a:cubicBezTo>
                    <a:cubicBezTo>
                      <a:pt x="15868" y="16622"/>
                      <a:pt x="15904" y="16640"/>
                      <a:pt x="15942" y="16640"/>
                    </a:cubicBezTo>
                    <a:cubicBezTo>
                      <a:pt x="15965" y="16640"/>
                      <a:pt x="15990" y="16633"/>
                      <a:pt x="16011" y="16618"/>
                    </a:cubicBezTo>
                    <a:cubicBezTo>
                      <a:pt x="16063" y="16580"/>
                      <a:pt x="16077" y="16508"/>
                      <a:pt x="16042" y="16452"/>
                    </a:cubicBezTo>
                    <a:lnTo>
                      <a:pt x="7339" y="3549"/>
                    </a:lnTo>
                    <a:lnTo>
                      <a:pt x="7339" y="3549"/>
                    </a:lnTo>
                    <a:cubicBezTo>
                      <a:pt x="9552" y="6439"/>
                      <a:pt x="13492" y="11740"/>
                      <a:pt x="16371" y="15649"/>
                    </a:cubicBezTo>
                    <a:cubicBezTo>
                      <a:pt x="16396" y="15682"/>
                      <a:pt x="16433" y="15699"/>
                      <a:pt x="16469" y="15699"/>
                    </a:cubicBezTo>
                    <a:cubicBezTo>
                      <a:pt x="16493" y="15699"/>
                      <a:pt x="16517" y="15691"/>
                      <a:pt x="16537" y="15676"/>
                    </a:cubicBezTo>
                    <a:cubicBezTo>
                      <a:pt x="16593" y="15638"/>
                      <a:pt x="16607" y="15565"/>
                      <a:pt x="16569" y="15510"/>
                    </a:cubicBezTo>
                    <a:lnTo>
                      <a:pt x="8381" y="3369"/>
                    </a:lnTo>
                    <a:lnTo>
                      <a:pt x="8381" y="3369"/>
                    </a:lnTo>
                    <a:cubicBezTo>
                      <a:pt x="9331" y="4644"/>
                      <a:pt x="10519" y="6279"/>
                      <a:pt x="11639" y="7811"/>
                    </a:cubicBezTo>
                    <a:cubicBezTo>
                      <a:pt x="16474" y="14448"/>
                      <a:pt x="17084" y="15194"/>
                      <a:pt x="17287" y="15194"/>
                    </a:cubicBezTo>
                    <a:cubicBezTo>
                      <a:pt x="17314" y="15194"/>
                      <a:pt x="17334" y="15181"/>
                      <a:pt x="17356" y="15166"/>
                    </a:cubicBezTo>
                    <a:cubicBezTo>
                      <a:pt x="17383" y="15150"/>
                      <a:pt x="17401" y="15121"/>
                      <a:pt x="17407" y="15087"/>
                    </a:cubicBezTo>
                    <a:cubicBezTo>
                      <a:pt x="17414" y="15056"/>
                      <a:pt x="17407" y="15025"/>
                      <a:pt x="17386" y="14997"/>
                    </a:cubicBezTo>
                    <a:cubicBezTo>
                      <a:pt x="15318" y="11962"/>
                      <a:pt x="12068" y="7180"/>
                      <a:pt x="9906" y="3972"/>
                    </a:cubicBezTo>
                    <a:lnTo>
                      <a:pt x="9906" y="3972"/>
                    </a:lnTo>
                    <a:cubicBezTo>
                      <a:pt x="16070" y="12249"/>
                      <a:pt x="17470" y="14058"/>
                      <a:pt x="17861" y="14405"/>
                    </a:cubicBezTo>
                    <a:cubicBezTo>
                      <a:pt x="17865" y="14405"/>
                      <a:pt x="17865" y="14408"/>
                      <a:pt x="17865" y="14408"/>
                    </a:cubicBezTo>
                    <a:lnTo>
                      <a:pt x="17868" y="14408"/>
                    </a:lnTo>
                    <a:cubicBezTo>
                      <a:pt x="17928" y="14460"/>
                      <a:pt x="17965" y="14477"/>
                      <a:pt x="17991" y="14477"/>
                    </a:cubicBezTo>
                    <a:cubicBezTo>
                      <a:pt x="18012" y="14477"/>
                      <a:pt x="18026" y="14467"/>
                      <a:pt x="18042" y="14456"/>
                    </a:cubicBezTo>
                    <a:cubicBezTo>
                      <a:pt x="18069" y="14439"/>
                      <a:pt x="18087" y="14411"/>
                      <a:pt x="18093" y="14381"/>
                    </a:cubicBezTo>
                    <a:cubicBezTo>
                      <a:pt x="18107" y="14307"/>
                      <a:pt x="18107" y="14290"/>
                      <a:pt x="9729" y="1910"/>
                    </a:cubicBezTo>
                    <a:lnTo>
                      <a:pt x="9729" y="1910"/>
                    </a:lnTo>
                    <a:cubicBezTo>
                      <a:pt x="11770" y="4527"/>
                      <a:pt x="15589" y="9654"/>
                      <a:pt x="18346" y="13399"/>
                    </a:cubicBezTo>
                    <a:cubicBezTo>
                      <a:pt x="18370" y="13432"/>
                      <a:pt x="18409" y="13450"/>
                      <a:pt x="18451" y="13450"/>
                    </a:cubicBezTo>
                    <a:cubicBezTo>
                      <a:pt x="18457" y="13450"/>
                      <a:pt x="18464" y="13449"/>
                      <a:pt x="18471" y="13448"/>
                    </a:cubicBezTo>
                    <a:cubicBezTo>
                      <a:pt x="18516" y="13438"/>
                      <a:pt x="18554" y="13399"/>
                      <a:pt x="18565" y="13351"/>
                    </a:cubicBezTo>
                    <a:cubicBezTo>
                      <a:pt x="18568" y="13330"/>
                      <a:pt x="18568" y="13320"/>
                      <a:pt x="18536" y="13261"/>
                    </a:cubicBezTo>
                    <a:lnTo>
                      <a:pt x="18541" y="13258"/>
                    </a:lnTo>
                    <a:cubicBezTo>
                      <a:pt x="18541" y="13254"/>
                      <a:pt x="18523" y="13230"/>
                      <a:pt x="18488" y="13185"/>
                    </a:cubicBezTo>
                    <a:cubicBezTo>
                      <a:pt x="18419" y="13081"/>
                      <a:pt x="18294" y="12897"/>
                      <a:pt x="18062" y="12564"/>
                    </a:cubicBezTo>
                    <a:cubicBezTo>
                      <a:pt x="13596" y="6117"/>
                      <a:pt x="11479" y="2988"/>
                      <a:pt x="10558" y="1564"/>
                    </a:cubicBezTo>
                    <a:lnTo>
                      <a:pt x="10558" y="1564"/>
                    </a:lnTo>
                    <a:cubicBezTo>
                      <a:pt x="11881" y="3227"/>
                      <a:pt x="14535" y="6737"/>
                      <a:pt x="16295" y="9062"/>
                    </a:cubicBezTo>
                    <a:cubicBezTo>
                      <a:pt x="16991" y="9983"/>
                      <a:pt x="17605" y="10794"/>
                      <a:pt x="18045" y="11373"/>
                    </a:cubicBezTo>
                    <a:cubicBezTo>
                      <a:pt x="18661" y="12181"/>
                      <a:pt x="18790" y="12348"/>
                      <a:pt x="18869" y="12348"/>
                    </a:cubicBezTo>
                    <a:cubicBezTo>
                      <a:pt x="18889" y="12348"/>
                      <a:pt x="18907" y="12337"/>
                      <a:pt x="18928" y="12322"/>
                    </a:cubicBezTo>
                    <a:cubicBezTo>
                      <a:pt x="18956" y="12305"/>
                      <a:pt x="18977" y="12273"/>
                      <a:pt x="18981" y="12243"/>
                    </a:cubicBezTo>
                    <a:cubicBezTo>
                      <a:pt x="18990" y="12190"/>
                      <a:pt x="19019" y="12041"/>
                      <a:pt x="13689" y="4263"/>
                    </a:cubicBezTo>
                    <a:lnTo>
                      <a:pt x="13689" y="4263"/>
                    </a:lnTo>
                    <a:cubicBezTo>
                      <a:pt x="18445" y="10499"/>
                      <a:pt x="19055" y="11160"/>
                      <a:pt x="19236" y="11160"/>
                    </a:cubicBezTo>
                    <a:cubicBezTo>
                      <a:pt x="19259" y="11160"/>
                      <a:pt x="19275" y="11149"/>
                      <a:pt x="19292" y="11137"/>
                    </a:cubicBezTo>
                    <a:cubicBezTo>
                      <a:pt x="19320" y="11117"/>
                      <a:pt x="19341" y="11088"/>
                      <a:pt x="19344" y="11058"/>
                    </a:cubicBezTo>
                    <a:cubicBezTo>
                      <a:pt x="19355" y="11002"/>
                      <a:pt x="19379" y="10877"/>
                      <a:pt x="14251" y="3390"/>
                    </a:cubicBezTo>
                    <a:lnTo>
                      <a:pt x="14251" y="3390"/>
                    </a:lnTo>
                    <a:cubicBezTo>
                      <a:pt x="14646" y="3889"/>
                      <a:pt x="15065" y="4415"/>
                      <a:pt x="15480" y="4938"/>
                    </a:cubicBezTo>
                    <a:cubicBezTo>
                      <a:pt x="18024" y="8126"/>
                      <a:pt x="18769" y="9024"/>
                      <a:pt x="19035" y="9241"/>
                    </a:cubicBezTo>
                    <a:lnTo>
                      <a:pt x="19043" y="9252"/>
                    </a:lnTo>
                    <a:lnTo>
                      <a:pt x="19043" y="9249"/>
                    </a:lnTo>
                    <a:cubicBezTo>
                      <a:pt x="19096" y="9292"/>
                      <a:pt x="19129" y="9305"/>
                      <a:pt x="19154" y="9305"/>
                    </a:cubicBezTo>
                    <a:cubicBezTo>
                      <a:pt x="19176" y="9305"/>
                      <a:pt x="19191" y="9295"/>
                      <a:pt x="19209" y="9283"/>
                    </a:cubicBezTo>
                    <a:cubicBezTo>
                      <a:pt x="19264" y="9246"/>
                      <a:pt x="19278" y="9172"/>
                      <a:pt x="19240" y="9117"/>
                    </a:cubicBezTo>
                    <a:lnTo>
                      <a:pt x="15031" y="2870"/>
                    </a:lnTo>
                    <a:lnTo>
                      <a:pt x="18523" y="6754"/>
                    </a:lnTo>
                    <a:cubicBezTo>
                      <a:pt x="18546" y="6781"/>
                      <a:pt x="18579" y="6795"/>
                      <a:pt x="18612" y="6795"/>
                    </a:cubicBezTo>
                    <a:cubicBezTo>
                      <a:pt x="18638" y="6795"/>
                      <a:pt x="18664" y="6786"/>
                      <a:pt x="18686" y="6768"/>
                    </a:cubicBezTo>
                    <a:cubicBezTo>
                      <a:pt x="18738" y="6730"/>
                      <a:pt x="18749" y="6660"/>
                      <a:pt x="18710" y="6605"/>
                    </a:cubicBezTo>
                    <a:cubicBezTo>
                      <a:pt x="17612" y="5001"/>
                      <a:pt x="15955" y="2572"/>
                      <a:pt x="15841" y="2360"/>
                    </a:cubicBezTo>
                    <a:cubicBezTo>
                      <a:pt x="15838" y="2347"/>
                      <a:pt x="15831" y="2336"/>
                      <a:pt x="15824" y="2326"/>
                    </a:cubicBezTo>
                    <a:cubicBezTo>
                      <a:pt x="15802" y="2292"/>
                      <a:pt x="15765" y="2273"/>
                      <a:pt x="15726" y="2273"/>
                    </a:cubicBezTo>
                    <a:cubicBezTo>
                      <a:pt x="15703" y="2273"/>
                      <a:pt x="15679" y="2280"/>
                      <a:pt x="15658" y="2295"/>
                    </a:cubicBezTo>
                    <a:cubicBezTo>
                      <a:pt x="15630" y="2312"/>
                      <a:pt x="15613" y="2340"/>
                      <a:pt x="15605" y="2374"/>
                    </a:cubicBezTo>
                    <a:cubicBezTo>
                      <a:pt x="15595" y="2430"/>
                      <a:pt x="15589" y="2468"/>
                      <a:pt x="17484" y="5240"/>
                    </a:cubicBezTo>
                    <a:lnTo>
                      <a:pt x="14050" y="1425"/>
                    </a:lnTo>
                    <a:cubicBezTo>
                      <a:pt x="14027" y="1397"/>
                      <a:pt x="13993" y="1384"/>
                      <a:pt x="13959" y="1384"/>
                    </a:cubicBezTo>
                    <a:cubicBezTo>
                      <a:pt x="13934" y="1384"/>
                      <a:pt x="13908" y="1392"/>
                      <a:pt x="13887" y="1408"/>
                    </a:cubicBezTo>
                    <a:cubicBezTo>
                      <a:pt x="13838" y="1450"/>
                      <a:pt x="13825" y="1519"/>
                      <a:pt x="13863" y="1570"/>
                    </a:cubicBezTo>
                    <a:lnTo>
                      <a:pt x="17906" y="7568"/>
                    </a:lnTo>
                    <a:cubicBezTo>
                      <a:pt x="16427" y="5756"/>
                      <a:pt x="13995" y="2690"/>
                      <a:pt x="12203" y="406"/>
                    </a:cubicBezTo>
                    <a:cubicBezTo>
                      <a:pt x="12179" y="376"/>
                      <a:pt x="12144" y="360"/>
                      <a:pt x="12109" y="360"/>
                    </a:cubicBezTo>
                    <a:cubicBezTo>
                      <a:pt x="12084" y="360"/>
                      <a:pt x="12058" y="368"/>
                      <a:pt x="12037" y="385"/>
                    </a:cubicBezTo>
                    <a:cubicBezTo>
                      <a:pt x="11985" y="424"/>
                      <a:pt x="11971" y="497"/>
                      <a:pt x="12009" y="548"/>
                    </a:cubicBezTo>
                    <a:cubicBezTo>
                      <a:pt x="14123" y="3625"/>
                      <a:pt x="17050" y="7908"/>
                      <a:pt x="18391" y="9932"/>
                    </a:cubicBezTo>
                    <a:cubicBezTo>
                      <a:pt x="16853" y="8036"/>
                      <a:pt x="13734" y="3927"/>
                      <a:pt x="12200" y="1903"/>
                    </a:cubicBezTo>
                    <a:cubicBezTo>
                      <a:pt x="11815" y="1397"/>
                      <a:pt x="11493" y="975"/>
                      <a:pt x="11268" y="681"/>
                    </a:cubicBezTo>
                    <a:cubicBezTo>
                      <a:pt x="11105" y="465"/>
                      <a:pt x="11004" y="334"/>
                      <a:pt x="10939" y="257"/>
                    </a:cubicBezTo>
                    <a:cubicBezTo>
                      <a:pt x="10928" y="247"/>
                      <a:pt x="10921" y="233"/>
                      <a:pt x="10914" y="223"/>
                    </a:cubicBezTo>
                    <a:lnTo>
                      <a:pt x="10911" y="227"/>
                    </a:lnTo>
                    <a:cubicBezTo>
                      <a:pt x="10864" y="179"/>
                      <a:pt x="10836" y="162"/>
                      <a:pt x="10811" y="162"/>
                    </a:cubicBezTo>
                    <a:cubicBezTo>
                      <a:pt x="10791" y="162"/>
                      <a:pt x="10773" y="174"/>
                      <a:pt x="10748" y="192"/>
                    </a:cubicBezTo>
                    <a:cubicBezTo>
                      <a:pt x="10720" y="209"/>
                      <a:pt x="10703" y="237"/>
                      <a:pt x="10696" y="268"/>
                    </a:cubicBezTo>
                    <a:cubicBezTo>
                      <a:pt x="10689" y="302"/>
                      <a:pt x="10696" y="334"/>
                      <a:pt x="10717" y="361"/>
                    </a:cubicBezTo>
                    <a:cubicBezTo>
                      <a:pt x="12771" y="3345"/>
                      <a:pt x="15501" y="7329"/>
                      <a:pt x="17189" y="9844"/>
                    </a:cubicBezTo>
                    <a:cubicBezTo>
                      <a:pt x="16967" y="9550"/>
                      <a:pt x="16728" y="9238"/>
                      <a:pt x="16486" y="8916"/>
                    </a:cubicBezTo>
                    <a:cubicBezTo>
                      <a:pt x="10626" y="1166"/>
                      <a:pt x="9982" y="403"/>
                      <a:pt x="9796" y="403"/>
                    </a:cubicBezTo>
                    <a:cubicBezTo>
                      <a:pt x="9774" y="403"/>
                      <a:pt x="9759" y="413"/>
                      <a:pt x="9743" y="424"/>
                    </a:cubicBezTo>
                    <a:cubicBezTo>
                      <a:pt x="9715" y="444"/>
                      <a:pt x="9695" y="476"/>
                      <a:pt x="9688" y="507"/>
                    </a:cubicBezTo>
                    <a:cubicBezTo>
                      <a:pt x="9670" y="604"/>
                      <a:pt x="9643" y="753"/>
                      <a:pt x="14330" y="7586"/>
                    </a:cubicBezTo>
                    <a:cubicBezTo>
                      <a:pt x="14088" y="7257"/>
                      <a:pt x="13838" y="6924"/>
                      <a:pt x="13593" y="6595"/>
                    </a:cubicBezTo>
                    <a:cubicBezTo>
                      <a:pt x="9784" y="1515"/>
                      <a:pt x="8794" y="302"/>
                      <a:pt x="8475" y="57"/>
                    </a:cubicBezTo>
                    <a:cubicBezTo>
                      <a:pt x="8471" y="57"/>
                      <a:pt x="8471" y="53"/>
                      <a:pt x="8471" y="53"/>
                    </a:cubicBezTo>
                    <a:lnTo>
                      <a:pt x="8471" y="57"/>
                    </a:lnTo>
                    <a:cubicBezTo>
                      <a:pt x="8417" y="15"/>
                      <a:pt x="8382" y="1"/>
                      <a:pt x="8356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" name="Google Shape;513;p32">
                <a:extLst>
                  <a:ext uri="{FF2B5EF4-FFF2-40B4-BE49-F238E27FC236}">
                    <a16:creationId xmlns:a16="http://schemas.microsoft.com/office/drawing/2014/main" id="{FD3B988A-1DC8-498D-A3A4-F7636A0F5F12}"/>
                  </a:ext>
                </a:extLst>
              </p:cNvPr>
              <p:cNvGrpSpPr/>
              <p:nvPr/>
            </p:nvGrpSpPr>
            <p:grpSpPr>
              <a:xfrm>
                <a:off x="6749502" y="2208845"/>
                <a:ext cx="759700" cy="725803"/>
                <a:chOff x="4279125" y="2463925"/>
                <a:chExt cx="543225" cy="518950"/>
              </a:xfrm>
            </p:grpSpPr>
            <p:sp>
              <p:nvSpPr>
                <p:cNvPr id="94" name="Google Shape;514;p32">
                  <a:extLst>
                    <a:ext uri="{FF2B5EF4-FFF2-40B4-BE49-F238E27FC236}">
                      <a16:creationId xmlns:a16="http://schemas.microsoft.com/office/drawing/2014/main" id="{99209254-D44F-477A-84CD-296A10D839AA}"/>
                    </a:ext>
                  </a:extLst>
                </p:cNvPr>
                <p:cNvSpPr/>
                <p:nvPr/>
              </p:nvSpPr>
              <p:spPr>
                <a:xfrm>
                  <a:off x="4279125" y="2463925"/>
                  <a:ext cx="543225" cy="5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9" h="20758" extrusionOk="0">
                      <a:moveTo>
                        <a:pt x="4602" y="18661"/>
                      </a:moveTo>
                      <a:cubicBezTo>
                        <a:pt x="6126" y="19726"/>
                        <a:pt x="7848" y="20324"/>
                        <a:pt x="9692" y="20623"/>
                      </a:cubicBezTo>
                      <a:cubicBezTo>
                        <a:pt x="9813" y="20640"/>
                        <a:pt x="9934" y="20661"/>
                        <a:pt x="10055" y="20665"/>
                      </a:cubicBezTo>
                      <a:cubicBezTo>
                        <a:pt x="11091" y="20699"/>
                        <a:pt x="12131" y="20758"/>
                        <a:pt x="13160" y="20567"/>
                      </a:cubicBezTo>
                      <a:cubicBezTo>
                        <a:pt x="13814" y="20446"/>
                        <a:pt x="14466" y="20311"/>
                        <a:pt x="15107" y="20131"/>
                      </a:cubicBezTo>
                      <a:cubicBezTo>
                        <a:pt x="15609" y="19992"/>
                        <a:pt x="16095" y="19781"/>
                        <a:pt x="16583" y="19594"/>
                      </a:cubicBezTo>
                      <a:cubicBezTo>
                        <a:pt x="16732" y="19539"/>
                        <a:pt x="16870" y="19469"/>
                        <a:pt x="17013" y="19400"/>
                      </a:cubicBezTo>
                      <a:cubicBezTo>
                        <a:pt x="17553" y="19144"/>
                        <a:pt x="17996" y="18752"/>
                        <a:pt x="18478" y="18416"/>
                      </a:cubicBezTo>
                      <a:cubicBezTo>
                        <a:pt x="19947" y="17383"/>
                        <a:pt x="20720" y="15931"/>
                        <a:pt x="21170" y="14292"/>
                      </a:cubicBezTo>
                      <a:cubicBezTo>
                        <a:pt x="21330" y="13704"/>
                        <a:pt x="21413" y="13097"/>
                        <a:pt x="21530" y="12501"/>
                      </a:cubicBezTo>
                      <a:cubicBezTo>
                        <a:pt x="21569" y="12300"/>
                        <a:pt x="21614" y="12103"/>
                        <a:pt x="21642" y="11902"/>
                      </a:cubicBezTo>
                      <a:cubicBezTo>
                        <a:pt x="21721" y="11348"/>
                        <a:pt x="21725" y="10790"/>
                        <a:pt x="21725" y="10232"/>
                      </a:cubicBezTo>
                      <a:cubicBezTo>
                        <a:pt x="21728" y="9854"/>
                        <a:pt x="21659" y="9498"/>
                        <a:pt x="21538" y="9137"/>
                      </a:cubicBezTo>
                      <a:cubicBezTo>
                        <a:pt x="21430" y="8818"/>
                        <a:pt x="21337" y="8489"/>
                        <a:pt x="21284" y="8156"/>
                      </a:cubicBezTo>
                      <a:cubicBezTo>
                        <a:pt x="21185" y="7553"/>
                        <a:pt x="21007" y="6971"/>
                        <a:pt x="20785" y="6403"/>
                      </a:cubicBezTo>
                      <a:cubicBezTo>
                        <a:pt x="20633" y="6018"/>
                        <a:pt x="20415" y="5672"/>
                        <a:pt x="20096" y="5395"/>
                      </a:cubicBezTo>
                      <a:cubicBezTo>
                        <a:pt x="19979" y="5294"/>
                        <a:pt x="19850" y="5180"/>
                        <a:pt x="19677" y="5270"/>
                      </a:cubicBezTo>
                      <a:cubicBezTo>
                        <a:pt x="19556" y="5329"/>
                        <a:pt x="19576" y="5544"/>
                        <a:pt x="19746" y="5717"/>
                      </a:cubicBezTo>
                      <a:cubicBezTo>
                        <a:pt x="20162" y="6133"/>
                        <a:pt x="20387" y="6639"/>
                        <a:pt x="20529" y="7197"/>
                      </a:cubicBezTo>
                      <a:cubicBezTo>
                        <a:pt x="20193" y="7581"/>
                        <a:pt x="20193" y="8059"/>
                        <a:pt x="20155" y="8527"/>
                      </a:cubicBezTo>
                      <a:cubicBezTo>
                        <a:pt x="20148" y="8638"/>
                        <a:pt x="20187" y="8759"/>
                        <a:pt x="20366" y="8791"/>
                      </a:cubicBezTo>
                      <a:cubicBezTo>
                        <a:pt x="20651" y="8575"/>
                        <a:pt x="20505" y="8205"/>
                        <a:pt x="20681" y="7859"/>
                      </a:cubicBezTo>
                      <a:cubicBezTo>
                        <a:pt x="20817" y="8288"/>
                        <a:pt x="20859" y="8649"/>
                        <a:pt x="20935" y="9015"/>
                      </a:cubicBezTo>
                      <a:cubicBezTo>
                        <a:pt x="20640" y="9175"/>
                        <a:pt x="20339" y="9261"/>
                        <a:pt x="20027" y="9303"/>
                      </a:cubicBezTo>
                      <a:cubicBezTo>
                        <a:pt x="19698" y="9345"/>
                        <a:pt x="19400" y="9293"/>
                        <a:pt x="19171" y="9026"/>
                      </a:cubicBezTo>
                      <a:cubicBezTo>
                        <a:pt x="19095" y="8940"/>
                        <a:pt x="18988" y="8870"/>
                        <a:pt x="18919" y="8807"/>
                      </a:cubicBezTo>
                      <a:cubicBezTo>
                        <a:pt x="18911" y="8721"/>
                        <a:pt x="18901" y="8669"/>
                        <a:pt x="18908" y="8620"/>
                      </a:cubicBezTo>
                      <a:cubicBezTo>
                        <a:pt x="18984" y="7948"/>
                        <a:pt x="19064" y="7277"/>
                        <a:pt x="19136" y="6604"/>
                      </a:cubicBezTo>
                      <a:cubicBezTo>
                        <a:pt x="19154" y="6455"/>
                        <a:pt x="19157" y="6299"/>
                        <a:pt x="19143" y="6151"/>
                      </a:cubicBezTo>
                      <a:cubicBezTo>
                        <a:pt x="19140" y="6098"/>
                        <a:pt x="19074" y="6053"/>
                        <a:pt x="19036" y="6005"/>
                      </a:cubicBezTo>
                      <a:cubicBezTo>
                        <a:pt x="18953" y="6053"/>
                        <a:pt x="18894" y="6088"/>
                        <a:pt x="18831" y="6126"/>
                      </a:cubicBezTo>
                      <a:cubicBezTo>
                        <a:pt x="18707" y="5977"/>
                        <a:pt x="18839" y="5724"/>
                        <a:pt x="18575" y="5593"/>
                      </a:cubicBezTo>
                      <a:cubicBezTo>
                        <a:pt x="18499" y="5939"/>
                        <a:pt x="18426" y="6268"/>
                        <a:pt x="18353" y="6597"/>
                      </a:cubicBezTo>
                      <a:cubicBezTo>
                        <a:pt x="18253" y="7061"/>
                        <a:pt x="18156" y="7523"/>
                        <a:pt x="18052" y="7987"/>
                      </a:cubicBezTo>
                      <a:cubicBezTo>
                        <a:pt x="18038" y="8056"/>
                        <a:pt x="17986" y="8111"/>
                        <a:pt x="17903" y="8073"/>
                      </a:cubicBezTo>
                      <a:cubicBezTo>
                        <a:pt x="17865" y="8056"/>
                        <a:pt x="17823" y="8001"/>
                        <a:pt x="17823" y="7963"/>
                      </a:cubicBezTo>
                      <a:cubicBezTo>
                        <a:pt x="17817" y="7862"/>
                        <a:pt x="17830" y="7761"/>
                        <a:pt x="17844" y="7661"/>
                      </a:cubicBezTo>
                      <a:cubicBezTo>
                        <a:pt x="17937" y="7075"/>
                        <a:pt x="18035" y="6490"/>
                        <a:pt x="18124" y="5904"/>
                      </a:cubicBezTo>
                      <a:cubicBezTo>
                        <a:pt x="18149" y="5741"/>
                        <a:pt x="18153" y="5572"/>
                        <a:pt x="18153" y="5402"/>
                      </a:cubicBezTo>
                      <a:cubicBezTo>
                        <a:pt x="18153" y="5364"/>
                        <a:pt x="18100" y="5294"/>
                        <a:pt x="18073" y="5294"/>
                      </a:cubicBezTo>
                      <a:cubicBezTo>
                        <a:pt x="18011" y="5291"/>
                        <a:pt x="17910" y="5308"/>
                        <a:pt x="17892" y="5343"/>
                      </a:cubicBezTo>
                      <a:cubicBezTo>
                        <a:pt x="17823" y="5499"/>
                        <a:pt x="17775" y="5658"/>
                        <a:pt x="17734" y="5821"/>
                      </a:cubicBezTo>
                      <a:cubicBezTo>
                        <a:pt x="17695" y="5970"/>
                        <a:pt x="17685" y="6122"/>
                        <a:pt x="17650" y="6271"/>
                      </a:cubicBezTo>
                      <a:cubicBezTo>
                        <a:pt x="17619" y="6400"/>
                        <a:pt x="17654" y="6549"/>
                        <a:pt x="17532" y="6715"/>
                      </a:cubicBezTo>
                      <a:cubicBezTo>
                        <a:pt x="17463" y="6255"/>
                        <a:pt x="17508" y="5849"/>
                        <a:pt x="17532" y="5447"/>
                      </a:cubicBezTo>
                      <a:cubicBezTo>
                        <a:pt x="17547" y="5222"/>
                        <a:pt x="17622" y="5166"/>
                        <a:pt x="17865" y="5139"/>
                      </a:cubicBezTo>
                      <a:cubicBezTo>
                        <a:pt x="18249" y="5097"/>
                        <a:pt x="18631" y="5055"/>
                        <a:pt x="19015" y="5014"/>
                      </a:cubicBezTo>
                      <a:cubicBezTo>
                        <a:pt x="19050" y="5011"/>
                        <a:pt x="19085" y="5020"/>
                        <a:pt x="19098" y="5024"/>
                      </a:cubicBezTo>
                      <a:cubicBezTo>
                        <a:pt x="19234" y="5097"/>
                        <a:pt x="19348" y="5163"/>
                        <a:pt x="19487" y="5239"/>
                      </a:cubicBezTo>
                      <a:cubicBezTo>
                        <a:pt x="19590" y="4931"/>
                        <a:pt x="19448" y="4709"/>
                        <a:pt x="19299" y="4508"/>
                      </a:cubicBezTo>
                      <a:cubicBezTo>
                        <a:pt x="19018" y="4141"/>
                        <a:pt x="18759" y="3760"/>
                        <a:pt x="18399" y="3451"/>
                      </a:cubicBezTo>
                      <a:cubicBezTo>
                        <a:pt x="18108" y="3209"/>
                        <a:pt x="17841" y="2935"/>
                        <a:pt x="17595" y="2647"/>
                      </a:cubicBezTo>
                      <a:cubicBezTo>
                        <a:pt x="17241" y="2231"/>
                        <a:pt x="16791" y="1944"/>
                        <a:pt x="16295" y="1718"/>
                      </a:cubicBezTo>
                      <a:cubicBezTo>
                        <a:pt x="15582" y="1393"/>
                        <a:pt x="14840" y="1123"/>
                        <a:pt x="14081" y="908"/>
                      </a:cubicBezTo>
                      <a:cubicBezTo>
                        <a:pt x="13592" y="770"/>
                        <a:pt x="13108" y="621"/>
                        <a:pt x="12615" y="492"/>
                      </a:cubicBezTo>
                      <a:cubicBezTo>
                        <a:pt x="12279" y="405"/>
                        <a:pt x="11929" y="346"/>
                        <a:pt x="11587" y="284"/>
                      </a:cubicBezTo>
                      <a:cubicBezTo>
                        <a:pt x="11365" y="242"/>
                        <a:pt x="11136" y="208"/>
                        <a:pt x="10911" y="177"/>
                      </a:cubicBezTo>
                      <a:cubicBezTo>
                        <a:pt x="10464" y="114"/>
                        <a:pt x="10028" y="0"/>
                        <a:pt x="9567" y="45"/>
                      </a:cubicBezTo>
                      <a:cubicBezTo>
                        <a:pt x="9345" y="66"/>
                        <a:pt x="9113" y="28"/>
                        <a:pt x="8888" y="18"/>
                      </a:cubicBezTo>
                      <a:cubicBezTo>
                        <a:pt x="8818" y="14"/>
                        <a:pt x="8749" y="18"/>
                        <a:pt x="8680" y="24"/>
                      </a:cubicBezTo>
                      <a:cubicBezTo>
                        <a:pt x="7512" y="153"/>
                        <a:pt x="6434" y="554"/>
                        <a:pt x="5381" y="1026"/>
                      </a:cubicBezTo>
                      <a:cubicBezTo>
                        <a:pt x="5288" y="1067"/>
                        <a:pt x="5198" y="1130"/>
                        <a:pt x="5115" y="1192"/>
                      </a:cubicBezTo>
                      <a:cubicBezTo>
                        <a:pt x="4661" y="1539"/>
                        <a:pt x="4203" y="1878"/>
                        <a:pt x="3759" y="2238"/>
                      </a:cubicBezTo>
                      <a:cubicBezTo>
                        <a:pt x="2578" y="3191"/>
                        <a:pt x="1701" y="4363"/>
                        <a:pt x="1130" y="5738"/>
                      </a:cubicBezTo>
                      <a:cubicBezTo>
                        <a:pt x="828" y="6458"/>
                        <a:pt x="554" y="7190"/>
                        <a:pt x="378" y="7952"/>
                      </a:cubicBezTo>
                      <a:cubicBezTo>
                        <a:pt x="14" y="9504"/>
                        <a:pt x="1" y="11039"/>
                        <a:pt x="638" y="12536"/>
                      </a:cubicBezTo>
                      <a:cubicBezTo>
                        <a:pt x="1123" y="13676"/>
                        <a:pt x="1611" y="14820"/>
                        <a:pt x="2124" y="15949"/>
                      </a:cubicBezTo>
                      <a:cubicBezTo>
                        <a:pt x="2283" y="16302"/>
                        <a:pt x="2505" y="16638"/>
                        <a:pt x="2748" y="16947"/>
                      </a:cubicBezTo>
                      <a:cubicBezTo>
                        <a:pt x="3268" y="17609"/>
                        <a:pt x="3901" y="18170"/>
                        <a:pt x="4602" y="18661"/>
                      </a:cubicBezTo>
                      <a:close/>
                      <a:moveTo>
                        <a:pt x="8493" y="18159"/>
                      </a:moveTo>
                      <a:cubicBezTo>
                        <a:pt x="8295" y="18156"/>
                        <a:pt x="8261" y="18017"/>
                        <a:pt x="8243" y="17903"/>
                      </a:cubicBezTo>
                      <a:cubicBezTo>
                        <a:pt x="8208" y="17681"/>
                        <a:pt x="8389" y="17605"/>
                        <a:pt x="8582" y="17473"/>
                      </a:cubicBezTo>
                      <a:cubicBezTo>
                        <a:pt x="8611" y="17740"/>
                        <a:pt x="8541" y="17938"/>
                        <a:pt x="8493" y="18159"/>
                      </a:cubicBezTo>
                      <a:close/>
                      <a:moveTo>
                        <a:pt x="8915" y="19646"/>
                      </a:moveTo>
                      <a:cubicBezTo>
                        <a:pt x="8732" y="19209"/>
                        <a:pt x="8659" y="18845"/>
                        <a:pt x="8728" y="18447"/>
                      </a:cubicBezTo>
                      <a:cubicBezTo>
                        <a:pt x="8787" y="18114"/>
                        <a:pt x="8808" y="17778"/>
                        <a:pt x="8822" y="17442"/>
                      </a:cubicBezTo>
                      <a:cubicBezTo>
                        <a:pt x="8836" y="17127"/>
                        <a:pt x="9019" y="16933"/>
                        <a:pt x="9258" y="16721"/>
                      </a:cubicBezTo>
                      <a:cubicBezTo>
                        <a:pt x="9335" y="17203"/>
                        <a:pt x="9127" y="18994"/>
                        <a:pt x="8915" y="19646"/>
                      </a:cubicBezTo>
                      <a:close/>
                      <a:moveTo>
                        <a:pt x="10183" y="20145"/>
                      </a:moveTo>
                      <a:cubicBezTo>
                        <a:pt x="9871" y="20193"/>
                        <a:pt x="9626" y="20113"/>
                        <a:pt x="9352" y="20041"/>
                      </a:cubicBezTo>
                      <a:cubicBezTo>
                        <a:pt x="9352" y="19937"/>
                        <a:pt x="9342" y="19840"/>
                        <a:pt x="9352" y="19747"/>
                      </a:cubicBezTo>
                      <a:cubicBezTo>
                        <a:pt x="9439" y="18991"/>
                        <a:pt x="9543" y="18236"/>
                        <a:pt x="9615" y="17481"/>
                      </a:cubicBezTo>
                      <a:cubicBezTo>
                        <a:pt x="9650" y="17130"/>
                        <a:pt x="9622" y="16774"/>
                        <a:pt x="9622" y="16416"/>
                      </a:cubicBezTo>
                      <a:cubicBezTo>
                        <a:pt x="10007" y="16088"/>
                        <a:pt x="10384" y="15762"/>
                        <a:pt x="10765" y="15432"/>
                      </a:cubicBezTo>
                      <a:cubicBezTo>
                        <a:pt x="10994" y="15571"/>
                        <a:pt x="11534" y="16094"/>
                        <a:pt x="11628" y="16316"/>
                      </a:cubicBezTo>
                      <a:cubicBezTo>
                        <a:pt x="11677" y="16434"/>
                        <a:pt x="11691" y="16579"/>
                        <a:pt x="11670" y="16704"/>
                      </a:cubicBezTo>
                      <a:cubicBezTo>
                        <a:pt x="11608" y="17051"/>
                        <a:pt x="11521" y="17393"/>
                        <a:pt x="11414" y="17737"/>
                      </a:cubicBezTo>
                      <a:lnTo>
                        <a:pt x="11414" y="17244"/>
                      </a:lnTo>
                      <a:cubicBezTo>
                        <a:pt x="11417" y="17096"/>
                        <a:pt x="11424" y="16943"/>
                        <a:pt x="11420" y="16790"/>
                      </a:cubicBezTo>
                      <a:cubicBezTo>
                        <a:pt x="11417" y="16632"/>
                        <a:pt x="11448" y="16465"/>
                        <a:pt x="11376" y="16296"/>
                      </a:cubicBezTo>
                      <a:cubicBezTo>
                        <a:pt x="11171" y="16406"/>
                        <a:pt x="11268" y="16628"/>
                        <a:pt x="11094" y="16763"/>
                      </a:cubicBezTo>
                      <a:cubicBezTo>
                        <a:pt x="11081" y="16579"/>
                        <a:pt x="11077" y="16416"/>
                        <a:pt x="11060" y="16257"/>
                      </a:cubicBezTo>
                      <a:cubicBezTo>
                        <a:pt x="11043" y="16108"/>
                        <a:pt x="11032" y="15955"/>
                        <a:pt x="10991" y="15810"/>
                      </a:cubicBezTo>
                      <a:cubicBezTo>
                        <a:pt x="10973" y="15741"/>
                        <a:pt x="10894" y="15685"/>
                        <a:pt x="10814" y="15592"/>
                      </a:cubicBezTo>
                      <a:cubicBezTo>
                        <a:pt x="10769" y="15689"/>
                        <a:pt x="10728" y="15741"/>
                        <a:pt x="10720" y="15800"/>
                      </a:cubicBezTo>
                      <a:cubicBezTo>
                        <a:pt x="10699" y="15952"/>
                        <a:pt x="10682" y="16104"/>
                        <a:pt x="10686" y="16254"/>
                      </a:cubicBezTo>
                      <a:cubicBezTo>
                        <a:pt x="10699" y="17002"/>
                        <a:pt x="10613" y="17737"/>
                        <a:pt x="10464" y="18468"/>
                      </a:cubicBezTo>
                      <a:cubicBezTo>
                        <a:pt x="10354" y="19015"/>
                        <a:pt x="10277" y="19566"/>
                        <a:pt x="10183" y="20145"/>
                      </a:cubicBezTo>
                      <a:close/>
                      <a:moveTo>
                        <a:pt x="11355" y="18232"/>
                      </a:moveTo>
                      <a:lnTo>
                        <a:pt x="11355" y="18384"/>
                      </a:lnTo>
                      <a:lnTo>
                        <a:pt x="11344" y="18384"/>
                      </a:lnTo>
                      <a:lnTo>
                        <a:pt x="11344" y="18236"/>
                      </a:lnTo>
                      <a:cubicBezTo>
                        <a:pt x="11347" y="18236"/>
                        <a:pt x="11351" y="18232"/>
                        <a:pt x="11355" y="18232"/>
                      </a:cubicBezTo>
                      <a:close/>
                      <a:moveTo>
                        <a:pt x="11254" y="19085"/>
                      </a:moveTo>
                      <a:cubicBezTo>
                        <a:pt x="11254" y="19091"/>
                        <a:pt x="11240" y="19102"/>
                        <a:pt x="11233" y="19109"/>
                      </a:cubicBezTo>
                      <a:cubicBezTo>
                        <a:pt x="11230" y="19077"/>
                        <a:pt x="11227" y="19050"/>
                        <a:pt x="11227" y="19019"/>
                      </a:cubicBezTo>
                      <a:cubicBezTo>
                        <a:pt x="11227" y="19011"/>
                        <a:pt x="11240" y="19005"/>
                        <a:pt x="11247" y="18998"/>
                      </a:cubicBezTo>
                      <a:cubicBezTo>
                        <a:pt x="11251" y="19026"/>
                        <a:pt x="11254" y="19056"/>
                        <a:pt x="11254" y="19085"/>
                      </a:cubicBezTo>
                      <a:close/>
                      <a:moveTo>
                        <a:pt x="16957" y="13683"/>
                      </a:moveTo>
                      <a:cubicBezTo>
                        <a:pt x="17387" y="13506"/>
                        <a:pt x="17788" y="13312"/>
                        <a:pt x="18260" y="13298"/>
                      </a:cubicBezTo>
                      <a:cubicBezTo>
                        <a:pt x="18270" y="13371"/>
                        <a:pt x="18287" y="13419"/>
                        <a:pt x="18284" y="13464"/>
                      </a:cubicBezTo>
                      <a:cubicBezTo>
                        <a:pt x="18236" y="13988"/>
                        <a:pt x="18212" y="14511"/>
                        <a:pt x="18132" y="15027"/>
                      </a:cubicBezTo>
                      <a:cubicBezTo>
                        <a:pt x="18017" y="15744"/>
                        <a:pt x="17868" y="16451"/>
                        <a:pt x="17729" y="17165"/>
                      </a:cubicBezTo>
                      <a:cubicBezTo>
                        <a:pt x="17729" y="17175"/>
                        <a:pt x="17705" y="17182"/>
                        <a:pt x="17667" y="17206"/>
                      </a:cubicBezTo>
                      <a:cubicBezTo>
                        <a:pt x="17200" y="16839"/>
                        <a:pt x="16770" y="16424"/>
                        <a:pt x="16410" y="15945"/>
                      </a:cubicBezTo>
                      <a:cubicBezTo>
                        <a:pt x="16330" y="15842"/>
                        <a:pt x="16292" y="15696"/>
                        <a:pt x="16282" y="15564"/>
                      </a:cubicBezTo>
                      <a:cubicBezTo>
                        <a:pt x="16247" y="15041"/>
                        <a:pt x="16226" y="14518"/>
                        <a:pt x="16216" y="13995"/>
                      </a:cubicBezTo>
                      <a:cubicBezTo>
                        <a:pt x="16209" y="13808"/>
                        <a:pt x="16250" y="13793"/>
                        <a:pt x="16541" y="13825"/>
                      </a:cubicBezTo>
                      <a:cubicBezTo>
                        <a:pt x="16569" y="14514"/>
                        <a:pt x="16594" y="15204"/>
                        <a:pt x="16624" y="15893"/>
                      </a:cubicBezTo>
                      <a:cubicBezTo>
                        <a:pt x="16628" y="15931"/>
                        <a:pt x="16687" y="15970"/>
                        <a:pt x="16739" y="16035"/>
                      </a:cubicBezTo>
                      <a:cubicBezTo>
                        <a:pt x="16801" y="15976"/>
                        <a:pt x="16885" y="15928"/>
                        <a:pt x="16902" y="15862"/>
                      </a:cubicBezTo>
                      <a:cubicBezTo>
                        <a:pt x="16939" y="15720"/>
                        <a:pt x="16954" y="15564"/>
                        <a:pt x="16957" y="15415"/>
                      </a:cubicBezTo>
                      <a:cubicBezTo>
                        <a:pt x="16960" y="14975"/>
                        <a:pt x="16957" y="14535"/>
                        <a:pt x="16957" y="14095"/>
                      </a:cubicBezTo>
                      <a:close/>
                      <a:moveTo>
                        <a:pt x="20037" y="14708"/>
                      </a:moveTo>
                      <a:cubicBezTo>
                        <a:pt x="19971" y="14986"/>
                        <a:pt x="19912" y="15269"/>
                        <a:pt x="19808" y="15536"/>
                      </a:cubicBezTo>
                      <a:cubicBezTo>
                        <a:pt x="19725" y="15758"/>
                        <a:pt x="19698" y="15955"/>
                        <a:pt x="19850" y="16153"/>
                      </a:cubicBezTo>
                      <a:cubicBezTo>
                        <a:pt x="19739" y="16358"/>
                        <a:pt x="19670" y="16566"/>
                        <a:pt x="19431" y="16711"/>
                      </a:cubicBezTo>
                      <a:cubicBezTo>
                        <a:pt x="19386" y="16312"/>
                        <a:pt x="19552" y="15984"/>
                        <a:pt x="19587" y="15637"/>
                      </a:cubicBezTo>
                      <a:cubicBezTo>
                        <a:pt x="19621" y="15311"/>
                        <a:pt x="19743" y="14986"/>
                        <a:pt x="19621" y="14642"/>
                      </a:cubicBezTo>
                      <a:cubicBezTo>
                        <a:pt x="19355" y="15090"/>
                        <a:pt x="19226" y="15575"/>
                        <a:pt x="19112" y="16063"/>
                      </a:cubicBezTo>
                      <a:cubicBezTo>
                        <a:pt x="19074" y="16226"/>
                        <a:pt x="19043" y="16392"/>
                        <a:pt x="19018" y="16558"/>
                      </a:cubicBezTo>
                      <a:cubicBezTo>
                        <a:pt x="18988" y="16780"/>
                        <a:pt x="18994" y="16795"/>
                        <a:pt x="19189" y="17086"/>
                      </a:cubicBezTo>
                      <a:cubicBezTo>
                        <a:pt x="18988" y="17352"/>
                        <a:pt x="18731" y="17577"/>
                        <a:pt x="18440" y="17809"/>
                      </a:cubicBezTo>
                      <a:cubicBezTo>
                        <a:pt x="18239" y="17647"/>
                        <a:pt x="18118" y="17473"/>
                        <a:pt x="18163" y="17210"/>
                      </a:cubicBezTo>
                      <a:cubicBezTo>
                        <a:pt x="18249" y="16711"/>
                        <a:pt x="18322" y="16212"/>
                        <a:pt x="18402" y="15713"/>
                      </a:cubicBezTo>
                      <a:cubicBezTo>
                        <a:pt x="18468" y="15280"/>
                        <a:pt x="18540" y="14847"/>
                        <a:pt x="18599" y="14414"/>
                      </a:cubicBezTo>
                      <a:cubicBezTo>
                        <a:pt x="18652" y="14025"/>
                        <a:pt x="18644" y="13641"/>
                        <a:pt x="18499" y="13253"/>
                      </a:cubicBezTo>
                      <a:cubicBezTo>
                        <a:pt x="18690" y="13142"/>
                        <a:pt x="18890" y="13115"/>
                        <a:pt x="19136" y="13125"/>
                      </a:cubicBezTo>
                      <a:cubicBezTo>
                        <a:pt x="19210" y="13222"/>
                        <a:pt x="19293" y="13326"/>
                        <a:pt x="19365" y="13437"/>
                      </a:cubicBezTo>
                      <a:cubicBezTo>
                        <a:pt x="19566" y="13731"/>
                        <a:pt x="19757" y="14033"/>
                        <a:pt x="19965" y="14324"/>
                      </a:cubicBezTo>
                      <a:cubicBezTo>
                        <a:pt x="20054" y="14449"/>
                        <a:pt x="20072" y="14573"/>
                        <a:pt x="20037" y="14708"/>
                      </a:cubicBezTo>
                      <a:close/>
                      <a:moveTo>
                        <a:pt x="18607" y="7467"/>
                      </a:moveTo>
                      <a:cubicBezTo>
                        <a:pt x="18648" y="7945"/>
                        <a:pt x="18593" y="8250"/>
                        <a:pt x="18371" y="8358"/>
                      </a:cubicBezTo>
                      <a:cubicBezTo>
                        <a:pt x="18447" y="8070"/>
                        <a:pt x="18524" y="7782"/>
                        <a:pt x="18607" y="7467"/>
                      </a:cubicBezTo>
                      <a:close/>
                      <a:moveTo>
                        <a:pt x="9439" y="509"/>
                      </a:moveTo>
                      <a:cubicBezTo>
                        <a:pt x="9580" y="503"/>
                        <a:pt x="9681" y="499"/>
                        <a:pt x="9761" y="496"/>
                      </a:cubicBezTo>
                      <a:cubicBezTo>
                        <a:pt x="9906" y="645"/>
                        <a:pt x="9702" y="1826"/>
                        <a:pt x="9439" y="2443"/>
                      </a:cubicBezTo>
                      <a:close/>
                      <a:moveTo>
                        <a:pt x="9712" y="2727"/>
                      </a:moveTo>
                      <a:cubicBezTo>
                        <a:pt x="9861" y="2003"/>
                        <a:pt x="9986" y="1272"/>
                        <a:pt x="10128" y="506"/>
                      </a:cubicBezTo>
                      <a:cubicBezTo>
                        <a:pt x="10266" y="541"/>
                        <a:pt x="10374" y="568"/>
                        <a:pt x="10478" y="596"/>
                      </a:cubicBezTo>
                      <a:cubicBezTo>
                        <a:pt x="10492" y="1320"/>
                        <a:pt x="10322" y="1996"/>
                        <a:pt x="10194" y="2675"/>
                      </a:cubicBezTo>
                      <a:cubicBezTo>
                        <a:pt x="10090" y="3223"/>
                        <a:pt x="9962" y="3766"/>
                        <a:pt x="9847" y="4314"/>
                      </a:cubicBezTo>
                      <a:cubicBezTo>
                        <a:pt x="9788" y="4581"/>
                        <a:pt x="9826" y="4768"/>
                        <a:pt x="9944" y="4758"/>
                      </a:cubicBezTo>
                      <a:cubicBezTo>
                        <a:pt x="10149" y="4744"/>
                        <a:pt x="10176" y="4560"/>
                        <a:pt x="10211" y="4425"/>
                      </a:cubicBezTo>
                      <a:cubicBezTo>
                        <a:pt x="10339" y="3933"/>
                        <a:pt x="10447" y="3437"/>
                        <a:pt x="10551" y="2938"/>
                      </a:cubicBezTo>
                      <a:cubicBezTo>
                        <a:pt x="10640" y="2508"/>
                        <a:pt x="10714" y="2076"/>
                        <a:pt x="10814" y="1542"/>
                      </a:cubicBezTo>
                      <a:cubicBezTo>
                        <a:pt x="10925" y="1653"/>
                        <a:pt x="10987" y="1688"/>
                        <a:pt x="11005" y="1739"/>
                      </a:cubicBezTo>
                      <a:cubicBezTo>
                        <a:pt x="11025" y="1798"/>
                        <a:pt x="11022" y="1871"/>
                        <a:pt x="11008" y="1937"/>
                      </a:cubicBezTo>
                      <a:cubicBezTo>
                        <a:pt x="10866" y="2751"/>
                        <a:pt x="10749" y="3576"/>
                        <a:pt x="10464" y="4363"/>
                      </a:cubicBezTo>
                      <a:cubicBezTo>
                        <a:pt x="10416" y="4504"/>
                        <a:pt x="10398" y="4660"/>
                        <a:pt x="10349" y="4803"/>
                      </a:cubicBezTo>
                      <a:cubicBezTo>
                        <a:pt x="10312" y="4910"/>
                        <a:pt x="10250" y="5011"/>
                        <a:pt x="10187" y="5128"/>
                      </a:cubicBezTo>
                      <a:cubicBezTo>
                        <a:pt x="9813" y="5049"/>
                        <a:pt x="9435" y="5073"/>
                        <a:pt x="9081" y="4862"/>
                      </a:cubicBezTo>
                      <a:cubicBezTo>
                        <a:pt x="9359" y="4165"/>
                        <a:pt x="9564" y="3455"/>
                        <a:pt x="9712" y="2727"/>
                      </a:cubicBezTo>
                      <a:close/>
                      <a:moveTo>
                        <a:pt x="6781" y="1002"/>
                      </a:moveTo>
                      <a:cubicBezTo>
                        <a:pt x="6781" y="1254"/>
                        <a:pt x="6781" y="1504"/>
                        <a:pt x="6778" y="1753"/>
                      </a:cubicBezTo>
                      <a:cubicBezTo>
                        <a:pt x="6778" y="1999"/>
                        <a:pt x="6743" y="2249"/>
                        <a:pt x="6826" y="2481"/>
                      </a:cubicBezTo>
                      <a:cubicBezTo>
                        <a:pt x="6961" y="2516"/>
                        <a:pt x="6972" y="2425"/>
                        <a:pt x="6978" y="2370"/>
                      </a:cubicBezTo>
                      <a:cubicBezTo>
                        <a:pt x="7017" y="2138"/>
                        <a:pt x="7048" y="1905"/>
                        <a:pt x="7069" y="1670"/>
                      </a:cubicBezTo>
                      <a:cubicBezTo>
                        <a:pt x="7086" y="1438"/>
                        <a:pt x="7082" y="1199"/>
                        <a:pt x="7100" y="967"/>
                      </a:cubicBezTo>
                      <a:cubicBezTo>
                        <a:pt x="7110" y="811"/>
                        <a:pt x="7131" y="804"/>
                        <a:pt x="7387" y="797"/>
                      </a:cubicBezTo>
                      <a:lnTo>
                        <a:pt x="7387" y="787"/>
                      </a:lnTo>
                      <a:cubicBezTo>
                        <a:pt x="7394" y="790"/>
                        <a:pt x="7397" y="794"/>
                        <a:pt x="7402" y="794"/>
                      </a:cubicBezTo>
                      <a:cubicBezTo>
                        <a:pt x="7713" y="600"/>
                        <a:pt x="8070" y="568"/>
                        <a:pt x="8454" y="509"/>
                      </a:cubicBezTo>
                      <a:cubicBezTo>
                        <a:pt x="8462" y="637"/>
                        <a:pt x="8475" y="738"/>
                        <a:pt x="8468" y="835"/>
                      </a:cubicBezTo>
                      <a:cubicBezTo>
                        <a:pt x="8399" y="1473"/>
                        <a:pt x="8323" y="2110"/>
                        <a:pt x="8261" y="2751"/>
                      </a:cubicBezTo>
                      <a:cubicBezTo>
                        <a:pt x="8233" y="3011"/>
                        <a:pt x="8129" y="3278"/>
                        <a:pt x="8270" y="3531"/>
                      </a:cubicBezTo>
                      <a:cubicBezTo>
                        <a:pt x="8423" y="3552"/>
                        <a:pt x="8478" y="3448"/>
                        <a:pt x="8507" y="3361"/>
                      </a:cubicBezTo>
                      <a:cubicBezTo>
                        <a:pt x="8572" y="3149"/>
                        <a:pt x="8631" y="2935"/>
                        <a:pt x="8655" y="2720"/>
                      </a:cubicBezTo>
                      <a:cubicBezTo>
                        <a:pt x="8735" y="2065"/>
                        <a:pt x="8798" y="1407"/>
                        <a:pt x="8867" y="752"/>
                      </a:cubicBezTo>
                      <a:cubicBezTo>
                        <a:pt x="8878" y="658"/>
                        <a:pt x="8860" y="544"/>
                        <a:pt x="9023" y="517"/>
                      </a:cubicBezTo>
                      <a:cubicBezTo>
                        <a:pt x="9140" y="589"/>
                        <a:pt x="9110" y="714"/>
                        <a:pt x="9106" y="821"/>
                      </a:cubicBezTo>
                      <a:cubicBezTo>
                        <a:pt x="9099" y="1619"/>
                        <a:pt x="9065" y="2412"/>
                        <a:pt x="8957" y="3199"/>
                      </a:cubicBezTo>
                      <a:cubicBezTo>
                        <a:pt x="8919" y="3469"/>
                        <a:pt x="8873" y="3735"/>
                        <a:pt x="9033" y="3989"/>
                      </a:cubicBezTo>
                      <a:cubicBezTo>
                        <a:pt x="9050" y="4016"/>
                        <a:pt x="9068" y="4054"/>
                        <a:pt x="9060" y="4082"/>
                      </a:cubicBezTo>
                      <a:cubicBezTo>
                        <a:pt x="9006" y="4307"/>
                        <a:pt x="8995" y="4546"/>
                        <a:pt x="8846" y="4774"/>
                      </a:cubicBezTo>
                      <a:cubicBezTo>
                        <a:pt x="8472" y="4646"/>
                        <a:pt x="8118" y="4518"/>
                        <a:pt x="7803" y="4307"/>
                      </a:cubicBezTo>
                      <a:lnTo>
                        <a:pt x="7810" y="4307"/>
                      </a:lnTo>
                      <a:cubicBezTo>
                        <a:pt x="7806" y="4304"/>
                        <a:pt x="7806" y="4300"/>
                        <a:pt x="7803" y="4296"/>
                      </a:cubicBezTo>
                      <a:cubicBezTo>
                        <a:pt x="7803" y="4300"/>
                        <a:pt x="7800" y="4304"/>
                        <a:pt x="7800" y="4304"/>
                      </a:cubicBezTo>
                      <a:cubicBezTo>
                        <a:pt x="7637" y="4275"/>
                        <a:pt x="7467" y="4259"/>
                        <a:pt x="7335" y="4137"/>
                      </a:cubicBezTo>
                      <a:cubicBezTo>
                        <a:pt x="7408" y="3500"/>
                        <a:pt x="7491" y="2869"/>
                        <a:pt x="7557" y="2242"/>
                      </a:cubicBezTo>
                      <a:cubicBezTo>
                        <a:pt x="7592" y="1875"/>
                        <a:pt x="7602" y="1507"/>
                        <a:pt x="7623" y="1140"/>
                      </a:cubicBezTo>
                      <a:cubicBezTo>
                        <a:pt x="7630" y="974"/>
                        <a:pt x="7557" y="859"/>
                        <a:pt x="7402" y="794"/>
                      </a:cubicBezTo>
                      <a:cubicBezTo>
                        <a:pt x="7402" y="797"/>
                        <a:pt x="7402" y="797"/>
                        <a:pt x="7397" y="797"/>
                      </a:cubicBezTo>
                      <a:lnTo>
                        <a:pt x="7387" y="797"/>
                      </a:lnTo>
                      <a:cubicBezTo>
                        <a:pt x="7301" y="1667"/>
                        <a:pt x="7214" y="2533"/>
                        <a:pt x="7135" y="3402"/>
                      </a:cubicBezTo>
                      <a:cubicBezTo>
                        <a:pt x="7114" y="3618"/>
                        <a:pt x="7131" y="3836"/>
                        <a:pt x="7131" y="4051"/>
                      </a:cubicBezTo>
                      <a:cubicBezTo>
                        <a:pt x="6850" y="4096"/>
                        <a:pt x="6743" y="4064"/>
                        <a:pt x="6660" y="3888"/>
                      </a:cubicBezTo>
                      <a:cubicBezTo>
                        <a:pt x="6615" y="3781"/>
                        <a:pt x="6573" y="3663"/>
                        <a:pt x="6566" y="3548"/>
                      </a:cubicBezTo>
                      <a:cubicBezTo>
                        <a:pt x="6508" y="2745"/>
                        <a:pt x="6455" y="1937"/>
                        <a:pt x="6404" y="1150"/>
                      </a:cubicBezTo>
                      <a:cubicBezTo>
                        <a:pt x="6514" y="1022"/>
                        <a:pt x="6618" y="943"/>
                        <a:pt x="6781" y="1002"/>
                      </a:cubicBezTo>
                      <a:close/>
                      <a:moveTo>
                        <a:pt x="1698" y="13887"/>
                      </a:moveTo>
                      <a:cubicBezTo>
                        <a:pt x="1660" y="13801"/>
                        <a:pt x="1653" y="13689"/>
                        <a:pt x="1532" y="13651"/>
                      </a:cubicBezTo>
                      <a:lnTo>
                        <a:pt x="1532" y="13651"/>
                      </a:lnTo>
                      <a:lnTo>
                        <a:pt x="1532" y="13651"/>
                      </a:lnTo>
                      <a:lnTo>
                        <a:pt x="1532" y="13651"/>
                      </a:lnTo>
                      <a:cubicBezTo>
                        <a:pt x="1463" y="13447"/>
                        <a:pt x="1386" y="13246"/>
                        <a:pt x="1324" y="13038"/>
                      </a:cubicBezTo>
                      <a:cubicBezTo>
                        <a:pt x="1265" y="12855"/>
                        <a:pt x="1133" y="12685"/>
                        <a:pt x="1168" y="12474"/>
                      </a:cubicBezTo>
                      <a:cubicBezTo>
                        <a:pt x="1165" y="12474"/>
                        <a:pt x="1161" y="12477"/>
                        <a:pt x="1157" y="12477"/>
                      </a:cubicBezTo>
                      <a:lnTo>
                        <a:pt x="1157" y="12445"/>
                      </a:lnTo>
                      <a:cubicBezTo>
                        <a:pt x="1095" y="12359"/>
                        <a:pt x="1019" y="12272"/>
                        <a:pt x="984" y="12175"/>
                      </a:cubicBezTo>
                      <a:cubicBezTo>
                        <a:pt x="749" y="11559"/>
                        <a:pt x="586" y="10925"/>
                        <a:pt x="604" y="10259"/>
                      </a:cubicBezTo>
                      <a:cubicBezTo>
                        <a:pt x="610" y="9989"/>
                        <a:pt x="604" y="9722"/>
                        <a:pt x="604" y="9459"/>
                      </a:cubicBezTo>
                      <a:cubicBezTo>
                        <a:pt x="770" y="9303"/>
                        <a:pt x="932" y="9192"/>
                        <a:pt x="1157" y="9140"/>
                      </a:cubicBezTo>
                      <a:cubicBezTo>
                        <a:pt x="1237" y="9528"/>
                        <a:pt x="1165" y="9896"/>
                        <a:pt x="1168" y="10259"/>
                      </a:cubicBezTo>
                      <a:cubicBezTo>
                        <a:pt x="1168" y="10630"/>
                        <a:pt x="1154" y="10998"/>
                        <a:pt x="1154" y="11369"/>
                      </a:cubicBezTo>
                      <a:cubicBezTo>
                        <a:pt x="1151" y="11729"/>
                        <a:pt x="1154" y="12089"/>
                        <a:pt x="1157" y="12445"/>
                      </a:cubicBezTo>
                      <a:cubicBezTo>
                        <a:pt x="1161" y="12453"/>
                        <a:pt x="1165" y="12460"/>
                        <a:pt x="1171" y="12466"/>
                      </a:cubicBezTo>
                      <a:cubicBezTo>
                        <a:pt x="1168" y="12470"/>
                        <a:pt x="1171" y="12470"/>
                        <a:pt x="1168" y="12474"/>
                      </a:cubicBezTo>
                      <a:cubicBezTo>
                        <a:pt x="1269" y="12456"/>
                        <a:pt x="1373" y="12439"/>
                        <a:pt x="1386" y="12314"/>
                      </a:cubicBezTo>
                      <a:cubicBezTo>
                        <a:pt x="1403" y="12148"/>
                        <a:pt x="1424" y="11978"/>
                        <a:pt x="1421" y="11808"/>
                      </a:cubicBezTo>
                      <a:cubicBezTo>
                        <a:pt x="1418" y="11049"/>
                        <a:pt x="1403" y="10291"/>
                        <a:pt x="1397" y="9528"/>
                      </a:cubicBezTo>
                      <a:cubicBezTo>
                        <a:pt x="1394" y="9394"/>
                        <a:pt x="1383" y="9258"/>
                        <a:pt x="1389" y="9123"/>
                      </a:cubicBezTo>
                      <a:cubicBezTo>
                        <a:pt x="1397" y="8919"/>
                        <a:pt x="1410" y="8911"/>
                        <a:pt x="1726" y="8822"/>
                      </a:cubicBezTo>
                      <a:cubicBezTo>
                        <a:pt x="1743" y="8866"/>
                        <a:pt x="1774" y="8911"/>
                        <a:pt x="1774" y="8953"/>
                      </a:cubicBezTo>
                      <a:cubicBezTo>
                        <a:pt x="1750" y="9951"/>
                        <a:pt x="1726" y="10949"/>
                        <a:pt x="1695" y="11943"/>
                      </a:cubicBezTo>
                      <a:cubicBezTo>
                        <a:pt x="1685" y="12349"/>
                        <a:pt x="1660" y="12754"/>
                        <a:pt x="1629" y="13156"/>
                      </a:cubicBezTo>
                      <a:cubicBezTo>
                        <a:pt x="1615" y="13323"/>
                        <a:pt x="1563" y="13489"/>
                        <a:pt x="1532" y="13651"/>
                      </a:cubicBezTo>
                      <a:lnTo>
                        <a:pt x="1532" y="13651"/>
                      </a:lnTo>
                      <a:cubicBezTo>
                        <a:pt x="1650" y="13665"/>
                        <a:pt x="1764" y="13676"/>
                        <a:pt x="1909" y="13689"/>
                      </a:cubicBezTo>
                      <a:cubicBezTo>
                        <a:pt x="1941" y="13555"/>
                        <a:pt x="1986" y="13443"/>
                        <a:pt x="1996" y="13333"/>
                      </a:cubicBezTo>
                      <a:cubicBezTo>
                        <a:pt x="2110" y="11947"/>
                        <a:pt x="2083" y="10561"/>
                        <a:pt x="2000" y="9175"/>
                      </a:cubicBezTo>
                      <a:cubicBezTo>
                        <a:pt x="1989" y="9009"/>
                        <a:pt x="1951" y="8842"/>
                        <a:pt x="1920" y="8655"/>
                      </a:cubicBezTo>
                      <a:cubicBezTo>
                        <a:pt x="2155" y="8451"/>
                        <a:pt x="2440" y="8319"/>
                        <a:pt x="2717" y="8180"/>
                      </a:cubicBezTo>
                      <a:cubicBezTo>
                        <a:pt x="2849" y="8115"/>
                        <a:pt x="2990" y="8108"/>
                        <a:pt x="3126" y="8167"/>
                      </a:cubicBezTo>
                      <a:cubicBezTo>
                        <a:pt x="3250" y="8222"/>
                        <a:pt x="3368" y="8292"/>
                        <a:pt x="3514" y="8364"/>
                      </a:cubicBezTo>
                      <a:cubicBezTo>
                        <a:pt x="3497" y="8659"/>
                        <a:pt x="3479" y="8946"/>
                        <a:pt x="3455" y="9231"/>
                      </a:cubicBezTo>
                      <a:cubicBezTo>
                        <a:pt x="3447" y="9348"/>
                        <a:pt x="3420" y="9463"/>
                        <a:pt x="3410" y="9581"/>
                      </a:cubicBezTo>
                      <a:cubicBezTo>
                        <a:pt x="3344" y="10526"/>
                        <a:pt x="3278" y="11473"/>
                        <a:pt x="3215" y="12415"/>
                      </a:cubicBezTo>
                      <a:cubicBezTo>
                        <a:pt x="3198" y="12667"/>
                        <a:pt x="3198" y="12924"/>
                        <a:pt x="3205" y="13177"/>
                      </a:cubicBezTo>
                      <a:cubicBezTo>
                        <a:pt x="3205" y="13253"/>
                        <a:pt x="3250" y="13336"/>
                        <a:pt x="3292" y="13406"/>
                      </a:cubicBezTo>
                      <a:cubicBezTo>
                        <a:pt x="3334" y="13472"/>
                        <a:pt x="3486" y="13457"/>
                        <a:pt x="3517" y="13385"/>
                      </a:cubicBezTo>
                      <a:cubicBezTo>
                        <a:pt x="3548" y="13309"/>
                        <a:pt x="3576" y="13229"/>
                        <a:pt x="3583" y="13146"/>
                      </a:cubicBezTo>
                      <a:cubicBezTo>
                        <a:pt x="3631" y="12287"/>
                        <a:pt x="3694" y="11427"/>
                        <a:pt x="3711" y="10564"/>
                      </a:cubicBezTo>
                      <a:cubicBezTo>
                        <a:pt x="3722" y="9941"/>
                        <a:pt x="3663" y="9314"/>
                        <a:pt x="3639" y="8690"/>
                      </a:cubicBezTo>
                      <a:cubicBezTo>
                        <a:pt x="3635" y="8628"/>
                        <a:pt x="3635" y="8562"/>
                        <a:pt x="3635" y="8468"/>
                      </a:cubicBezTo>
                      <a:cubicBezTo>
                        <a:pt x="4044" y="8516"/>
                        <a:pt x="4314" y="8762"/>
                        <a:pt x="4643" y="8974"/>
                      </a:cubicBezTo>
                      <a:cubicBezTo>
                        <a:pt x="4643" y="9300"/>
                        <a:pt x="4653" y="9636"/>
                        <a:pt x="4640" y="9976"/>
                      </a:cubicBezTo>
                      <a:cubicBezTo>
                        <a:pt x="4605" y="10852"/>
                        <a:pt x="4553" y="11732"/>
                        <a:pt x="4515" y="12608"/>
                      </a:cubicBezTo>
                      <a:cubicBezTo>
                        <a:pt x="4501" y="12941"/>
                        <a:pt x="4574" y="13107"/>
                        <a:pt x="4699" y="13066"/>
                      </a:cubicBezTo>
                      <a:cubicBezTo>
                        <a:pt x="4923" y="12986"/>
                        <a:pt x="4851" y="12786"/>
                        <a:pt x="4865" y="12629"/>
                      </a:cubicBezTo>
                      <a:cubicBezTo>
                        <a:pt x="4944" y="11701"/>
                        <a:pt x="4990" y="10772"/>
                        <a:pt x="4882" y="9844"/>
                      </a:cubicBezTo>
                      <a:cubicBezTo>
                        <a:pt x="4854" y="9608"/>
                        <a:pt x="4830" y="9376"/>
                        <a:pt x="4803" y="9133"/>
                      </a:cubicBezTo>
                      <a:cubicBezTo>
                        <a:pt x="4889" y="9057"/>
                        <a:pt x="4958" y="9137"/>
                        <a:pt x="5021" y="9182"/>
                      </a:cubicBezTo>
                      <a:cubicBezTo>
                        <a:pt x="5506" y="9514"/>
                        <a:pt x="5988" y="9851"/>
                        <a:pt x="6490" y="10197"/>
                      </a:cubicBezTo>
                      <a:cubicBezTo>
                        <a:pt x="6490" y="10308"/>
                        <a:pt x="6511" y="10426"/>
                        <a:pt x="6483" y="10533"/>
                      </a:cubicBezTo>
                      <a:cubicBezTo>
                        <a:pt x="6438" y="10731"/>
                        <a:pt x="6375" y="10928"/>
                        <a:pt x="6292" y="11115"/>
                      </a:cubicBezTo>
                      <a:cubicBezTo>
                        <a:pt x="5942" y="11905"/>
                        <a:pt x="5662" y="12727"/>
                        <a:pt x="5205" y="13475"/>
                      </a:cubicBezTo>
                      <a:cubicBezTo>
                        <a:pt x="5170" y="13534"/>
                        <a:pt x="5136" y="13593"/>
                        <a:pt x="5104" y="13655"/>
                      </a:cubicBezTo>
                      <a:cubicBezTo>
                        <a:pt x="5042" y="13790"/>
                        <a:pt x="4934" y="13863"/>
                        <a:pt x="4775" y="13856"/>
                      </a:cubicBezTo>
                      <a:cubicBezTo>
                        <a:pt x="4075" y="13835"/>
                        <a:pt x="3372" y="13918"/>
                        <a:pt x="2672" y="13783"/>
                      </a:cubicBezTo>
                      <a:cubicBezTo>
                        <a:pt x="2436" y="13739"/>
                        <a:pt x="2187" y="13689"/>
                        <a:pt x="1951" y="13814"/>
                      </a:cubicBezTo>
                      <a:cubicBezTo>
                        <a:pt x="1947" y="14054"/>
                        <a:pt x="1958" y="14088"/>
                        <a:pt x="2117" y="14116"/>
                      </a:cubicBezTo>
                      <a:cubicBezTo>
                        <a:pt x="2481" y="14175"/>
                        <a:pt x="2845" y="14251"/>
                        <a:pt x="3209" y="14268"/>
                      </a:cubicBezTo>
                      <a:cubicBezTo>
                        <a:pt x="3753" y="14292"/>
                        <a:pt x="4300" y="14265"/>
                        <a:pt x="4844" y="14279"/>
                      </a:cubicBezTo>
                      <a:cubicBezTo>
                        <a:pt x="5170" y="14286"/>
                        <a:pt x="5357" y="14150"/>
                        <a:pt x="5502" y="13877"/>
                      </a:cubicBezTo>
                      <a:cubicBezTo>
                        <a:pt x="5811" y="13288"/>
                        <a:pt x="6129" y="12706"/>
                        <a:pt x="6365" y="12082"/>
                      </a:cubicBezTo>
                      <a:cubicBezTo>
                        <a:pt x="6508" y="11701"/>
                        <a:pt x="6677" y="11330"/>
                        <a:pt x="6829" y="10953"/>
                      </a:cubicBezTo>
                      <a:cubicBezTo>
                        <a:pt x="6923" y="10713"/>
                        <a:pt x="6968" y="10464"/>
                        <a:pt x="6951" y="10204"/>
                      </a:cubicBezTo>
                      <a:cubicBezTo>
                        <a:pt x="6944" y="10062"/>
                        <a:pt x="6892" y="9937"/>
                        <a:pt x="6767" y="9858"/>
                      </a:cubicBezTo>
                      <a:cubicBezTo>
                        <a:pt x="5950" y="9335"/>
                        <a:pt x="5194" y="8721"/>
                        <a:pt x="4317" y="8281"/>
                      </a:cubicBezTo>
                      <a:cubicBezTo>
                        <a:pt x="4037" y="8139"/>
                        <a:pt x="3749" y="8014"/>
                        <a:pt x="3468" y="7876"/>
                      </a:cubicBezTo>
                      <a:cubicBezTo>
                        <a:pt x="3094" y="7692"/>
                        <a:pt x="2727" y="7696"/>
                        <a:pt x="2363" y="7907"/>
                      </a:cubicBezTo>
                      <a:cubicBezTo>
                        <a:pt x="1899" y="8180"/>
                        <a:pt x="1431" y="8447"/>
                        <a:pt x="964" y="8718"/>
                      </a:cubicBezTo>
                      <a:cubicBezTo>
                        <a:pt x="890" y="8759"/>
                        <a:pt x="818" y="8794"/>
                        <a:pt x="721" y="8846"/>
                      </a:cubicBezTo>
                      <a:cubicBezTo>
                        <a:pt x="703" y="8766"/>
                        <a:pt x="676" y="8718"/>
                        <a:pt x="683" y="8679"/>
                      </a:cubicBezTo>
                      <a:cubicBezTo>
                        <a:pt x="1023" y="7040"/>
                        <a:pt x="1573" y="5481"/>
                        <a:pt x="2568" y="4088"/>
                      </a:cubicBezTo>
                      <a:cubicBezTo>
                        <a:pt x="2932" y="3583"/>
                        <a:pt x="3375" y="3149"/>
                        <a:pt x="3847" y="2745"/>
                      </a:cubicBezTo>
                      <a:cubicBezTo>
                        <a:pt x="4346" y="2318"/>
                        <a:pt x="4875" y="1926"/>
                        <a:pt x="5398" y="1528"/>
                      </a:cubicBezTo>
                      <a:cubicBezTo>
                        <a:pt x="5575" y="1393"/>
                        <a:pt x="5769" y="1278"/>
                        <a:pt x="6054" y="1286"/>
                      </a:cubicBezTo>
                      <a:cubicBezTo>
                        <a:pt x="6064" y="1376"/>
                        <a:pt x="6081" y="1452"/>
                        <a:pt x="6084" y="1531"/>
                      </a:cubicBezTo>
                      <a:cubicBezTo>
                        <a:pt x="6105" y="2155"/>
                        <a:pt x="6119" y="2783"/>
                        <a:pt x="6147" y="3406"/>
                      </a:cubicBezTo>
                      <a:cubicBezTo>
                        <a:pt x="6158" y="3607"/>
                        <a:pt x="6196" y="3811"/>
                        <a:pt x="6254" y="4005"/>
                      </a:cubicBezTo>
                      <a:cubicBezTo>
                        <a:pt x="6327" y="4245"/>
                        <a:pt x="6493" y="4418"/>
                        <a:pt x="6760" y="4470"/>
                      </a:cubicBezTo>
                      <a:cubicBezTo>
                        <a:pt x="7387" y="4598"/>
                        <a:pt x="7955" y="4865"/>
                        <a:pt x="8527" y="5124"/>
                      </a:cubicBezTo>
                      <a:cubicBezTo>
                        <a:pt x="8943" y="5315"/>
                        <a:pt x="9376" y="5447"/>
                        <a:pt x="9837" y="5492"/>
                      </a:cubicBezTo>
                      <a:cubicBezTo>
                        <a:pt x="9924" y="5499"/>
                        <a:pt x="10038" y="5530"/>
                        <a:pt x="10090" y="5489"/>
                      </a:cubicBezTo>
                      <a:cubicBezTo>
                        <a:pt x="10360" y="5284"/>
                        <a:pt x="10703" y="5180"/>
                        <a:pt x="10880" y="4854"/>
                      </a:cubicBezTo>
                      <a:cubicBezTo>
                        <a:pt x="11206" y="4255"/>
                        <a:pt x="11559" y="3673"/>
                        <a:pt x="11902" y="3080"/>
                      </a:cubicBezTo>
                      <a:cubicBezTo>
                        <a:pt x="11937" y="3021"/>
                        <a:pt x="11958" y="2956"/>
                        <a:pt x="11982" y="2893"/>
                      </a:cubicBezTo>
                      <a:cubicBezTo>
                        <a:pt x="12121" y="2571"/>
                        <a:pt x="12110" y="2270"/>
                        <a:pt x="11850" y="1999"/>
                      </a:cubicBezTo>
                      <a:cubicBezTo>
                        <a:pt x="11590" y="1726"/>
                        <a:pt x="11337" y="1441"/>
                        <a:pt x="11084" y="1161"/>
                      </a:cubicBezTo>
                      <a:cubicBezTo>
                        <a:pt x="10966" y="1032"/>
                        <a:pt x="10862" y="901"/>
                        <a:pt x="10946" y="690"/>
                      </a:cubicBezTo>
                      <a:cubicBezTo>
                        <a:pt x="11029" y="683"/>
                        <a:pt x="11115" y="669"/>
                        <a:pt x="11198" y="676"/>
                      </a:cubicBezTo>
                      <a:cubicBezTo>
                        <a:pt x="11673" y="711"/>
                        <a:pt x="12137" y="797"/>
                        <a:pt x="12591" y="939"/>
                      </a:cubicBezTo>
                      <a:cubicBezTo>
                        <a:pt x="12924" y="1043"/>
                        <a:pt x="13260" y="1140"/>
                        <a:pt x="13597" y="1237"/>
                      </a:cubicBezTo>
                      <a:cubicBezTo>
                        <a:pt x="13766" y="1282"/>
                        <a:pt x="13912" y="1352"/>
                        <a:pt x="14057" y="1459"/>
                      </a:cubicBezTo>
                      <a:cubicBezTo>
                        <a:pt x="14171" y="1539"/>
                        <a:pt x="14400" y="1452"/>
                        <a:pt x="14553" y="1504"/>
                      </a:cubicBezTo>
                      <a:cubicBezTo>
                        <a:pt x="15315" y="1757"/>
                        <a:pt x="16091" y="1993"/>
                        <a:pt x="16760" y="2450"/>
                      </a:cubicBezTo>
                      <a:cubicBezTo>
                        <a:pt x="16888" y="2537"/>
                        <a:pt x="17009" y="2633"/>
                        <a:pt x="17120" y="2741"/>
                      </a:cubicBezTo>
                      <a:cubicBezTo>
                        <a:pt x="17529" y="3136"/>
                        <a:pt x="17927" y="3541"/>
                        <a:pt x="18340" y="3936"/>
                      </a:cubicBezTo>
                      <a:cubicBezTo>
                        <a:pt x="18540" y="4130"/>
                        <a:pt x="18693" y="4352"/>
                        <a:pt x="18852" y="4612"/>
                      </a:cubicBezTo>
                      <a:cubicBezTo>
                        <a:pt x="18450" y="4806"/>
                        <a:pt x="18070" y="4782"/>
                        <a:pt x="17681" y="4664"/>
                      </a:cubicBezTo>
                      <a:cubicBezTo>
                        <a:pt x="17650" y="4675"/>
                        <a:pt x="17612" y="4678"/>
                        <a:pt x="17588" y="4695"/>
                      </a:cubicBezTo>
                      <a:cubicBezTo>
                        <a:pt x="17147" y="5049"/>
                        <a:pt x="17147" y="5052"/>
                        <a:pt x="17113" y="5585"/>
                      </a:cubicBezTo>
                      <a:cubicBezTo>
                        <a:pt x="17096" y="5855"/>
                        <a:pt x="17099" y="6126"/>
                        <a:pt x="17078" y="6396"/>
                      </a:cubicBezTo>
                      <a:cubicBezTo>
                        <a:pt x="17051" y="6832"/>
                        <a:pt x="17009" y="7266"/>
                        <a:pt x="16974" y="7685"/>
                      </a:cubicBezTo>
                      <a:cubicBezTo>
                        <a:pt x="16836" y="7747"/>
                        <a:pt x="16777" y="7671"/>
                        <a:pt x="16725" y="7612"/>
                      </a:cubicBezTo>
                      <a:cubicBezTo>
                        <a:pt x="16451" y="7311"/>
                        <a:pt x="16108" y="7107"/>
                        <a:pt x="15741" y="6944"/>
                      </a:cubicBezTo>
                      <a:cubicBezTo>
                        <a:pt x="15083" y="6656"/>
                        <a:pt x="14431" y="6362"/>
                        <a:pt x="13766" y="6095"/>
                      </a:cubicBezTo>
                      <a:cubicBezTo>
                        <a:pt x="13496" y="5988"/>
                        <a:pt x="13257" y="5825"/>
                        <a:pt x="12959" y="5762"/>
                      </a:cubicBezTo>
                      <a:cubicBezTo>
                        <a:pt x="12689" y="5703"/>
                        <a:pt x="12418" y="5599"/>
                        <a:pt x="12179" y="5460"/>
                      </a:cubicBezTo>
                      <a:cubicBezTo>
                        <a:pt x="11933" y="5322"/>
                        <a:pt x="11677" y="5243"/>
                        <a:pt x="11410" y="5190"/>
                      </a:cubicBezTo>
                      <a:cubicBezTo>
                        <a:pt x="11275" y="5166"/>
                        <a:pt x="11129" y="5169"/>
                        <a:pt x="10991" y="5183"/>
                      </a:cubicBezTo>
                      <a:cubicBezTo>
                        <a:pt x="10859" y="5194"/>
                        <a:pt x="10762" y="5284"/>
                        <a:pt x="10731" y="5402"/>
                      </a:cubicBezTo>
                      <a:cubicBezTo>
                        <a:pt x="10714" y="5475"/>
                        <a:pt x="10734" y="5568"/>
                        <a:pt x="10776" y="5631"/>
                      </a:cubicBezTo>
                      <a:cubicBezTo>
                        <a:pt x="10800" y="5672"/>
                        <a:pt x="10915" y="5700"/>
                        <a:pt x="10956" y="5679"/>
                      </a:cubicBezTo>
                      <a:cubicBezTo>
                        <a:pt x="11213" y="5534"/>
                        <a:pt x="11424" y="5627"/>
                        <a:pt x="11656" y="5790"/>
                      </a:cubicBezTo>
                      <a:cubicBezTo>
                        <a:pt x="11593" y="6407"/>
                        <a:pt x="11548" y="7027"/>
                        <a:pt x="11465" y="7643"/>
                      </a:cubicBezTo>
                      <a:cubicBezTo>
                        <a:pt x="11334" y="8652"/>
                        <a:pt x="11171" y="9653"/>
                        <a:pt x="11032" y="10662"/>
                      </a:cubicBezTo>
                      <a:cubicBezTo>
                        <a:pt x="10960" y="11195"/>
                        <a:pt x="10915" y="11735"/>
                        <a:pt x="10859" y="12272"/>
                      </a:cubicBezTo>
                      <a:cubicBezTo>
                        <a:pt x="10842" y="12439"/>
                        <a:pt x="10828" y="12608"/>
                        <a:pt x="10915" y="12761"/>
                      </a:cubicBezTo>
                      <a:cubicBezTo>
                        <a:pt x="11035" y="12789"/>
                        <a:pt x="11088" y="12709"/>
                        <a:pt x="11109" y="12629"/>
                      </a:cubicBezTo>
                      <a:cubicBezTo>
                        <a:pt x="11171" y="12383"/>
                        <a:pt x="11240" y="12138"/>
                        <a:pt x="11275" y="11888"/>
                      </a:cubicBezTo>
                      <a:cubicBezTo>
                        <a:pt x="11441" y="10699"/>
                        <a:pt x="11601" y="9508"/>
                        <a:pt x="11753" y="8319"/>
                      </a:cubicBezTo>
                      <a:cubicBezTo>
                        <a:pt x="11830" y="7747"/>
                        <a:pt x="11881" y="7176"/>
                        <a:pt x="11940" y="6604"/>
                      </a:cubicBezTo>
                      <a:cubicBezTo>
                        <a:pt x="11964" y="6389"/>
                        <a:pt x="11958" y="6167"/>
                        <a:pt x="12023" y="5970"/>
                      </a:cubicBezTo>
                      <a:cubicBezTo>
                        <a:pt x="12162" y="5932"/>
                        <a:pt x="12214" y="5988"/>
                        <a:pt x="12231" y="6077"/>
                      </a:cubicBezTo>
                      <a:cubicBezTo>
                        <a:pt x="12241" y="6130"/>
                        <a:pt x="12245" y="6185"/>
                        <a:pt x="12235" y="6230"/>
                      </a:cubicBezTo>
                      <a:cubicBezTo>
                        <a:pt x="12116" y="6645"/>
                        <a:pt x="12165" y="7072"/>
                        <a:pt x="12127" y="7491"/>
                      </a:cubicBezTo>
                      <a:cubicBezTo>
                        <a:pt x="12058" y="8246"/>
                        <a:pt x="11978" y="9005"/>
                        <a:pt x="11871" y="9757"/>
                      </a:cubicBezTo>
                      <a:cubicBezTo>
                        <a:pt x="11736" y="10662"/>
                        <a:pt x="11566" y="11562"/>
                        <a:pt x="11420" y="12463"/>
                      </a:cubicBezTo>
                      <a:cubicBezTo>
                        <a:pt x="11376" y="12744"/>
                        <a:pt x="11285" y="13028"/>
                        <a:pt x="11448" y="13329"/>
                      </a:cubicBezTo>
                      <a:cubicBezTo>
                        <a:pt x="11632" y="13198"/>
                        <a:pt x="11687" y="13007"/>
                        <a:pt x="11726" y="12816"/>
                      </a:cubicBezTo>
                      <a:cubicBezTo>
                        <a:pt x="11812" y="12404"/>
                        <a:pt x="11909" y="11988"/>
                        <a:pt x="11971" y="11572"/>
                      </a:cubicBezTo>
                      <a:cubicBezTo>
                        <a:pt x="12145" y="10401"/>
                        <a:pt x="12314" y="9227"/>
                        <a:pt x="12463" y="8052"/>
                      </a:cubicBezTo>
                      <a:cubicBezTo>
                        <a:pt x="12532" y="7515"/>
                        <a:pt x="12522" y="6975"/>
                        <a:pt x="12460" y="6434"/>
                      </a:cubicBezTo>
                      <a:cubicBezTo>
                        <a:pt x="12449" y="6334"/>
                        <a:pt x="12460" y="6234"/>
                        <a:pt x="12460" y="6116"/>
                      </a:cubicBezTo>
                      <a:cubicBezTo>
                        <a:pt x="12682" y="6088"/>
                        <a:pt x="12827" y="6209"/>
                        <a:pt x="13018" y="6303"/>
                      </a:cubicBezTo>
                      <a:cubicBezTo>
                        <a:pt x="13028" y="6431"/>
                        <a:pt x="13056" y="6562"/>
                        <a:pt x="13049" y="6694"/>
                      </a:cubicBezTo>
                      <a:cubicBezTo>
                        <a:pt x="12986" y="7758"/>
                        <a:pt x="12931" y="8822"/>
                        <a:pt x="12844" y="9882"/>
                      </a:cubicBezTo>
                      <a:cubicBezTo>
                        <a:pt x="12772" y="10758"/>
                        <a:pt x="12661" y="11631"/>
                        <a:pt x="12564" y="12508"/>
                      </a:cubicBezTo>
                      <a:cubicBezTo>
                        <a:pt x="12532" y="12792"/>
                        <a:pt x="12487" y="13077"/>
                        <a:pt x="12449" y="13360"/>
                      </a:cubicBezTo>
                      <a:cubicBezTo>
                        <a:pt x="12428" y="13517"/>
                        <a:pt x="12516" y="13603"/>
                        <a:pt x="12644" y="13665"/>
                      </a:cubicBezTo>
                      <a:cubicBezTo>
                        <a:pt x="12647" y="13665"/>
                        <a:pt x="12647" y="13665"/>
                        <a:pt x="12647" y="13662"/>
                      </a:cubicBezTo>
                      <a:cubicBezTo>
                        <a:pt x="12654" y="13662"/>
                        <a:pt x="12661" y="13665"/>
                        <a:pt x="12664" y="13665"/>
                      </a:cubicBezTo>
                      <a:cubicBezTo>
                        <a:pt x="12890" y="13291"/>
                        <a:pt x="12927" y="12869"/>
                        <a:pt x="12969" y="12456"/>
                      </a:cubicBezTo>
                      <a:cubicBezTo>
                        <a:pt x="13111" y="11143"/>
                        <a:pt x="13243" y="9830"/>
                        <a:pt x="13360" y="8516"/>
                      </a:cubicBezTo>
                      <a:cubicBezTo>
                        <a:pt x="13405" y="8046"/>
                        <a:pt x="13402" y="7571"/>
                        <a:pt x="13413" y="7099"/>
                      </a:cubicBezTo>
                      <a:cubicBezTo>
                        <a:pt x="13419" y="6912"/>
                        <a:pt x="13416" y="6729"/>
                        <a:pt x="13416" y="6504"/>
                      </a:cubicBezTo>
                      <a:cubicBezTo>
                        <a:pt x="13538" y="6525"/>
                        <a:pt x="13642" y="6521"/>
                        <a:pt x="13725" y="6556"/>
                      </a:cubicBezTo>
                      <a:cubicBezTo>
                        <a:pt x="14382" y="6837"/>
                        <a:pt x="15038" y="7123"/>
                        <a:pt x="15692" y="7411"/>
                      </a:cubicBezTo>
                      <a:cubicBezTo>
                        <a:pt x="16174" y="7619"/>
                        <a:pt x="16500" y="7993"/>
                        <a:pt x="16794" y="8385"/>
                      </a:cubicBezTo>
                      <a:cubicBezTo>
                        <a:pt x="16739" y="8815"/>
                        <a:pt x="16736" y="8825"/>
                        <a:pt x="16472" y="9234"/>
                      </a:cubicBezTo>
                      <a:cubicBezTo>
                        <a:pt x="16469" y="8936"/>
                        <a:pt x="16475" y="8693"/>
                        <a:pt x="16461" y="8447"/>
                      </a:cubicBezTo>
                      <a:cubicBezTo>
                        <a:pt x="16455" y="8333"/>
                        <a:pt x="16420" y="8222"/>
                        <a:pt x="16386" y="8108"/>
                      </a:cubicBezTo>
                      <a:cubicBezTo>
                        <a:pt x="16378" y="8084"/>
                        <a:pt x="16330" y="8049"/>
                        <a:pt x="16309" y="8052"/>
                      </a:cubicBezTo>
                      <a:cubicBezTo>
                        <a:pt x="16261" y="8059"/>
                        <a:pt x="16188" y="8084"/>
                        <a:pt x="16178" y="8115"/>
                      </a:cubicBezTo>
                      <a:cubicBezTo>
                        <a:pt x="16136" y="8225"/>
                        <a:pt x="16098" y="8343"/>
                        <a:pt x="16098" y="8458"/>
                      </a:cubicBezTo>
                      <a:cubicBezTo>
                        <a:pt x="16080" y="9397"/>
                        <a:pt x="15842" y="10294"/>
                        <a:pt x="15543" y="11185"/>
                      </a:cubicBezTo>
                      <a:cubicBezTo>
                        <a:pt x="15495" y="11327"/>
                        <a:pt x="15447" y="11476"/>
                        <a:pt x="15429" y="11625"/>
                      </a:cubicBezTo>
                      <a:cubicBezTo>
                        <a:pt x="15422" y="11715"/>
                        <a:pt x="15474" y="11808"/>
                        <a:pt x="15505" y="11916"/>
                      </a:cubicBezTo>
                      <a:cubicBezTo>
                        <a:pt x="15637" y="11863"/>
                        <a:pt x="15738" y="11822"/>
                        <a:pt x="15838" y="11780"/>
                      </a:cubicBezTo>
                      <a:cubicBezTo>
                        <a:pt x="15838" y="11774"/>
                        <a:pt x="15838" y="11770"/>
                        <a:pt x="15842" y="11764"/>
                      </a:cubicBezTo>
                      <a:cubicBezTo>
                        <a:pt x="15845" y="11756"/>
                        <a:pt x="15845" y="11753"/>
                        <a:pt x="15848" y="11746"/>
                      </a:cubicBezTo>
                      <a:cubicBezTo>
                        <a:pt x="15845" y="11711"/>
                        <a:pt x="15842" y="11673"/>
                        <a:pt x="15845" y="11639"/>
                      </a:cubicBezTo>
                      <a:cubicBezTo>
                        <a:pt x="15845" y="11625"/>
                        <a:pt x="15883" y="11614"/>
                        <a:pt x="15904" y="11604"/>
                      </a:cubicBezTo>
                      <a:cubicBezTo>
                        <a:pt x="15908" y="11618"/>
                        <a:pt x="15914" y="11635"/>
                        <a:pt x="15911" y="11649"/>
                      </a:cubicBezTo>
                      <a:cubicBezTo>
                        <a:pt x="15893" y="11680"/>
                        <a:pt x="15869" y="11715"/>
                        <a:pt x="15848" y="11746"/>
                      </a:cubicBezTo>
                      <a:cubicBezTo>
                        <a:pt x="15852" y="11756"/>
                        <a:pt x="15852" y="11767"/>
                        <a:pt x="15852" y="11774"/>
                      </a:cubicBezTo>
                      <a:cubicBezTo>
                        <a:pt x="15848" y="11777"/>
                        <a:pt x="15842" y="11780"/>
                        <a:pt x="15838" y="11780"/>
                      </a:cubicBezTo>
                      <a:cubicBezTo>
                        <a:pt x="15824" y="12117"/>
                        <a:pt x="15689" y="12418"/>
                        <a:pt x="15533" y="12712"/>
                      </a:cubicBezTo>
                      <a:cubicBezTo>
                        <a:pt x="15481" y="12806"/>
                        <a:pt x="15384" y="12903"/>
                        <a:pt x="15284" y="12949"/>
                      </a:cubicBezTo>
                      <a:cubicBezTo>
                        <a:pt x="14521" y="13281"/>
                        <a:pt x="13721" y="13506"/>
                        <a:pt x="12903" y="13672"/>
                      </a:cubicBezTo>
                      <a:cubicBezTo>
                        <a:pt x="12831" y="13686"/>
                        <a:pt x="12744" y="13669"/>
                        <a:pt x="12664" y="13665"/>
                      </a:cubicBezTo>
                      <a:cubicBezTo>
                        <a:pt x="12664" y="13669"/>
                        <a:pt x="12661" y="13672"/>
                        <a:pt x="12661" y="13676"/>
                      </a:cubicBezTo>
                      <a:cubicBezTo>
                        <a:pt x="12654" y="13672"/>
                        <a:pt x="12650" y="13669"/>
                        <a:pt x="12644" y="13665"/>
                      </a:cubicBezTo>
                      <a:cubicBezTo>
                        <a:pt x="12620" y="13689"/>
                        <a:pt x="12599" y="13721"/>
                        <a:pt x="12570" y="13728"/>
                      </a:cubicBezTo>
                      <a:cubicBezTo>
                        <a:pt x="12186" y="13846"/>
                        <a:pt x="11801" y="13956"/>
                        <a:pt x="11396" y="14074"/>
                      </a:cubicBezTo>
                      <a:cubicBezTo>
                        <a:pt x="11323" y="14012"/>
                        <a:pt x="11243" y="13950"/>
                        <a:pt x="11178" y="13877"/>
                      </a:cubicBezTo>
                      <a:cubicBezTo>
                        <a:pt x="10665" y="13305"/>
                        <a:pt x="10090" y="12778"/>
                        <a:pt x="9643" y="12148"/>
                      </a:cubicBezTo>
                      <a:cubicBezTo>
                        <a:pt x="9369" y="11756"/>
                        <a:pt x="9081" y="11375"/>
                        <a:pt x="8801" y="10987"/>
                      </a:cubicBezTo>
                      <a:cubicBezTo>
                        <a:pt x="8593" y="10703"/>
                        <a:pt x="8562" y="10440"/>
                        <a:pt x="8728" y="10096"/>
                      </a:cubicBezTo>
                      <a:cubicBezTo>
                        <a:pt x="9130" y="9276"/>
                        <a:pt x="9476" y="8427"/>
                        <a:pt x="9844" y="7588"/>
                      </a:cubicBezTo>
                      <a:cubicBezTo>
                        <a:pt x="9865" y="7550"/>
                        <a:pt x="9896" y="7515"/>
                        <a:pt x="9924" y="7481"/>
                      </a:cubicBezTo>
                      <a:lnTo>
                        <a:pt x="9938" y="7481"/>
                      </a:lnTo>
                      <a:lnTo>
                        <a:pt x="9938" y="7467"/>
                      </a:lnTo>
                      <a:lnTo>
                        <a:pt x="9934" y="7467"/>
                      </a:lnTo>
                      <a:lnTo>
                        <a:pt x="9938" y="7467"/>
                      </a:lnTo>
                      <a:lnTo>
                        <a:pt x="9924" y="7481"/>
                      </a:lnTo>
                      <a:cubicBezTo>
                        <a:pt x="10114" y="7086"/>
                        <a:pt x="10304" y="6687"/>
                        <a:pt x="10499" y="6292"/>
                      </a:cubicBezTo>
                      <a:cubicBezTo>
                        <a:pt x="10536" y="6216"/>
                        <a:pt x="10599" y="6146"/>
                        <a:pt x="10616" y="6067"/>
                      </a:cubicBezTo>
                      <a:cubicBezTo>
                        <a:pt x="10627" y="6012"/>
                        <a:pt x="10599" y="5925"/>
                        <a:pt x="10554" y="5897"/>
                      </a:cubicBezTo>
                      <a:cubicBezTo>
                        <a:pt x="10509" y="5866"/>
                        <a:pt x="10402" y="5860"/>
                        <a:pt x="10364" y="5890"/>
                      </a:cubicBezTo>
                      <a:cubicBezTo>
                        <a:pt x="10263" y="5980"/>
                        <a:pt x="10162" y="6084"/>
                        <a:pt x="10100" y="6199"/>
                      </a:cubicBezTo>
                      <a:cubicBezTo>
                        <a:pt x="9892" y="6590"/>
                        <a:pt x="9681" y="6982"/>
                        <a:pt x="9501" y="7384"/>
                      </a:cubicBezTo>
                      <a:cubicBezTo>
                        <a:pt x="9092" y="8281"/>
                        <a:pt x="8718" y="9192"/>
                        <a:pt x="8302" y="10086"/>
                      </a:cubicBezTo>
                      <a:cubicBezTo>
                        <a:pt x="8160" y="10398"/>
                        <a:pt x="8157" y="10678"/>
                        <a:pt x="8326" y="10956"/>
                      </a:cubicBezTo>
                      <a:cubicBezTo>
                        <a:pt x="8572" y="11348"/>
                        <a:pt x="8839" y="11725"/>
                        <a:pt x="9095" y="12110"/>
                      </a:cubicBezTo>
                      <a:cubicBezTo>
                        <a:pt x="9626" y="12914"/>
                        <a:pt x="10333" y="13579"/>
                        <a:pt x="10960" y="14310"/>
                      </a:cubicBezTo>
                      <a:cubicBezTo>
                        <a:pt x="11109" y="14483"/>
                        <a:pt x="11292" y="14532"/>
                        <a:pt x="11524" y="14469"/>
                      </a:cubicBezTo>
                      <a:cubicBezTo>
                        <a:pt x="12318" y="14262"/>
                        <a:pt x="13122" y="14081"/>
                        <a:pt x="13915" y="13859"/>
                      </a:cubicBezTo>
                      <a:cubicBezTo>
                        <a:pt x="14452" y="13710"/>
                        <a:pt x="14975" y="13510"/>
                        <a:pt x="15505" y="13329"/>
                      </a:cubicBezTo>
                      <a:cubicBezTo>
                        <a:pt x="15679" y="13270"/>
                        <a:pt x="15814" y="13163"/>
                        <a:pt x="15890" y="13000"/>
                      </a:cubicBezTo>
                      <a:cubicBezTo>
                        <a:pt x="15983" y="12803"/>
                        <a:pt x="16091" y="12602"/>
                        <a:pt x="16154" y="12394"/>
                      </a:cubicBezTo>
                      <a:cubicBezTo>
                        <a:pt x="16365" y="11680"/>
                        <a:pt x="16555" y="10959"/>
                        <a:pt x="16760" y="10242"/>
                      </a:cubicBezTo>
                      <a:cubicBezTo>
                        <a:pt x="16936" y="9626"/>
                        <a:pt x="17120" y="9009"/>
                        <a:pt x="17300" y="8388"/>
                      </a:cubicBezTo>
                      <a:cubicBezTo>
                        <a:pt x="17588" y="8451"/>
                        <a:pt x="17841" y="8503"/>
                        <a:pt x="17969" y="8759"/>
                      </a:cubicBezTo>
                      <a:cubicBezTo>
                        <a:pt x="17979" y="8787"/>
                        <a:pt x="18025" y="8812"/>
                        <a:pt x="18052" y="8815"/>
                      </a:cubicBezTo>
                      <a:cubicBezTo>
                        <a:pt x="18395" y="8856"/>
                        <a:pt x="18620" y="9088"/>
                        <a:pt x="18828" y="9306"/>
                      </a:cubicBezTo>
                      <a:cubicBezTo>
                        <a:pt x="19289" y="9781"/>
                        <a:pt x="19843" y="9789"/>
                        <a:pt x="20432" y="9656"/>
                      </a:cubicBezTo>
                      <a:cubicBezTo>
                        <a:pt x="20637" y="9612"/>
                        <a:pt x="20834" y="9542"/>
                        <a:pt x="21025" y="9487"/>
                      </a:cubicBezTo>
                      <a:cubicBezTo>
                        <a:pt x="21180" y="9542"/>
                        <a:pt x="21201" y="9664"/>
                        <a:pt x="21201" y="9781"/>
                      </a:cubicBezTo>
                      <a:cubicBezTo>
                        <a:pt x="21222" y="10609"/>
                        <a:pt x="21257" y="11438"/>
                        <a:pt x="21073" y="12255"/>
                      </a:cubicBezTo>
                      <a:cubicBezTo>
                        <a:pt x="20928" y="12917"/>
                        <a:pt x="20796" y="13582"/>
                        <a:pt x="20647" y="14282"/>
                      </a:cubicBezTo>
                      <a:cubicBezTo>
                        <a:pt x="20561" y="14237"/>
                        <a:pt x="20474" y="14220"/>
                        <a:pt x="20432" y="14168"/>
                      </a:cubicBezTo>
                      <a:cubicBezTo>
                        <a:pt x="20245" y="13942"/>
                        <a:pt x="20072" y="13710"/>
                        <a:pt x="19902" y="13475"/>
                      </a:cubicBezTo>
                      <a:cubicBezTo>
                        <a:pt x="19795" y="13323"/>
                        <a:pt x="19698" y="13160"/>
                        <a:pt x="19605" y="12997"/>
                      </a:cubicBezTo>
                      <a:cubicBezTo>
                        <a:pt x="19480" y="12771"/>
                        <a:pt x="19279" y="12702"/>
                        <a:pt x="19032" y="12716"/>
                      </a:cubicBezTo>
                      <a:cubicBezTo>
                        <a:pt x="18925" y="12720"/>
                        <a:pt x="18818" y="12727"/>
                        <a:pt x="18717" y="12751"/>
                      </a:cubicBezTo>
                      <a:cubicBezTo>
                        <a:pt x="18191" y="12882"/>
                        <a:pt x="17664" y="13011"/>
                        <a:pt x="17144" y="13163"/>
                      </a:cubicBezTo>
                      <a:cubicBezTo>
                        <a:pt x="16760" y="13274"/>
                        <a:pt x="16386" y="13423"/>
                        <a:pt x="16046" y="13541"/>
                      </a:cubicBezTo>
                      <a:cubicBezTo>
                        <a:pt x="15817" y="13901"/>
                        <a:pt x="15807" y="14251"/>
                        <a:pt x="15821" y="14608"/>
                      </a:cubicBezTo>
                      <a:cubicBezTo>
                        <a:pt x="15834" y="14913"/>
                        <a:pt x="15831" y="15218"/>
                        <a:pt x="15845" y="15519"/>
                      </a:cubicBezTo>
                      <a:cubicBezTo>
                        <a:pt x="15858" y="15848"/>
                        <a:pt x="15962" y="16139"/>
                        <a:pt x="16191" y="16403"/>
                      </a:cubicBezTo>
                      <a:cubicBezTo>
                        <a:pt x="16576" y="16843"/>
                        <a:pt x="16999" y="17248"/>
                        <a:pt x="17449" y="17626"/>
                      </a:cubicBezTo>
                      <a:cubicBezTo>
                        <a:pt x="17630" y="17778"/>
                        <a:pt x="17844" y="17896"/>
                        <a:pt x="18070" y="18045"/>
                      </a:cubicBezTo>
                      <a:cubicBezTo>
                        <a:pt x="17972" y="18211"/>
                        <a:pt x="17785" y="18284"/>
                        <a:pt x="17643" y="18402"/>
                      </a:cubicBezTo>
                      <a:cubicBezTo>
                        <a:pt x="17497" y="18523"/>
                        <a:pt x="17345" y="18637"/>
                        <a:pt x="17182" y="18735"/>
                      </a:cubicBezTo>
                      <a:cubicBezTo>
                        <a:pt x="16840" y="18939"/>
                        <a:pt x="16486" y="19126"/>
                        <a:pt x="16095" y="19243"/>
                      </a:cubicBezTo>
                      <a:cubicBezTo>
                        <a:pt x="15745" y="19352"/>
                        <a:pt x="15405" y="19497"/>
                        <a:pt x="15062" y="19622"/>
                      </a:cubicBezTo>
                      <a:cubicBezTo>
                        <a:pt x="14996" y="19646"/>
                        <a:pt x="14934" y="19680"/>
                        <a:pt x="14865" y="19697"/>
                      </a:cubicBezTo>
                      <a:cubicBezTo>
                        <a:pt x="13859" y="19944"/>
                        <a:pt x="12855" y="20190"/>
                        <a:pt x="11809" y="20200"/>
                      </a:cubicBezTo>
                      <a:cubicBezTo>
                        <a:pt x="11459" y="20200"/>
                        <a:pt x="11105" y="20193"/>
                        <a:pt x="10755" y="20190"/>
                      </a:cubicBezTo>
                      <a:cubicBezTo>
                        <a:pt x="10724" y="20186"/>
                        <a:pt x="10693" y="20162"/>
                        <a:pt x="10630" y="20134"/>
                      </a:cubicBezTo>
                      <a:cubicBezTo>
                        <a:pt x="10645" y="19985"/>
                        <a:pt x="10661" y="19822"/>
                        <a:pt x="10679" y="19628"/>
                      </a:cubicBezTo>
                      <a:cubicBezTo>
                        <a:pt x="10765" y="19715"/>
                        <a:pt x="10824" y="19774"/>
                        <a:pt x="10877" y="19830"/>
                      </a:cubicBezTo>
                      <a:cubicBezTo>
                        <a:pt x="11064" y="19822"/>
                        <a:pt x="11035" y="19625"/>
                        <a:pt x="11150" y="19563"/>
                      </a:cubicBezTo>
                      <a:cubicBezTo>
                        <a:pt x="11181" y="19687"/>
                        <a:pt x="11209" y="19812"/>
                        <a:pt x="11247" y="19975"/>
                      </a:cubicBezTo>
                      <a:cubicBezTo>
                        <a:pt x="11455" y="19926"/>
                        <a:pt x="11635" y="19885"/>
                        <a:pt x="11819" y="19843"/>
                      </a:cubicBezTo>
                      <a:cubicBezTo>
                        <a:pt x="11874" y="19736"/>
                        <a:pt x="11926" y="19635"/>
                        <a:pt x="11985" y="19525"/>
                      </a:cubicBezTo>
                      <a:cubicBezTo>
                        <a:pt x="12044" y="19601"/>
                        <a:pt x="12096" y="19667"/>
                        <a:pt x="12148" y="19729"/>
                      </a:cubicBezTo>
                      <a:cubicBezTo>
                        <a:pt x="12328" y="19670"/>
                        <a:pt x="12474" y="19622"/>
                        <a:pt x="12636" y="19569"/>
                      </a:cubicBezTo>
                      <a:cubicBezTo>
                        <a:pt x="12674" y="19451"/>
                        <a:pt x="12730" y="19344"/>
                        <a:pt x="12737" y="19230"/>
                      </a:cubicBezTo>
                      <a:cubicBezTo>
                        <a:pt x="12775" y="18589"/>
                        <a:pt x="12802" y="17948"/>
                        <a:pt x="12827" y="17307"/>
                      </a:cubicBezTo>
                      <a:cubicBezTo>
                        <a:pt x="12837" y="17096"/>
                        <a:pt x="12778" y="16912"/>
                        <a:pt x="12626" y="16749"/>
                      </a:cubicBezTo>
                      <a:cubicBezTo>
                        <a:pt x="12158" y="16247"/>
                        <a:pt x="11697" y="15734"/>
                        <a:pt x="11233" y="15228"/>
                      </a:cubicBezTo>
                      <a:cubicBezTo>
                        <a:pt x="11153" y="15141"/>
                        <a:pt x="11064" y="15052"/>
                        <a:pt x="10960" y="14996"/>
                      </a:cubicBezTo>
                      <a:cubicBezTo>
                        <a:pt x="10897" y="14965"/>
                        <a:pt x="10762" y="14972"/>
                        <a:pt x="10720" y="15013"/>
                      </a:cubicBezTo>
                      <a:cubicBezTo>
                        <a:pt x="10474" y="15277"/>
                        <a:pt x="10149" y="15447"/>
                        <a:pt x="9882" y="15682"/>
                      </a:cubicBezTo>
                      <a:cubicBezTo>
                        <a:pt x="9570" y="15952"/>
                        <a:pt x="9238" y="16202"/>
                        <a:pt x="8912" y="16465"/>
                      </a:cubicBezTo>
                      <a:cubicBezTo>
                        <a:pt x="8860" y="16507"/>
                        <a:pt x="8794" y="16545"/>
                        <a:pt x="8763" y="16600"/>
                      </a:cubicBezTo>
                      <a:cubicBezTo>
                        <a:pt x="8586" y="16902"/>
                        <a:pt x="8316" y="17120"/>
                        <a:pt x="8059" y="17352"/>
                      </a:cubicBezTo>
                      <a:cubicBezTo>
                        <a:pt x="7758" y="17629"/>
                        <a:pt x="7706" y="17841"/>
                        <a:pt x="7917" y="18211"/>
                      </a:cubicBezTo>
                      <a:cubicBezTo>
                        <a:pt x="8187" y="18693"/>
                        <a:pt x="8358" y="19199"/>
                        <a:pt x="8451" y="19767"/>
                      </a:cubicBezTo>
                      <a:cubicBezTo>
                        <a:pt x="8350" y="19767"/>
                        <a:pt x="8267" y="19781"/>
                        <a:pt x="8187" y="19763"/>
                      </a:cubicBezTo>
                      <a:cubicBezTo>
                        <a:pt x="7439" y="19625"/>
                        <a:pt x="6750" y="19317"/>
                        <a:pt x="6088" y="18970"/>
                      </a:cubicBezTo>
                      <a:cubicBezTo>
                        <a:pt x="5111" y="18461"/>
                        <a:pt x="4210" y="17844"/>
                        <a:pt x="3462" y="17036"/>
                      </a:cubicBezTo>
                      <a:cubicBezTo>
                        <a:pt x="3063" y="16603"/>
                        <a:pt x="2710" y="16146"/>
                        <a:pt x="2475" y="15610"/>
                      </a:cubicBezTo>
                      <a:cubicBezTo>
                        <a:pt x="2218" y="15034"/>
                        <a:pt x="1958" y="14462"/>
                        <a:pt x="1698" y="13887"/>
                      </a:cubicBezTo>
                      <a:close/>
                      <a:moveTo>
                        <a:pt x="11219" y="3309"/>
                      </a:moveTo>
                      <a:cubicBezTo>
                        <a:pt x="11251" y="2661"/>
                        <a:pt x="11292" y="2467"/>
                        <a:pt x="11445" y="2211"/>
                      </a:cubicBezTo>
                      <a:cubicBezTo>
                        <a:pt x="11601" y="2321"/>
                        <a:pt x="11677" y="2453"/>
                        <a:pt x="11632" y="2641"/>
                      </a:cubicBezTo>
                      <a:cubicBezTo>
                        <a:pt x="11576" y="2876"/>
                        <a:pt x="11448" y="3070"/>
                        <a:pt x="11219" y="3309"/>
                      </a:cubicBezTo>
                      <a:close/>
                      <a:moveTo>
                        <a:pt x="17480" y="7227"/>
                      </a:moveTo>
                      <a:lnTo>
                        <a:pt x="17453" y="7227"/>
                      </a:lnTo>
                      <a:cubicBezTo>
                        <a:pt x="17453" y="7214"/>
                        <a:pt x="17449" y="7197"/>
                        <a:pt x="17453" y="7183"/>
                      </a:cubicBezTo>
                      <a:cubicBezTo>
                        <a:pt x="17456" y="7165"/>
                        <a:pt x="17463" y="7152"/>
                        <a:pt x="17470" y="7138"/>
                      </a:cubicBezTo>
                      <a:cubicBezTo>
                        <a:pt x="17473" y="7169"/>
                        <a:pt x="17477" y="7200"/>
                        <a:pt x="17480" y="7227"/>
                      </a:cubicBezTo>
                      <a:close/>
                      <a:moveTo>
                        <a:pt x="12217" y="17110"/>
                      </a:moveTo>
                      <a:cubicBezTo>
                        <a:pt x="12217" y="17092"/>
                        <a:pt x="12266" y="17065"/>
                        <a:pt x="12287" y="17068"/>
                      </a:cubicBezTo>
                      <a:cubicBezTo>
                        <a:pt x="12314" y="17071"/>
                        <a:pt x="12356" y="17106"/>
                        <a:pt x="12353" y="17127"/>
                      </a:cubicBezTo>
                      <a:cubicBezTo>
                        <a:pt x="12349" y="17206"/>
                        <a:pt x="12328" y="17283"/>
                        <a:pt x="12314" y="17359"/>
                      </a:cubicBezTo>
                      <a:cubicBezTo>
                        <a:pt x="12287" y="17356"/>
                        <a:pt x="12255" y="17352"/>
                        <a:pt x="12228" y="17348"/>
                      </a:cubicBezTo>
                      <a:cubicBezTo>
                        <a:pt x="12220" y="17268"/>
                        <a:pt x="12214" y="17189"/>
                        <a:pt x="12217" y="171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515;p32">
                  <a:extLst>
                    <a:ext uri="{FF2B5EF4-FFF2-40B4-BE49-F238E27FC236}">
                      <a16:creationId xmlns:a16="http://schemas.microsoft.com/office/drawing/2014/main" id="{E2FCB90C-CF53-4DE7-BFE1-723E3A506FB6}"/>
                    </a:ext>
                  </a:extLst>
                </p:cNvPr>
                <p:cNvSpPr/>
                <p:nvPr/>
              </p:nvSpPr>
              <p:spPr>
                <a:xfrm>
                  <a:off x="4754925" y="2618725"/>
                  <a:ext cx="17350" cy="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689" extrusionOk="0">
                      <a:moveTo>
                        <a:pt x="527" y="0"/>
                      </a:moveTo>
                      <a:cubicBezTo>
                        <a:pt x="485" y="0"/>
                        <a:pt x="416" y="42"/>
                        <a:pt x="406" y="76"/>
                      </a:cubicBezTo>
                      <a:cubicBezTo>
                        <a:pt x="357" y="291"/>
                        <a:pt x="312" y="502"/>
                        <a:pt x="285" y="720"/>
                      </a:cubicBezTo>
                      <a:cubicBezTo>
                        <a:pt x="219" y="1219"/>
                        <a:pt x="163" y="1721"/>
                        <a:pt x="104" y="2225"/>
                      </a:cubicBezTo>
                      <a:cubicBezTo>
                        <a:pt x="87" y="2366"/>
                        <a:pt x="0" y="2532"/>
                        <a:pt x="191" y="2626"/>
                      </a:cubicBezTo>
                      <a:cubicBezTo>
                        <a:pt x="312" y="2689"/>
                        <a:pt x="444" y="2557"/>
                        <a:pt x="485" y="2290"/>
                      </a:cubicBezTo>
                      <a:cubicBezTo>
                        <a:pt x="568" y="1760"/>
                        <a:pt x="631" y="1223"/>
                        <a:pt x="693" y="738"/>
                      </a:cubicBezTo>
                      <a:cubicBezTo>
                        <a:pt x="672" y="485"/>
                        <a:pt x="659" y="284"/>
                        <a:pt x="635" y="87"/>
                      </a:cubicBezTo>
                      <a:cubicBezTo>
                        <a:pt x="627" y="52"/>
                        <a:pt x="565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516;p32">
                  <a:extLst>
                    <a:ext uri="{FF2B5EF4-FFF2-40B4-BE49-F238E27FC236}">
                      <a16:creationId xmlns:a16="http://schemas.microsoft.com/office/drawing/2014/main" id="{96DA69ED-8FE8-4BDE-9306-5E7048DD4E4F}"/>
                    </a:ext>
                  </a:extLst>
                </p:cNvPr>
                <p:cNvSpPr/>
                <p:nvPr/>
              </p:nvSpPr>
              <p:spPr>
                <a:xfrm>
                  <a:off x="4771650" y="2627800"/>
                  <a:ext cx="129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2146" extrusionOk="0">
                      <a:moveTo>
                        <a:pt x="278" y="2076"/>
                      </a:moveTo>
                      <a:cubicBezTo>
                        <a:pt x="312" y="2017"/>
                        <a:pt x="343" y="1955"/>
                        <a:pt x="353" y="1892"/>
                      </a:cubicBezTo>
                      <a:cubicBezTo>
                        <a:pt x="388" y="1678"/>
                        <a:pt x="423" y="1459"/>
                        <a:pt x="440" y="1241"/>
                      </a:cubicBezTo>
                      <a:cubicBezTo>
                        <a:pt x="472" y="829"/>
                        <a:pt x="516" y="413"/>
                        <a:pt x="388" y="1"/>
                      </a:cubicBezTo>
                      <a:cubicBezTo>
                        <a:pt x="125" y="586"/>
                        <a:pt x="32" y="1200"/>
                        <a:pt x="3" y="1823"/>
                      </a:cubicBezTo>
                      <a:cubicBezTo>
                        <a:pt x="0" y="1903"/>
                        <a:pt x="32" y="1986"/>
                        <a:pt x="59" y="2062"/>
                      </a:cubicBezTo>
                      <a:cubicBezTo>
                        <a:pt x="87" y="2138"/>
                        <a:pt x="236" y="2145"/>
                        <a:pt x="278" y="20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517;p32">
                  <a:extLst>
                    <a:ext uri="{FF2B5EF4-FFF2-40B4-BE49-F238E27FC236}">
                      <a16:creationId xmlns:a16="http://schemas.microsoft.com/office/drawing/2014/main" id="{D5A6D058-C0AB-405D-BF04-5010B6CCDCDF}"/>
                    </a:ext>
                  </a:extLst>
                </p:cNvPr>
                <p:cNvSpPr/>
                <p:nvPr/>
              </p:nvSpPr>
              <p:spPr>
                <a:xfrm>
                  <a:off x="4521925" y="2650950"/>
                  <a:ext cx="17100" cy="9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3722" extrusionOk="0">
                      <a:moveTo>
                        <a:pt x="25" y="3306"/>
                      </a:moveTo>
                      <a:cubicBezTo>
                        <a:pt x="4" y="3368"/>
                        <a:pt x="0" y="3440"/>
                        <a:pt x="10" y="3506"/>
                      </a:cubicBezTo>
                      <a:cubicBezTo>
                        <a:pt x="18" y="3565"/>
                        <a:pt x="55" y="3617"/>
                        <a:pt x="101" y="3721"/>
                      </a:cubicBezTo>
                      <a:cubicBezTo>
                        <a:pt x="205" y="3617"/>
                        <a:pt x="298" y="3562"/>
                        <a:pt x="330" y="3482"/>
                      </a:cubicBezTo>
                      <a:cubicBezTo>
                        <a:pt x="409" y="3277"/>
                        <a:pt x="475" y="3066"/>
                        <a:pt x="520" y="2851"/>
                      </a:cubicBezTo>
                      <a:cubicBezTo>
                        <a:pt x="683" y="2017"/>
                        <a:pt x="617" y="1171"/>
                        <a:pt x="607" y="329"/>
                      </a:cubicBezTo>
                      <a:cubicBezTo>
                        <a:pt x="607" y="294"/>
                        <a:pt x="600" y="260"/>
                        <a:pt x="592" y="229"/>
                      </a:cubicBezTo>
                      <a:cubicBezTo>
                        <a:pt x="554" y="45"/>
                        <a:pt x="503" y="10"/>
                        <a:pt x="226" y="0"/>
                      </a:cubicBezTo>
                      <a:cubicBezTo>
                        <a:pt x="229" y="419"/>
                        <a:pt x="232" y="835"/>
                        <a:pt x="236" y="1251"/>
                      </a:cubicBezTo>
                      <a:cubicBezTo>
                        <a:pt x="236" y="1943"/>
                        <a:pt x="257" y="2636"/>
                        <a:pt x="25" y="3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518;p32">
                  <a:extLst>
                    <a:ext uri="{FF2B5EF4-FFF2-40B4-BE49-F238E27FC236}">
                      <a16:creationId xmlns:a16="http://schemas.microsoft.com/office/drawing/2014/main" id="{A337C487-BDC0-428A-85A0-C9576BEC29A7}"/>
                    </a:ext>
                  </a:extLst>
                </p:cNvPr>
                <p:cNvSpPr/>
                <p:nvPr/>
              </p:nvSpPr>
              <p:spPr>
                <a:xfrm>
                  <a:off x="4342275" y="2677350"/>
                  <a:ext cx="11200" cy="1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595" extrusionOk="0">
                      <a:moveTo>
                        <a:pt x="156" y="4594"/>
                      </a:moveTo>
                      <a:cubicBezTo>
                        <a:pt x="208" y="4591"/>
                        <a:pt x="264" y="4525"/>
                        <a:pt x="302" y="4474"/>
                      </a:cubicBezTo>
                      <a:cubicBezTo>
                        <a:pt x="329" y="4432"/>
                        <a:pt x="329" y="4377"/>
                        <a:pt x="333" y="4324"/>
                      </a:cubicBezTo>
                      <a:cubicBezTo>
                        <a:pt x="447" y="2973"/>
                        <a:pt x="385" y="1626"/>
                        <a:pt x="298" y="275"/>
                      </a:cubicBezTo>
                      <a:cubicBezTo>
                        <a:pt x="294" y="181"/>
                        <a:pt x="246" y="91"/>
                        <a:pt x="219" y="0"/>
                      </a:cubicBezTo>
                      <a:cubicBezTo>
                        <a:pt x="194" y="4"/>
                        <a:pt x="173" y="11"/>
                        <a:pt x="149" y="14"/>
                      </a:cubicBezTo>
                      <a:cubicBezTo>
                        <a:pt x="142" y="49"/>
                        <a:pt x="128" y="80"/>
                        <a:pt x="125" y="115"/>
                      </a:cubicBezTo>
                      <a:cubicBezTo>
                        <a:pt x="87" y="1497"/>
                        <a:pt x="52" y="2883"/>
                        <a:pt x="14" y="4269"/>
                      </a:cubicBezTo>
                      <a:cubicBezTo>
                        <a:pt x="14" y="4335"/>
                        <a:pt x="0" y="4412"/>
                        <a:pt x="24" y="4470"/>
                      </a:cubicBezTo>
                      <a:cubicBezTo>
                        <a:pt x="45" y="4522"/>
                        <a:pt x="115" y="4594"/>
                        <a:pt x="156" y="45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519;p32">
                  <a:extLst>
                    <a:ext uri="{FF2B5EF4-FFF2-40B4-BE49-F238E27FC236}">
                      <a16:creationId xmlns:a16="http://schemas.microsoft.com/office/drawing/2014/main" id="{F19C2122-96A1-4A79-8F9F-87A2667AD7F2}"/>
                    </a:ext>
                  </a:extLst>
                </p:cNvPr>
                <p:cNvSpPr/>
                <p:nvPr/>
              </p:nvSpPr>
              <p:spPr>
                <a:xfrm>
                  <a:off x="4376725" y="2702725"/>
                  <a:ext cx="11125" cy="9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" h="3896" extrusionOk="0">
                      <a:moveTo>
                        <a:pt x="150" y="3891"/>
                      </a:moveTo>
                      <a:cubicBezTo>
                        <a:pt x="199" y="3888"/>
                        <a:pt x="271" y="3871"/>
                        <a:pt x="282" y="3840"/>
                      </a:cubicBezTo>
                      <a:cubicBezTo>
                        <a:pt x="327" y="3733"/>
                        <a:pt x="368" y="3618"/>
                        <a:pt x="375" y="3507"/>
                      </a:cubicBezTo>
                      <a:cubicBezTo>
                        <a:pt x="403" y="3036"/>
                        <a:pt x="434" y="2565"/>
                        <a:pt x="437" y="2094"/>
                      </a:cubicBezTo>
                      <a:cubicBezTo>
                        <a:pt x="445" y="1574"/>
                        <a:pt x="431" y="1051"/>
                        <a:pt x="413" y="531"/>
                      </a:cubicBezTo>
                      <a:cubicBezTo>
                        <a:pt x="407" y="354"/>
                        <a:pt x="424" y="157"/>
                        <a:pt x="264" y="0"/>
                      </a:cubicBezTo>
                      <a:cubicBezTo>
                        <a:pt x="237" y="50"/>
                        <a:pt x="199" y="87"/>
                        <a:pt x="192" y="129"/>
                      </a:cubicBezTo>
                      <a:cubicBezTo>
                        <a:pt x="154" y="395"/>
                        <a:pt x="101" y="659"/>
                        <a:pt x="88" y="929"/>
                      </a:cubicBezTo>
                      <a:cubicBezTo>
                        <a:pt x="53" y="1667"/>
                        <a:pt x="32" y="2405"/>
                        <a:pt x="8" y="3147"/>
                      </a:cubicBezTo>
                      <a:cubicBezTo>
                        <a:pt x="5" y="3313"/>
                        <a:pt x="1" y="3483"/>
                        <a:pt x="8" y="3649"/>
                      </a:cubicBezTo>
                      <a:cubicBezTo>
                        <a:pt x="12" y="3712"/>
                        <a:pt x="39" y="3777"/>
                        <a:pt x="71" y="3836"/>
                      </a:cubicBezTo>
                      <a:cubicBezTo>
                        <a:pt x="81" y="3864"/>
                        <a:pt x="126" y="3895"/>
                        <a:pt x="150" y="3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520;p32">
                  <a:extLst>
                    <a:ext uri="{FF2B5EF4-FFF2-40B4-BE49-F238E27FC236}">
                      <a16:creationId xmlns:a16="http://schemas.microsoft.com/office/drawing/2014/main" id="{0747FAB8-AA88-4DA1-9429-15F34CF978E5}"/>
                    </a:ext>
                  </a:extLst>
                </p:cNvPr>
                <p:cNvSpPr/>
                <p:nvPr/>
              </p:nvSpPr>
              <p:spPr>
                <a:xfrm>
                  <a:off x="4412875" y="2715125"/>
                  <a:ext cx="10250" cy="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" h="2104" extrusionOk="0">
                      <a:moveTo>
                        <a:pt x="139" y="2103"/>
                      </a:moveTo>
                      <a:cubicBezTo>
                        <a:pt x="291" y="1961"/>
                        <a:pt x="284" y="1764"/>
                        <a:pt x="309" y="1591"/>
                      </a:cubicBezTo>
                      <a:cubicBezTo>
                        <a:pt x="374" y="1064"/>
                        <a:pt x="409" y="534"/>
                        <a:pt x="250" y="0"/>
                      </a:cubicBezTo>
                      <a:cubicBezTo>
                        <a:pt x="232" y="59"/>
                        <a:pt x="197" y="118"/>
                        <a:pt x="197" y="177"/>
                      </a:cubicBezTo>
                      <a:cubicBezTo>
                        <a:pt x="194" y="801"/>
                        <a:pt x="0" y="1414"/>
                        <a:pt x="59" y="2044"/>
                      </a:cubicBezTo>
                      <a:cubicBezTo>
                        <a:pt x="59" y="2062"/>
                        <a:pt x="101" y="2076"/>
                        <a:pt x="139" y="21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521;p32">
                  <a:extLst>
                    <a:ext uri="{FF2B5EF4-FFF2-40B4-BE49-F238E27FC236}">
                      <a16:creationId xmlns:a16="http://schemas.microsoft.com/office/drawing/2014/main" id="{E4DF5406-80D6-44EB-B9FE-2FA66B879706}"/>
                    </a:ext>
                  </a:extLst>
                </p:cNvPr>
                <p:cNvSpPr/>
                <p:nvPr/>
              </p:nvSpPr>
              <p:spPr>
                <a:xfrm>
                  <a:off x="4720800" y="2694925"/>
                  <a:ext cx="1250" cy="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74" extrusionOk="0">
                      <a:moveTo>
                        <a:pt x="42" y="18"/>
                      </a:moveTo>
                      <a:cubicBezTo>
                        <a:pt x="38" y="8"/>
                        <a:pt x="18" y="4"/>
                        <a:pt x="4" y="1"/>
                      </a:cubicBezTo>
                      <a:cubicBezTo>
                        <a:pt x="4" y="25"/>
                        <a:pt x="4" y="50"/>
                        <a:pt x="0" y="74"/>
                      </a:cubicBezTo>
                      <a:cubicBezTo>
                        <a:pt x="14" y="66"/>
                        <a:pt x="25" y="63"/>
                        <a:pt x="38" y="60"/>
                      </a:cubicBezTo>
                      <a:cubicBezTo>
                        <a:pt x="38" y="46"/>
                        <a:pt x="49" y="29"/>
                        <a:pt x="42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522;p32">
                  <a:extLst>
                    <a:ext uri="{FF2B5EF4-FFF2-40B4-BE49-F238E27FC236}">
                      <a16:creationId xmlns:a16="http://schemas.microsoft.com/office/drawing/2014/main" id="{76DF1660-A80C-4250-AA0C-ABAEC204672B}"/>
                    </a:ext>
                  </a:extLst>
                </p:cNvPr>
                <p:cNvSpPr/>
                <p:nvPr/>
              </p:nvSpPr>
              <p:spPr>
                <a:xfrm>
                  <a:off x="4616325" y="2643150"/>
                  <a:ext cx="38225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" h="5967" extrusionOk="0">
                      <a:moveTo>
                        <a:pt x="115" y="5921"/>
                      </a:moveTo>
                      <a:cubicBezTo>
                        <a:pt x="208" y="5967"/>
                        <a:pt x="292" y="5908"/>
                        <a:pt x="323" y="5824"/>
                      </a:cubicBezTo>
                      <a:cubicBezTo>
                        <a:pt x="382" y="5686"/>
                        <a:pt x="410" y="5533"/>
                        <a:pt x="469" y="5395"/>
                      </a:cubicBezTo>
                      <a:cubicBezTo>
                        <a:pt x="489" y="5346"/>
                        <a:pt x="555" y="5311"/>
                        <a:pt x="603" y="5273"/>
                      </a:cubicBezTo>
                      <a:lnTo>
                        <a:pt x="603" y="5260"/>
                      </a:lnTo>
                      <a:lnTo>
                        <a:pt x="603" y="5218"/>
                      </a:lnTo>
                      <a:cubicBezTo>
                        <a:pt x="587" y="5069"/>
                        <a:pt x="566" y="4920"/>
                        <a:pt x="549" y="4774"/>
                      </a:cubicBezTo>
                      <a:cubicBezTo>
                        <a:pt x="677" y="4913"/>
                        <a:pt x="608" y="5065"/>
                        <a:pt x="603" y="5218"/>
                      </a:cubicBezTo>
                      <a:cubicBezTo>
                        <a:pt x="608" y="5235"/>
                        <a:pt x="608" y="5252"/>
                        <a:pt x="611" y="5270"/>
                      </a:cubicBezTo>
                      <a:cubicBezTo>
                        <a:pt x="608" y="5270"/>
                        <a:pt x="608" y="5273"/>
                        <a:pt x="603" y="5273"/>
                      </a:cubicBezTo>
                      <a:cubicBezTo>
                        <a:pt x="590" y="5436"/>
                        <a:pt x="566" y="5599"/>
                        <a:pt x="569" y="5759"/>
                      </a:cubicBezTo>
                      <a:cubicBezTo>
                        <a:pt x="569" y="5807"/>
                        <a:pt x="638" y="5879"/>
                        <a:pt x="694" y="5900"/>
                      </a:cubicBezTo>
                      <a:cubicBezTo>
                        <a:pt x="790" y="5935"/>
                        <a:pt x="864" y="5869"/>
                        <a:pt x="894" y="5786"/>
                      </a:cubicBezTo>
                      <a:cubicBezTo>
                        <a:pt x="929" y="5692"/>
                        <a:pt x="950" y="5588"/>
                        <a:pt x="964" y="5492"/>
                      </a:cubicBezTo>
                      <a:cubicBezTo>
                        <a:pt x="1068" y="4771"/>
                        <a:pt x="1179" y="4054"/>
                        <a:pt x="1273" y="3333"/>
                      </a:cubicBezTo>
                      <a:cubicBezTo>
                        <a:pt x="1359" y="2644"/>
                        <a:pt x="1442" y="1958"/>
                        <a:pt x="1505" y="1268"/>
                      </a:cubicBezTo>
                      <a:cubicBezTo>
                        <a:pt x="1529" y="984"/>
                        <a:pt x="1497" y="693"/>
                        <a:pt x="1481" y="409"/>
                      </a:cubicBezTo>
                      <a:cubicBezTo>
                        <a:pt x="1473" y="319"/>
                        <a:pt x="1449" y="211"/>
                        <a:pt x="1310" y="204"/>
                      </a:cubicBezTo>
                      <a:cubicBezTo>
                        <a:pt x="1179" y="364"/>
                        <a:pt x="1182" y="551"/>
                        <a:pt x="1169" y="734"/>
                      </a:cubicBezTo>
                      <a:cubicBezTo>
                        <a:pt x="1099" y="1649"/>
                        <a:pt x="985" y="2561"/>
                        <a:pt x="805" y="3464"/>
                      </a:cubicBezTo>
                      <a:cubicBezTo>
                        <a:pt x="787" y="3343"/>
                        <a:pt x="774" y="3226"/>
                        <a:pt x="790" y="3111"/>
                      </a:cubicBezTo>
                      <a:cubicBezTo>
                        <a:pt x="888" y="2353"/>
                        <a:pt x="843" y="1593"/>
                        <a:pt x="840" y="832"/>
                      </a:cubicBezTo>
                      <a:cubicBezTo>
                        <a:pt x="840" y="616"/>
                        <a:pt x="795" y="395"/>
                        <a:pt x="760" y="180"/>
                      </a:cubicBezTo>
                      <a:cubicBezTo>
                        <a:pt x="749" y="128"/>
                        <a:pt x="683" y="87"/>
                        <a:pt x="614" y="0"/>
                      </a:cubicBezTo>
                      <a:cubicBezTo>
                        <a:pt x="569" y="128"/>
                        <a:pt x="528" y="201"/>
                        <a:pt x="520" y="277"/>
                      </a:cubicBezTo>
                      <a:cubicBezTo>
                        <a:pt x="493" y="582"/>
                        <a:pt x="469" y="883"/>
                        <a:pt x="462" y="1189"/>
                      </a:cubicBezTo>
                      <a:cubicBezTo>
                        <a:pt x="448" y="1947"/>
                        <a:pt x="483" y="2709"/>
                        <a:pt x="361" y="3464"/>
                      </a:cubicBezTo>
                      <a:cubicBezTo>
                        <a:pt x="250" y="4130"/>
                        <a:pt x="146" y="4798"/>
                        <a:pt x="42" y="5468"/>
                      </a:cubicBezTo>
                      <a:cubicBezTo>
                        <a:pt x="25" y="5568"/>
                        <a:pt x="1" y="5668"/>
                        <a:pt x="8" y="5769"/>
                      </a:cubicBezTo>
                      <a:cubicBezTo>
                        <a:pt x="15" y="5824"/>
                        <a:pt x="63" y="5897"/>
                        <a:pt x="115" y="5921"/>
                      </a:cubicBezTo>
                      <a:close/>
                      <a:moveTo>
                        <a:pt x="683" y="4037"/>
                      </a:moveTo>
                      <a:lnTo>
                        <a:pt x="718" y="4037"/>
                      </a:lnTo>
                      <a:lnTo>
                        <a:pt x="718" y="4317"/>
                      </a:lnTo>
                      <a:lnTo>
                        <a:pt x="683" y="43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523;p32">
                  <a:extLst>
                    <a:ext uri="{FF2B5EF4-FFF2-40B4-BE49-F238E27FC236}">
                      <a16:creationId xmlns:a16="http://schemas.microsoft.com/office/drawing/2014/main" id="{B0F10700-DD06-450C-AAC0-88EA8F6B14FF}"/>
                    </a:ext>
                  </a:extLst>
                </p:cNvPr>
                <p:cNvSpPr/>
                <p:nvPr/>
              </p:nvSpPr>
              <p:spPr>
                <a:xfrm>
                  <a:off x="4645875" y="2662450"/>
                  <a:ext cx="27050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4668" extrusionOk="0">
                      <a:moveTo>
                        <a:pt x="28" y="4120"/>
                      </a:moveTo>
                      <a:cubicBezTo>
                        <a:pt x="0" y="4262"/>
                        <a:pt x="18" y="4418"/>
                        <a:pt x="35" y="4567"/>
                      </a:cubicBezTo>
                      <a:cubicBezTo>
                        <a:pt x="35" y="4602"/>
                        <a:pt x="104" y="4650"/>
                        <a:pt x="149" y="4661"/>
                      </a:cubicBezTo>
                      <a:cubicBezTo>
                        <a:pt x="191" y="4667"/>
                        <a:pt x="264" y="4643"/>
                        <a:pt x="288" y="4613"/>
                      </a:cubicBezTo>
                      <a:cubicBezTo>
                        <a:pt x="336" y="4546"/>
                        <a:pt x="378" y="4467"/>
                        <a:pt x="395" y="4387"/>
                      </a:cubicBezTo>
                      <a:cubicBezTo>
                        <a:pt x="565" y="3680"/>
                        <a:pt x="721" y="2974"/>
                        <a:pt x="894" y="2270"/>
                      </a:cubicBezTo>
                      <a:cubicBezTo>
                        <a:pt x="1043" y="1674"/>
                        <a:pt x="1081" y="1071"/>
                        <a:pt x="1054" y="461"/>
                      </a:cubicBezTo>
                      <a:cubicBezTo>
                        <a:pt x="1047" y="309"/>
                        <a:pt x="1050" y="153"/>
                        <a:pt x="846" y="1"/>
                      </a:cubicBezTo>
                      <a:cubicBezTo>
                        <a:pt x="790" y="105"/>
                        <a:pt x="735" y="174"/>
                        <a:pt x="724" y="247"/>
                      </a:cubicBezTo>
                      <a:cubicBezTo>
                        <a:pt x="697" y="430"/>
                        <a:pt x="683" y="614"/>
                        <a:pt x="680" y="801"/>
                      </a:cubicBezTo>
                      <a:cubicBezTo>
                        <a:pt x="669" y="1203"/>
                        <a:pt x="645" y="1608"/>
                        <a:pt x="541" y="2003"/>
                      </a:cubicBezTo>
                      <a:cubicBezTo>
                        <a:pt x="444" y="2363"/>
                        <a:pt x="354" y="2724"/>
                        <a:pt x="267" y="3084"/>
                      </a:cubicBezTo>
                      <a:cubicBezTo>
                        <a:pt x="184" y="3428"/>
                        <a:pt x="94" y="3770"/>
                        <a:pt x="28" y="41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524;p32">
                  <a:extLst>
                    <a:ext uri="{FF2B5EF4-FFF2-40B4-BE49-F238E27FC236}">
                      <a16:creationId xmlns:a16="http://schemas.microsoft.com/office/drawing/2014/main" id="{0C649430-CB07-41F5-A7D7-1846BFCD40BE}"/>
                    </a:ext>
                  </a:extLst>
                </p:cNvPr>
                <p:cNvSpPr/>
                <p:nvPr/>
              </p:nvSpPr>
              <p:spPr>
                <a:xfrm>
                  <a:off x="4468475" y="2481675"/>
                  <a:ext cx="15775" cy="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3587" extrusionOk="0">
                      <a:moveTo>
                        <a:pt x="610" y="1067"/>
                      </a:moveTo>
                      <a:cubicBezTo>
                        <a:pt x="631" y="805"/>
                        <a:pt x="593" y="530"/>
                        <a:pt x="576" y="264"/>
                      </a:cubicBezTo>
                      <a:cubicBezTo>
                        <a:pt x="568" y="202"/>
                        <a:pt x="541" y="143"/>
                        <a:pt x="496" y="1"/>
                      </a:cubicBezTo>
                      <a:cubicBezTo>
                        <a:pt x="455" y="139"/>
                        <a:pt x="426" y="198"/>
                        <a:pt x="420" y="257"/>
                      </a:cubicBezTo>
                      <a:cubicBezTo>
                        <a:pt x="326" y="922"/>
                        <a:pt x="232" y="1590"/>
                        <a:pt x="139" y="2256"/>
                      </a:cubicBezTo>
                      <a:cubicBezTo>
                        <a:pt x="104" y="2523"/>
                        <a:pt x="73" y="2793"/>
                        <a:pt x="35" y="3056"/>
                      </a:cubicBezTo>
                      <a:cubicBezTo>
                        <a:pt x="0" y="3271"/>
                        <a:pt x="49" y="3451"/>
                        <a:pt x="229" y="3586"/>
                      </a:cubicBezTo>
                      <a:cubicBezTo>
                        <a:pt x="285" y="3399"/>
                        <a:pt x="375" y="3216"/>
                        <a:pt x="399" y="3025"/>
                      </a:cubicBezTo>
                      <a:cubicBezTo>
                        <a:pt x="482" y="2374"/>
                        <a:pt x="558" y="1723"/>
                        <a:pt x="610" y="10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525;p32">
                  <a:extLst>
                    <a:ext uri="{FF2B5EF4-FFF2-40B4-BE49-F238E27FC236}">
                      <a16:creationId xmlns:a16="http://schemas.microsoft.com/office/drawing/2014/main" id="{9957754D-0001-466B-8989-C47C125705D9}"/>
                    </a:ext>
                  </a:extLst>
                </p:cNvPr>
                <p:cNvSpPr/>
                <p:nvPr/>
              </p:nvSpPr>
              <p:spPr>
                <a:xfrm>
                  <a:off x="4708675" y="2804250"/>
                  <a:ext cx="13700" cy="7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3061" extrusionOk="0">
                      <a:moveTo>
                        <a:pt x="173" y="3060"/>
                      </a:moveTo>
                      <a:cubicBezTo>
                        <a:pt x="326" y="3029"/>
                        <a:pt x="347" y="2907"/>
                        <a:pt x="360" y="2790"/>
                      </a:cubicBezTo>
                      <a:cubicBezTo>
                        <a:pt x="416" y="2322"/>
                        <a:pt x="485" y="1858"/>
                        <a:pt x="523" y="1386"/>
                      </a:cubicBezTo>
                      <a:cubicBezTo>
                        <a:pt x="547" y="1068"/>
                        <a:pt x="531" y="749"/>
                        <a:pt x="523" y="430"/>
                      </a:cubicBezTo>
                      <a:cubicBezTo>
                        <a:pt x="520" y="257"/>
                        <a:pt x="489" y="91"/>
                        <a:pt x="267" y="1"/>
                      </a:cubicBezTo>
                      <a:cubicBezTo>
                        <a:pt x="108" y="163"/>
                        <a:pt x="149" y="340"/>
                        <a:pt x="146" y="503"/>
                      </a:cubicBezTo>
                      <a:cubicBezTo>
                        <a:pt x="139" y="1040"/>
                        <a:pt x="146" y="1577"/>
                        <a:pt x="42" y="2110"/>
                      </a:cubicBezTo>
                      <a:cubicBezTo>
                        <a:pt x="0" y="2325"/>
                        <a:pt x="18" y="2547"/>
                        <a:pt x="14" y="2766"/>
                      </a:cubicBezTo>
                      <a:cubicBezTo>
                        <a:pt x="11" y="2886"/>
                        <a:pt x="49" y="3001"/>
                        <a:pt x="173" y="30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526;p32">
                  <a:extLst>
                    <a:ext uri="{FF2B5EF4-FFF2-40B4-BE49-F238E27FC236}">
                      <a16:creationId xmlns:a16="http://schemas.microsoft.com/office/drawing/2014/main" id="{14B1060E-C5E3-4D8E-9936-2AC3F472BF2D}"/>
                    </a:ext>
                  </a:extLst>
                </p:cNvPr>
                <p:cNvSpPr/>
                <p:nvPr/>
              </p:nvSpPr>
              <p:spPr>
                <a:xfrm>
                  <a:off x="4521125" y="2870075"/>
                  <a:ext cx="17025" cy="9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3601" extrusionOk="0">
                      <a:moveTo>
                        <a:pt x="490" y="1"/>
                      </a:moveTo>
                      <a:cubicBezTo>
                        <a:pt x="316" y="154"/>
                        <a:pt x="351" y="365"/>
                        <a:pt x="333" y="558"/>
                      </a:cubicBezTo>
                      <a:cubicBezTo>
                        <a:pt x="303" y="995"/>
                        <a:pt x="289" y="1435"/>
                        <a:pt x="240" y="1868"/>
                      </a:cubicBezTo>
                      <a:cubicBezTo>
                        <a:pt x="205" y="2187"/>
                        <a:pt x="122" y="2499"/>
                        <a:pt x="71" y="2815"/>
                      </a:cubicBezTo>
                      <a:cubicBezTo>
                        <a:pt x="39" y="3012"/>
                        <a:pt x="18" y="3216"/>
                        <a:pt x="4" y="3417"/>
                      </a:cubicBezTo>
                      <a:cubicBezTo>
                        <a:pt x="1" y="3501"/>
                        <a:pt x="50" y="3587"/>
                        <a:pt x="154" y="3594"/>
                      </a:cubicBezTo>
                      <a:cubicBezTo>
                        <a:pt x="250" y="3600"/>
                        <a:pt x="309" y="3528"/>
                        <a:pt x="333" y="3445"/>
                      </a:cubicBezTo>
                      <a:cubicBezTo>
                        <a:pt x="362" y="3362"/>
                        <a:pt x="378" y="3279"/>
                        <a:pt x="392" y="3195"/>
                      </a:cubicBezTo>
                      <a:cubicBezTo>
                        <a:pt x="476" y="2748"/>
                        <a:pt x="590" y="2305"/>
                        <a:pt x="632" y="1854"/>
                      </a:cubicBezTo>
                      <a:cubicBezTo>
                        <a:pt x="680" y="1352"/>
                        <a:pt x="669" y="843"/>
                        <a:pt x="674" y="341"/>
                      </a:cubicBezTo>
                      <a:cubicBezTo>
                        <a:pt x="674" y="208"/>
                        <a:pt x="663" y="66"/>
                        <a:pt x="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527;p32">
                  <a:extLst>
                    <a:ext uri="{FF2B5EF4-FFF2-40B4-BE49-F238E27FC236}">
                      <a16:creationId xmlns:a16="http://schemas.microsoft.com/office/drawing/2014/main" id="{6214E057-A747-4A82-9548-61DBC5CFE976}"/>
                    </a:ext>
                  </a:extLst>
                </p:cNvPr>
                <p:cNvSpPr/>
                <p:nvPr/>
              </p:nvSpPr>
              <p:spPr>
                <a:xfrm>
                  <a:off x="4740800" y="2798425"/>
                  <a:ext cx="20550" cy="8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3595" extrusionOk="0">
                      <a:moveTo>
                        <a:pt x="455" y="961"/>
                      </a:moveTo>
                      <a:cubicBezTo>
                        <a:pt x="389" y="1550"/>
                        <a:pt x="264" y="2121"/>
                        <a:pt x="115" y="2697"/>
                      </a:cubicBezTo>
                      <a:cubicBezTo>
                        <a:pt x="63" y="2891"/>
                        <a:pt x="32" y="3089"/>
                        <a:pt x="11" y="3290"/>
                      </a:cubicBezTo>
                      <a:cubicBezTo>
                        <a:pt x="1" y="3369"/>
                        <a:pt x="36" y="3452"/>
                        <a:pt x="60" y="3532"/>
                      </a:cubicBezTo>
                      <a:cubicBezTo>
                        <a:pt x="67" y="3556"/>
                        <a:pt x="108" y="3594"/>
                        <a:pt x="136" y="3591"/>
                      </a:cubicBezTo>
                      <a:cubicBezTo>
                        <a:pt x="181" y="3591"/>
                        <a:pt x="240" y="3573"/>
                        <a:pt x="264" y="3543"/>
                      </a:cubicBezTo>
                      <a:cubicBezTo>
                        <a:pt x="306" y="3494"/>
                        <a:pt x="337" y="3424"/>
                        <a:pt x="348" y="3362"/>
                      </a:cubicBezTo>
                      <a:cubicBezTo>
                        <a:pt x="493" y="2638"/>
                        <a:pt x="735" y="1928"/>
                        <a:pt x="794" y="1186"/>
                      </a:cubicBezTo>
                      <a:cubicBezTo>
                        <a:pt x="815" y="885"/>
                        <a:pt x="822" y="583"/>
                        <a:pt x="822" y="282"/>
                      </a:cubicBezTo>
                      <a:cubicBezTo>
                        <a:pt x="822" y="213"/>
                        <a:pt x="759" y="146"/>
                        <a:pt x="687" y="1"/>
                      </a:cubicBezTo>
                      <a:cubicBezTo>
                        <a:pt x="593" y="379"/>
                        <a:pt x="489" y="666"/>
                        <a:pt x="455" y="9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" name="Google Shape;528;p32">
                <a:extLst>
                  <a:ext uri="{FF2B5EF4-FFF2-40B4-BE49-F238E27FC236}">
                    <a16:creationId xmlns:a16="http://schemas.microsoft.com/office/drawing/2014/main" id="{0B4397F9-8559-4C84-A3DF-CDEA5DBABCB1}"/>
                  </a:ext>
                </a:extLst>
              </p:cNvPr>
              <p:cNvGrpSpPr/>
              <p:nvPr/>
            </p:nvGrpSpPr>
            <p:grpSpPr>
              <a:xfrm rot="-6999909">
                <a:off x="7684131" y="2780346"/>
                <a:ext cx="1011970" cy="1015657"/>
                <a:chOff x="5532499" y="1557214"/>
                <a:chExt cx="572912" cy="574985"/>
              </a:xfrm>
            </p:grpSpPr>
            <p:sp>
              <p:nvSpPr>
                <p:cNvPr id="87" name="Google Shape;529;p32">
                  <a:extLst>
                    <a:ext uri="{FF2B5EF4-FFF2-40B4-BE49-F238E27FC236}">
                      <a16:creationId xmlns:a16="http://schemas.microsoft.com/office/drawing/2014/main" id="{16F62862-7880-4AA8-8544-62651ECF26A6}"/>
                    </a:ext>
                  </a:extLst>
                </p:cNvPr>
                <p:cNvSpPr/>
                <p:nvPr/>
              </p:nvSpPr>
              <p:spPr>
                <a:xfrm>
                  <a:off x="5546610" y="2046006"/>
                  <a:ext cx="87670" cy="86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6543" extrusionOk="0">
                      <a:moveTo>
                        <a:pt x="5459" y="0"/>
                      </a:moveTo>
                      <a:cubicBezTo>
                        <a:pt x="4015" y="2229"/>
                        <a:pt x="2193" y="4155"/>
                        <a:pt x="0" y="5586"/>
                      </a:cubicBezTo>
                      <a:cubicBezTo>
                        <a:pt x="242" y="5937"/>
                        <a:pt x="502" y="6265"/>
                        <a:pt x="780" y="6543"/>
                      </a:cubicBezTo>
                      <a:cubicBezTo>
                        <a:pt x="3127" y="5012"/>
                        <a:pt x="5104" y="2917"/>
                        <a:pt x="6653" y="492"/>
                      </a:cubicBezTo>
                      <a:cubicBezTo>
                        <a:pt x="6252" y="347"/>
                        <a:pt x="5851" y="183"/>
                        <a:pt x="5459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530;p32">
                  <a:extLst>
                    <a:ext uri="{FF2B5EF4-FFF2-40B4-BE49-F238E27FC236}">
                      <a16:creationId xmlns:a16="http://schemas.microsoft.com/office/drawing/2014/main" id="{E0487426-6AC0-4C0C-8F80-5CFF0DD34892}"/>
                    </a:ext>
                  </a:extLst>
                </p:cNvPr>
                <p:cNvSpPr/>
                <p:nvPr/>
              </p:nvSpPr>
              <p:spPr>
                <a:xfrm>
                  <a:off x="5534357" y="1706401"/>
                  <a:ext cx="136117" cy="8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1" h="6375" extrusionOk="0">
                      <a:moveTo>
                        <a:pt x="4138" y="1"/>
                      </a:moveTo>
                      <a:cubicBezTo>
                        <a:pt x="2222" y="1"/>
                        <a:pt x="708" y="1255"/>
                        <a:pt x="1" y="2967"/>
                      </a:cubicBezTo>
                      <a:cubicBezTo>
                        <a:pt x="348" y="2972"/>
                        <a:pt x="690" y="2989"/>
                        <a:pt x="1035" y="3012"/>
                      </a:cubicBezTo>
                      <a:cubicBezTo>
                        <a:pt x="1090" y="2890"/>
                        <a:pt x="1149" y="2770"/>
                        <a:pt x="1218" y="2652"/>
                      </a:cubicBezTo>
                      <a:cubicBezTo>
                        <a:pt x="1853" y="1536"/>
                        <a:pt x="2883" y="1052"/>
                        <a:pt x="3985" y="1052"/>
                      </a:cubicBezTo>
                      <a:cubicBezTo>
                        <a:pt x="4591" y="1052"/>
                        <a:pt x="5220" y="1199"/>
                        <a:pt x="5815" y="1468"/>
                      </a:cubicBezTo>
                      <a:cubicBezTo>
                        <a:pt x="7323" y="2147"/>
                        <a:pt x="8257" y="3714"/>
                        <a:pt x="8918" y="5154"/>
                      </a:cubicBezTo>
                      <a:cubicBezTo>
                        <a:pt x="9104" y="5555"/>
                        <a:pt x="9268" y="5960"/>
                        <a:pt x="9415" y="6375"/>
                      </a:cubicBezTo>
                      <a:cubicBezTo>
                        <a:pt x="9743" y="6211"/>
                        <a:pt x="10048" y="5996"/>
                        <a:pt x="10330" y="5733"/>
                      </a:cubicBezTo>
                      <a:cubicBezTo>
                        <a:pt x="10248" y="5500"/>
                        <a:pt x="10162" y="5272"/>
                        <a:pt x="10067" y="5049"/>
                      </a:cubicBezTo>
                      <a:cubicBezTo>
                        <a:pt x="9142" y="2780"/>
                        <a:pt x="7323" y="365"/>
                        <a:pt x="4703" y="37"/>
                      </a:cubicBezTo>
                      <a:cubicBezTo>
                        <a:pt x="4511" y="13"/>
                        <a:pt x="4323" y="1"/>
                        <a:pt x="413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531;p32">
                  <a:extLst>
                    <a:ext uri="{FF2B5EF4-FFF2-40B4-BE49-F238E27FC236}">
                      <a16:creationId xmlns:a16="http://schemas.microsoft.com/office/drawing/2014/main" id="{6E4B8A96-CF9F-4111-B9A2-B6E67CC4EC7C}"/>
                    </a:ext>
                  </a:extLst>
                </p:cNvPr>
                <p:cNvSpPr/>
                <p:nvPr/>
              </p:nvSpPr>
              <p:spPr>
                <a:xfrm>
                  <a:off x="5532499" y="1807597"/>
                  <a:ext cx="36944" cy="5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4" h="4161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461" y="1554"/>
                        <a:pt x="1378" y="2972"/>
                        <a:pt x="2557" y="4160"/>
                      </a:cubicBezTo>
                      <a:cubicBezTo>
                        <a:pt x="2644" y="3773"/>
                        <a:pt x="2726" y="3386"/>
                        <a:pt x="2803" y="2995"/>
                      </a:cubicBezTo>
                      <a:cubicBezTo>
                        <a:pt x="2070" y="2137"/>
                        <a:pt x="1460" y="1126"/>
                        <a:pt x="1081" y="55"/>
                      </a:cubicBezTo>
                      <a:cubicBezTo>
                        <a:pt x="712" y="28"/>
                        <a:pt x="356" y="5"/>
                        <a:pt x="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532;p32">
                  <a:extLst>
                    <a:ext uri="{FF2B5EF4-FFF2-40B4-BE49-F238E27FC236}">
                      <a16:creationId xmlns:a16="http://schemas.microsoft.com/office/drawing/2014/main" id="{BB1E601A-9D3D-4B63-B401-36C95F0015F7}"/>
                    </a:ext>
                  </a:extLst>
                </p:cNvPr>
                <p:cNvSpPr/>
                <p:nvPr/>
              </p:nvSpPr>
              <p:spPr>
                <a:xfrm>
                  <a:off x="5895577" y="1618469"/>
                  <a:ext cx="55245" cy="7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3" h="5770" extrusionOk="0">
                      <a:moveTo>
                        <a:pt x="3641" y="1"/>
                      </a:moveTo>
                      <a:cubicBezTo>
                        <a:pt x="2225" y="1513"/>
                        <a:pt x="1058" y="3245"/>
                        <a:pt x="0" y="5050"/>
                      </a:cubicBezTo>
                      <a:cubicBezTo>
                        <a:pt x="251" y="5313"/>
                        <a:pt x="520" y="5559"/>
                        <a:pt x="812" y="5769"/>
                      </a:cubicBezTo>
                      <a:cubicBezTo>
                        <a:pt x="1823" y="4083"/>
                        <a:pt x="2921" y="2466"/>
                        <a:pt x="4193" y="1063"/>
                      </a:cubicBezTo>
                      <a:cubicBezTo>
                        <a:pt x="4002" y="712"/>
                        <a:pt x="3819" y="356"/>
                        <a:pt x="3641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533;p32">
                  <a:extLst>
                    <a:ext uri="{FF2B5EF4-FFF2-40B4-BE49-F238E27FC236}">
                      <a16:creationId xmlns:a16="http://schemas.microsoft.com/office/drawing/2014/main" id="{D36528EF-86C6-43EF-A807-94AB4F90C3FB}"/>
                    </a:ext>
                  </a:extLst>
                </p:cNvPr>
                <p:cNvSpPr/>
                <p:nvPr/>
              </p:nvSpPr>
              <p:spPr>
                <a:xfrm>
                  <a:off x="5993313" y="1557214"/>
                  <a:ext cx="112098" cy="3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8" h="2664" extrusionOk="0">
                      <a:moveTo>
                        <a:pt x="6648" y="0"/>
                      </a:moveTo>
                      <a:cubicBezTo>
                        <a:pt x="4285" y="0"/>
                        <a:pt x="2028" y="586"/>
                        <a:pt x="1" y="1690"/>
                      </a:cubicBezTo>
                      <a:cubicBezTo>
                        <a:pt x="142" y="2018"/>
                        <a:pt x="292" y="2340"/>
                        <a:pt x="451" y="2664"/>
                      </a:cubicBezTo>
                      <a:cubicBezTo>
                        <a:pt x="2046" y="1739"/>
                        <a:pt x="3873" y="1143"/>
                        <a:pt x="6005" y="1010"/>
                      </a:cubicBezTo>
                      <a:cubicBezTo>
                        <a:pt x="6243" y="997"/>
                        <a:pt x="6479" y="990"/>
                        <a:pt x="6713" y="990"/>
                      </a:cubicBezTo>
                      <a:cubicBezTo>
                        <a:pt x="7271" y="990"/>
                        <a:pt x="7820" y="1029"/>
                        <a:pt x="8356" y="1106"/>
                      </a:cubicBezTo>
                      <a:cubicBezTo>
                        <a:pt x="8411" y="778"/>
                        <a:pt x="8461" y="449"/>
                        <a:pt x="8507" y="121"/>
                      </a:cubicBezTo>
                      <a:cubicBezTo>
                        <a:pt x="8489" y="117"/>
                        <a:pt x="8466" y="117"/>
                        <a:pt x="8448" y="113"/>
                      </a:cubicBezTo>
                      <a:cubicBezTo>
                        <a:pt x="7843" y="38"/>
                        <a:pt x="7242" y="0"/>
                        <a:pt x="6648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534;p32">
                  <a:extLst>
                    <a:ext uri="{FF2B5EF4-FFF2-40B4-BE49-F238E27FC236}">
                      <a16:creationId xmlns:a16="http://schemas.microsoft.com/office/drawing/2014/main" id="{6A043E87-F190-4B04-A05A-3680ED888B02}"/>
                    </a:ext>
                  </a:extLst>
                </p:cNvPr>
                <p:cNvSpPr/>
                <p:nvPr/>
              </p:nvSpPr>
              <p:spPr>
                <a:xfrm>
                  <a:off x="5795746" y="1740730"/>
                  <a:ext cx="80279" cy="11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8904" extrusionOk="0">
                      <a:moveTo>
                        <a:pt x="5254" y="0"/>
                      </a:moveTo>
                      <a:cubicBezTo>
                        <a:pt x="5154" y="187"/>
                        <a:pt x="5054" y="374"/>
                        <a:pt x="4953" y="561"/>
                      </a:cubicBezTo>
                      <a:cubicBezTo>
                        <a:pt x="3546" y="3150"/>
                        <a:pt x="2051" y="5865"/>
                        <a:pt x="0" y="8033"/>
                      </a:cubicBezTo>
                      <a:cubicBezTo>
                        <a:pt x="173" y="8338"/>
                        <a:pt x="370" y="8630"/>
                        <a:pt x="593" y="8904"/>
                      </a:cubicBezTo>
                      <a:cubicBezTo>
                        <a:pt x="2907" y="6534"/>
                        <a:pt x="4530" y="3532"/>
                        <a:pt x="6092" y="616"/>
                      </a:cubicBezTo>
                      <a:cubicBezTo>
                        <a:pt x="5805" y="425"/>
                        <a:pt x="5523" y="219"/>
                        <a:pt x="5254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535;p32">
                  <a:extLst>
                    <a:ext uri="{FF2B5EF4-FFF2-40B4-BE49-F238E27FC236}">
                      <a16:creationId xmlns:a16="http://schemas.microsoft.com/office/drawing/2014/main" id="{D9986D84-0A41-43B8-AE2B-5162FB822AF8}"/>
                    </a:ext>
                  </a:extLst>
                </p:cNvPr>
                <p:cNvSpPr/>
                <p:nvPr/>
              </p:nvSpPr>
              <p:spPr>
                <a:xfrm>
                  <a:off x="5620880" y="1846735"/>
                  <a:ext cx="133205" cy="149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" h="11382" extrusionOk="0">
                      <a:moveTo>
                        <a:pt x="4848" y="1"/>
                      </a:moveTo>
                      <a:cubicBezTo>
                        <a:pt x="4520" y="160"/>
                        <a:pt x="4183" y="297"/>
                        <a:pt x="3841" y="415"/>
                      </a:cubicBezTo>
                      <a:cubicBezTo>
                        <a:pt x="3927" y="1563"/>
                        <a:pt x="3910" y="2725"/>
                        <a:pt x="3800" y="3878"/>
                      </a:cubicBezTo>
                      <a:cubicBezTo>
                        <a:pt x="2588" y="3778"/>
                        <a:pt x="1389" y="3477"/>
                        <a:pt x="260" y="3003"/>
                      </a:cubicBezTo>
                      <a:cubicBezTo>
                        <a:pt x="178" y="3336"/>
                        <a:pt x="91" y="3668"/>
                        <a:pt x="0" y="4001"/>
                      </a:cubicBezTo>
                      <a:cubicBezTo>
                        <a:pt x="815" y="4356"/>
                        <a:pt x="1654" y="4616"/>
                        <a:pt x="2483" y="4780"/>
                      </a:cubicBezTo>
                      <a:cubicBezTo>
                        <a:pt x="2880" y="4857"/>
                        <a:pt x="3276" y="4903"/>
                        <a:pt x="3668" y="4939"/>
                      </a:cubicBezTo>
                      <a:cubicBezTo>
                        <a:pt x="3372" y="6995"/>
                        <a:pt x="2793" y="9026"/>
                        <a:pt x="2000" y="10944"/>
                      </a:cubicBezTo>
                      <a:cubicBezTo>
                        <a:pt x="2388" y="11113"/>
                        <a:pt x="2775" y="11259"/>
                        <a:pt x="3176" y="11382"/>
                      </a:cubicBezTo>
                      <a:cubicBezTo>
                        <a:pt x="3982" y="9327"/>
                        <a:pt x="4529" y="7159"/>
                        <a:pt x="4785" y="4980"/>
                      </a:cubicBezTo>
                      <a:cubicBezTo>
                        <a:pt x="6638" y="4949"/>
                        <a:pt x="8457" y="4457"/>
                        <a:pt x="10110" y="3627"/>
                      </a:cubicBezTo>
                      <a:cubicBezTo>
                        <a:pt x="9905" y="3367"/>
                        <a:pt x="9710" y="3103"/>
                        <a:pt x="9527" y="2821"/>
                      </a:cubicBezTo>
                      <a:cubicBezTo>
                        <a:pt x="8055" y="3540"/>
                        <a:pt x="6470" y="3896"/>
                        <a:pt x="4884" y="3914"/>
                      </a:cubicBezTo>
                      <a:cubicBezTo>
                        <a:pt x="4980" y="2602"/>
                        <a:pt x="4970" y="1290"/>
                        <a:pt x="484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solidFill>
                    <a:srgbClr val="0070C0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" name="Google Shape;536;p32">
                <a:extLst>
                  <a:ext uri="{FF2B5EF4-FFF2-40B4-BE49-F238E27FC236}">
                    <a16:creationId xmlns:a16="http://schemas.microsoft.com/office/drawing/2014/main" id="{70DF72BD-846D-4189-A1CB-EAA1A7682E7A}"/>
                  </a:ext>
                </a:extLst>
              </p:cNvPr>
              <p:cNvSpPr/>
              <p:nvPr/>
            </p:nvSpPr>
            <p:spPr>
              <a:xfrm rot="-8661300">
                <a:off x="8926802" y="3543584"/>
                <a:ext cx="198005" cy="61988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2664" extrusionOk="0">
                    <a:moveTo>
                      <a:pt x="6648" y="0"/>
                    </a:moveTo>
                    <a:cubicBezTo>
                      <a:pt x="4285" y="0"/>
                      <a:pt x="2028" y="586"/>
                      <a:pt x="1" y="1690"/>
                    </a:cubicBezTo>
                    <a:cubicBezTo>
                      <a:pt x="142" y="2018"/>
                      <a:pt x="292" y="2340"/>
                      <a:pt x="451" y="2664"/>
                    </a:cubicBezTo>
                    <a:cubicBezTo>
                      <a:pt x="2046" y="1739"/>
                      <a:pt x="3873" y="1143"/>
                      <a:pt x="6005" y="1010"/>
                    </a:cubicBezTo>
                    <a:cubicBezTo>
                      <a:pt x="6243" y="997"/>
                      <a:pt x="6479" y="990"/>
                      <a:pt x="6713" y="990"/>
                    </a:cubicBezTo>
                    <a:cubicBezTo>
                      <a:pt x="7271" y="990"/>
                      <a:pt x="7820" y="1029"/>
                      <a:pt x="8356" y="1106"/>
                    </a:cubicBezTo>
                    <a:cubicBezTo>
                      <a:pt x="8411" y="778"/>
                      <a:pt x="8461" y="449"/>
                      <a:pt x="8507" y="121"/>
                    </a:cubicBezTo>
                    <a:cubicBezTo>
                      <a:pt x="8489" y="117"/>
                      <a:pt x="8466" y="117"/>
                      <a:pt x="8448" y="113"/>
                    </a:cubicBezTo>
                    <a:cubicBezTo>
                      <a:pt x="7843" y="38"/>
                      <a:pt x="7242" y="0"/>
                      <a:pt x="664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537;p32">
              <a:extLst>
                <a:ext uri="{FF2B5EF4-FFF2-40B4-BE49-F238E27FC236}">
                  <a16:creationId xmlns:a16="http://schemas.microsoft.com/office/drawing/2014/main" id="{2FC5E84D-AA59-4C75-A2C8-4D9F71933541}"/>
                </a:ext>
              </a:extLst>
            </p:cNvPr>
            <p:cNvGrpSpPr/>
            <p:nvPr/>
          </p:nvGrpSpPr>
          <p:grpSpPr>
            <a:xfrm>
              <a:off x="6090915" y="2317152"/>
              <a:ext cx="203609" cy="177655"/>
              <a:chOff x="1129997" y="1785758"/>
              <a:chExt cx="560442" cy="489002"/>
            </a:xfrm>
          </p:grpSpPr>
          <p:sp>
            <p:nvSpPr>
              <p:cNvPr id="81" name="Google Shape;538;p32">
                <a:extLst>
                  <a:ext uri="{FF2B5EF4-FFF2-40B4-BE49-F238E27FC236}">
                    <a16:creationId xmlns:a16="http://schemas.microsoft.com/office/drawing/2014/main" id="{45BD0CE8-4667-4003-9755-D9C312B7D2F9}"/>
                  </a:ext>
                </a:extLst>
              </p:cNvPr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39;p32">
                <a:extLst>
                  <a:ext uri="{FF2B5EF4-FFF2-40B4-BE49-F238E27FC236}">
                    <a16:creationId xmlns:a16="http://schemas.microsoft.com/office/drawing/2014/main" id="{4D643D93-45F5-4582-B426-6A77EEE50456}"/>
                  </a:ext>
                </a:extLst>
              </p:cNvPr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540;p32">
              <a:extLst>
                <a:ext uri="{FF2B5EF4-FFF2-40B4-BE49-F238E27FC236}">
                  <a16:creationId xmlns:a16="http://schemas.microsoft.com/office/drawing/2014/main" id="{614F4E86-208A-4886-81AE-214AAD945C27}"/>
                </a:ext>
              </a:extLst>
            </p:cNvPr>
            <p:cNvGrpSpPr/>
            <p:nvPr/>
          </p:nvGrpSpPr>
          <p:grpSpPr>
            <a:xfrm flipH="1">
              <a:off x="7320296" y="1487839"/>
              <a:ext cx="290533" cy="253499"/>
              <a:chOff x="1129997" y="1785758"/>
              <a:chExt cx="560442" cy="489002"/>
            </a:xfrm>
          </p:grpSpPr>
          <p:sp>
            <p:nvSpPr>
              <p:cNvPr id="79" name="Google Shape;541;p32">
                <a:extLst>
                  <a:ext uri="{FF2B5EF4-FFF2-40B4-BE49-F238E27FC236}">
                    <a16:creationId xmlns:a16="http://schemas.microsoft.com/office/drawing/2014/main" id="{5E45E826-7348-4EE2-9796-5954047700C1}"/>
                  </a:ext>
                </a:extLst>
              </p:cNvPr>
              <p:cNvSpPr/>
              <p:nvPr/>
            </p:nvSpPr>
            <p:spPr>
              <a:xfrm>
                <a:off x="1129997" y="1785758"/>
                <a:ext cx="560442" cy="489002"/>
              </a:xfrm>
              <a:custGeom>
                <a:avLst/>
                <a:gdLst/>
                <a:ahLst/>
                <a:cxnLst/>
                <a:rect l="l" t="t" r="r" b="b"/>
                <a:pathLst>
                  <a:path w="24131" h="21055" extrusionOk="0">
                    <a:moveTo>
                      <a:pt x="16842" y="1259"/>
                    </a:moveTo>
                    <a:cubicBezTo>
                      <a:pt x="17091" y="1259"/>
                      <a:pt x="17360" y="1292"/>
                      <a:pt x="17652" y="1362"/>
                    </a:cubicBezTo>
                    <a:cubicBezTo>
                      <a:pt x="20632" y="2072"/>
                      <a:pt x="22290" y="6533"/>
                      <a:pt x="21178" y="9111"/>
                    </a:cubicBezTo>
                    <a:cubicBezTo>
                      <a:pt x="20294" y="11158"/>
                      <a:pt x="18136" y="11633"/>
                      <a:pt x="16066" y="11633"/>
                    </a:cubicBezTo>
                    <a:cubicBezTo>
                      <a:pt x="15450" y="11633"/>
                      <a:pt x="14841" y="11591"/>
                      <a:pt x="14276" y="11536"/>
                    </a:cubicBezTo>
                    <a:cubicBezTo>
                      <a:pt x="14581" y="11321"/>
                      <a:pt x="14859" y="11075"/>
                      <a:pt x="15128" y="10783"/>
                    </a:cubicBezTo>
                    <a:cubicBezTo>
                      <a:pt x="15551" y="10328"/>
                      <a:pt x="16102" y="9772"/>
                      <a:pt x="16212" y="9134"/>
                    </a:cubicBezTo>
                    <a:cubicBezTo>
                      <a:pt x="16251" y="8915"/>
                      <a:pt x="16092" y="8709"/>
                      <a:pt x="15888" y="8709"/>
                    </a:cubicBezTo>
                    <a:cubicBezTo>
                      <a:pt x="15834" y="8709"/>
                      <a:pt x="15777" y="8723"/>
                      <a:pt x="15720" y="8756"/>
                    </a:cubicBezTo>
                    <a:cubicBezTo>
                      <a:pt x="15187" y="9061"/>
                      <a:pt x="14859" y="9662"/>
                      <a:pt x="14462" y="10118"/>
                    </a:cubicBezTo>
                    <a:cubicBezTo>
                      <a:pt x="14344" y="10255"/>
                      <a:pt x="14221" y="10387"/>
                      <a:pt x="14098" y="10524"/>
                    </a:cubicBezTo>
                    <a:cubicBezTo>
                      <a:pt x="13908" y="7038"/>
                      <a:pt x="13555" y="1259"/>
                      <a:pt x="16842" y="1259"/>
                    </a:cubicBezTo>
                    <a:close/>
                    <a:moveTo>
                      <a:pt x="6501" y="10226"/>
                    </a:moveTo>
                    <a:cubicBezTo>
                      <a:pt x="8234" y="10226"/>
                      <a:pt x="10070" y="11136"/>
                      <a:pt x="11587" y="12105"/>
                    </a:cubicBezTo>
                    <a:cubicBezTo>
                      <a:pt x="11232" y="12274"/>
                      <a:pt x="10914" y="12501"/>
                      <a:pt x="10567" y="12707"/>
                    </a:cubicBezTo>
                    <a:cubicBezTo>
                      <a:pt x="9957" y="13062"/>
                      <a:pt x="9373" y="13399"/>
                      <a:pt x="8799" y="13805"/>
                    </a:cubicBezTo>
                    <a:cubicBezTo>
                      <a:pt x="8624" y="13923"/>
                      <a:pt x="8712" y="14169"/>
                      <a:pt x="8906" y="14169"/>
                    </a:cubicBezTo>
                    <a:cubicBezTo>
                      <a:pt x="8920" y="14169"/>
                      <a:pt x="8934" y="14167"/>
                      <a:pt x="8950" y="14164"/>
                    </a:cubicBezTo>
                    <a:cubicBezTo>
                      <a:pt x="9806" y="13996"/>
                      <a:pt x="11050" y="13740"/>
                      <a:pt x="11797" y="13090"/>
                    </a:cubicBezTo>
                    <a:lnTo>
                      <a:pt x="11797" y="13090"/>
                    </a:lnTo>
                    <a:cubicBezTo>
                      <a:pt x="11570" y="14661"/>
                      <a:pt x="11301" y="16215"/>
                      <a:pt x="10809" y="17741"/>
                    </a:cubicBezTo>
                    <a:cubicBezTo>
                      <a:pt x="10254" y="19460"/>
                      <a:pt x="9158" y="20103"/>
                      <a:pt x="7923" y="20103"/>
                    </a:cubicBezTo>
                    <a:cubicBezTo>
                      <a:pt x="5954" y="20103"/>
                      <a:pt x="3631" y="18468"/>
                      <a:pt x="2584" y="16953"/>
                    </a:cubicBezTo>
                    <a:cubicBezTo>
                      <a:pt x="748" y="14301"/>
                      <a:pt x="2515" y="11157"/>
                      <a:pt x="5337" y="10378"/>
                    </a:cubicBezTo>
                    <a:cubicBezTo>
                      <a:pt x="5716" y="10273"/>
                      <a:pt x="6106" y="10226"/>
                      <a:pt x="6501" y="10226"/>
                    </a:cubicBezTo>
                    <a:close/>
                    <a:moveTo>
                      <a:pt x="16912" y="1"/>
                    </a:moveTo>
                    <a:cubicBezTo>
                      <a:pt x="15526" y="1"/>
                      <a:pt x="14231" y="782"/>
                      <a:pt x="13542" y="2323"/>
                    </a:cubicBezTo>
                    <a:cubicBezTo>
                      <a:pt x="12430" y="4792"/>
                      <a:pt x="12645" y="7740"/>
                      <a:pt x="13095" y="10451"/>
                    </a:cubicBezTo>
                    <a:cubicBezTo>
                      <a:pt x="12658" y="9790"/>
                      <a:pt x="12161" y="9116"/>
                      <a:pt x="11419" y="8861"/>
                    </a:cubicBezTo>
                    <a:cubicBezTo>
                      <a:pt x="11378" y="8847"/>
                      <a:pt x="11332" y="8838"/>
                      <a:pt x="11291" y="8838"/>
                    </a:cubicBezTo>
                    <a:cubicBezTo>
                      <a:pt x="11200" y="8405"/>
                      <a:pt x="11000" y="8018"/>
                      <a:pt x="10794" y="7612"/>
                    </a:cubicBezTo>
                    <a:cubicBezTo>
                      <a:pt x="10435" y="6893"/>
                      <a:pt x="10243" y="6072"/>
                      <a:pt x="9701" y="5457"/>
                    </a:cubicBezTo>
                    <a:cubicBezTo>
                      <a:pt x="9653" y="5404"/>
                      <a:pt x="9598" y="5382"/>
                      <a:pt x="9544" y="5382"/>
                    </a:cubicBezTo>
                    <a:cubicBezTo>
                      <a:pt x="9402" y="5382"/>
                      <a:pt x="9267" y="5536"/>
                      <a:pt x="9301" y="5694"/>
                    </a:cubicBezTo>
                    <a:cubicBezTo>
                      <a:pt x="9410" y="6232"/>
                      <a:pt x="9711" y="6737"/>
                      <a:pt x="9997" y="7206"/>
                    </a:cubicBezTo>
                    <a:cubicBezTo>
                      <a:pt x="10348" y="7776"/>
                      <a:pt x="10826" y="8278"/>
                      <a:pt x="11000" y="8929"/>
                    </a:cubicBezTo>
                    <a:cubicBezTo>
                      <a:pt x="10941" y="8970"/>
                      <a:pt x="10891" y="9029"/>
                      <a:pt x="10849" y="9088"/>
                    </a:cubicBezTo>
                    <a:cubicBezTo>
                      <a:pt x="10489" y="8760"/>
                      <a:pt x="10138" y="8409"/>
                      <a:pt x="9742" y="8127"/>
                    </a:cubicBezTo>
                    <a:cubicBezTo>
                      <a:pt x="9072" y="7644"/>
                      <a:pt x="8166" y="7435"/>
                      <a:pt x="7419" y="7084"/>
                    </a:cubicBezTo>
                    <a:cubicBezTo>
                      <a:pt x="7410" y="7080"/>
                      <a:pt x="7401" y="7078"/>
                      <a:pt x="7393" y="7078"/>
                    </a:cubicBezTo>
                    <a:cubicBezTo>
                      <a:pt x="7340" y="7078"/>
                      <a:pt x="7290" y="7141"/>
                      <a:pt x="7341" y="7185"/>
                    </a:cubicBezTo>
                    <a:cubicBezTo>
                      <a:pt x="7974" y="7722"/>
                      <a:pt x="8626" y="8223"/>
                      <a:pt x="9232" y="8788"/>
                    </a:cubicBezTo>
                    <a:cubicBezTo>
                      <a:pt x="9724" y="9244"/>
                      <a:pt x="10230" y="9645"/>
                      <a:pt x="10804" y="9950"/>
                    </a:cubicBezTo>
                    <a:cubicBezTo>
                      <a:pt x="10849" y="10182"/>
                      <a:pt x="10927" y="10405"/>
                      <a:pt x="11023" y="10619"/>
                    </a:cubicBezTo>
                    <a:cubicBezTo>
                      <a:pt x="9628" y="9737"/>
                      <a:pt x="8029" y="9178"/>
                      <a:pt x="6417" y="9178"/>
                    </a:cubicBezTo>
                    <a:cubicBezTo>
                      <a:pt x="5565" y="9178"/>
                      <a:pt x="4710" y="9334"/>
                      <a:pt x="3878" y="9681"/>
                    </a:cubicBezTo>
                    <a:cubicBezTo>
                      <a:pt x="1190" y="10806"/>
                      <a:pt x="0" y="14347"/>
                      <a:pt x="1400" y="16898"/>
                    </a:cubicBezTo>
                    <a:cubicBezTo>
                      <a:pt x="2729" y="19328"/>
                      <a:pt x="5167" y="21055"/>
                      <a:pt x="7922" y="21055"/>
                    </a:cubicBezTo>
                    <a:cubicBezTo>
                      <a:pt x="8226" y="21055"/>
                      <a:pt x="8534" y="21034"/>
                      <a:pt x="8845" y="20990"/>
                    </a:cubicBezTo>
                    <a:cubicBezTo>
                      <a:pt x="11847" y="20570"/>
                      <a:pt x="12822" y="16069"/>
                      <a:pt x="12882" y="13231"/>
                    </a:cubicBezTo>
                    <a:cubicBezTo>
                      <a:pt x="13519" y="14019"/>
                      <a:pt x="14180" y="14747"/>
                      <a:pt x="15073" y="15313"/>
                    </a:cubicBezTo>
                    <a:cubicBezTo>
                      <a:pt x="15128" y="15376"/>
                      <a:pt x="15173" y="15445"/>
                      <a:pt x="15227" y="15508"/>
                    </a:cubicBezTo>
                    <a:cubicBezTo>
                      <a:pt x="15346" y="15641"/>
                      <a:pt x="15484" y="15697"/>
                      <a:pt x="15619" y="15697"/>
                    </a:cubicBezTo>
                    <a:cubicBezTo>
                      <a:pt x="16062" y="15697"/>
                      <a:pt x="16472" y="15096"/>
                      <a:pt x="16071" y="14665"/>
                    </a:cubicBezTo>
                    <a:cubicBezTo>
                      <a:pt x="15519" y="14078"/>
                      <a:pt x="15027" y="13376"/>
                      <a:pt x="14558" y="12665"/>
                    </a:cubicBezTo>
                    <a:lnTo>
                      <a:pt x="14558" y="12665"/>
                    </a:lnTo>
                    <a:cubicBezTo>
                      <a:pt x="15107" y="12874"/>
                      <a:pt x="15698" y="12969"/>
                      <a:pt x="16304" y="12969"/>
                    </a:cubicBezTo>
                    <a:cubicBezTo>
                      <a:pt x="18447" y="12969"/>
                      <a:pt x="20763" y="11777"/>
                      <a:pt x="21953" y="10228"/>
                    </a:cubicBezTo>
                    <a:cubicBezTo>
                      <a:pt x="24131" y="7389"/>
                      <a:pt x="22122" y="3265"/>
                      <a:pt x="19853" y="1219"/>
                    </a:cubicBezTo>
                    <a:cubicBezTo>
                      <a:pt x="18952" y="404"/>
                      <a:pt x="17908" y="1"/>
                      <a:pt x="1691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42;p32">
                <a:extLst>
                  <a:ext uri="{FF2B5EF4-FFF2-40B4-BE49-F238E27FC236}">
                    <a16:creationId xmlns:a16="http://schemas.microsoft.com/office/drawing/2014/main" id="{1DBAC007-5430-4538-804C-A909DCFFB64D}"/>
                  </a:ext>
                </a:extLst>
              </p:cNvPr>
              <p:cNvSpPr/>
              <p:nvPr/>
            </p:nvSpPr>
            <p:spPr>
              <a:xfrm>
                <a:off x="1585149" y="2103754"/>
                <a:ext cx="43733" cy="4844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086" extrusionOk="0">
                    <a:moveTo>
                      <a:pt x="557" y="1969"/>
                    </a:moveTo>
                    <a:cubicBezTo>
                      <a:pt x="557" y="1974"/>
                      <a:pt x="557" y="1974"/>
                      <a:pt x="562" y="1974"/>
                    </a:cubicBezTo>
                    <a:cubicBezTo>
                      <a:pt x="563" y="1974"/>
                      <a:pt x="564" y="1975"/>
                      <a:pt x="565" y="1975"/>
                    </a:cubicBezTo>
                    <a:lnTo>
                      <a:pt x="565" y="1975"/>
                    </a:lnTo>
                    <a:cubicBezTo>
                      <a:pt x="563" y="1973"/>
                      <a:pt x="560" y="1971"/>
                      <a:pt x="557" y="1969"/>
                    </a:cubicBezTo>
                    <a:close/>
                    <a:moveTo>
                      <a:pt x="804" y="1"/>
                    </a:moveTo>
                    <a:cubicBezTo>
                      <a:pt x="672" y="1"/>
                      <a:pt x="540" y="33"/>
                      <a:pt x="415" y="106"/>
                    </a:cubicBezTo>
                    <a:cubicBezTo>
                      <a:pt x="120" y="279"/>
                      <a:pt x="1" y="607"/>
                      <a:pt x="1" y="935"/>
                    </a:cubicBezTo>
                    <a:cubicBezTo>
                      <a:pt x="1" y="1185"/>
                      <a:pt x="110" y="1518"/>
                      <a:pt x="293" y="1728"/>
                    </a:cubicBezTo>
                    <a:cubicBezTo>
                      <a:pt x="356" y="1828"/>
                      <a:pt x="434" y="1905"/>
                      <a:pt x="530" y="1955"/>
                    </a:cubicBezTo>
                    <a:cubicBezTo>
                      <a:pt x="495" y="1932"/>
                      <a:pt x="485" y="1922"/>
                      <a:pt x="488" y="1922"/>
                    </a:cubicBezTo>
                    <a:cubicBezTo>
                      <a:pt x="492" y="1922"/>
                      <a:pt x="507" y="1931"/>
                      <a:pt x="525" y="1947"/>
                    </a:cubicBezTo>
                    <a:cubicBezTo>
                      <a:pt x="530" y="1951"/>
                      <a:pt x="539" y="1955"/>
                      <a:pt x="543" y="1960"/>
                    </a:cubicBezTo>
                    <a:cubicBezTo>
                      <a:pt x="557" y="1969"/>
                      <a:pt x="571" y="1974"/>
                      <a:pt x="585" y="1978"/>
                    </a:cubicBezTo>
                    <a:cubicBezTo>
                      <a:pt x="576" y="1978"/>
                      <a:pt x="572" y="1978"/>
                      <a:pt x="565" y="1975"/>
                    </a:cubicBezTo>
                    <a:lnTo>
                      <a:pt x="565" y="1975"/>
                    </a:lnTo>
                    <a:cubicBezTo>
                      <a:pt x="658" y="2046"/>
                      <a:pt x="781" y="2085"/>
                      <a:pt x="901" y="2085"/>
                    </a:cubicBezTo>
                    <a:cubicBezTo>
                      <a:pt x="1064" y="2085"/>
                      <a:pt x="1223" y="2012"/>
                      <a:pt x="1296" y="1846"/>
                    </a:cubicBezTo>
                    <a:cubicBezTo>
                      <a:pt x="1304" y="1833"/>
                      <a:pt x="1313" y="1814"/>
                      <a:pt x="1317" y="1801"/>
                    </a:cubicBezTo>
                    <a:cubicBezTo>
                      <a:pt x="1327" y="1791"/>
                      <a:pt x="1336" y="1778"/>
                      <a:pt x="1345" y="1764"/>
                    </a:cubicBezTo>
                    <a:cubicBezTo>
                      <a:pt x="1405" y="1741"/>
                      <a:pt x="1460" y="1705"/>
                      <a:pt x="1504" y="1655"/>
                    </a:cubicBezTo>
                    <a:cubicBezTo>
                      <a:pt x="1864" y="1267"/>
                      <a:pt x="1883" y="725"/>
                      <a:pt x="1514" y="329"/>
                    </a:cubicBezTo>
                    <a:cubicBezTo>
                      <a:pt x="1328" y="131"/>
                      <a:pt x="1068" y="1"/>
                      <a:pt x="804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solidFill>
                  <a:srgbClr val="0070C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8E45CC1C-4778-49AD-8C66-F2D666B8FC7C}"/>
              </a:ext>
            </a:extLst>
          </p:cNvPr>
          <p:cNvSpPr/>
          <p:nvPr/>
        </p:nvSpPr>
        <p:spPr>
          <a:xfrm>
            <a:off x="0" y="5472302"/>
            <a:ext cx="2549236" cy="13856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AD6AF8B-F9C9-4071-AA6D-CB5012922319}"/>
              </a:ext>
            </a:extLst>
          </p:cNvPr>
          <p:cNvSpPr txBox="1"/>
          <p:nvPr/>
        </p:nvSpPr>
        <p:spPr>
          <a:xfrm>
            <a:off x="621604" y="275440"/>
            <a:ext cx="10965709" cy="6440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4975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2500" dirty="0">
                <a:latin typeface="Sue Ellen Francisco"/>
                <a:sym typeface="Sue Ellen Francisco"/>
              </a:rPr>
              <a:t>活動目的：</a:t>
            </a:r>
          </a:p>
          <a:p>
            <a:pPr marL="356870" algn="just">
              <a:lnSpc>
                <a:spcPct val="150000"/>
              </a:lnSpc>
            </a:pPr>
            <a:r>
              <a:rPr lang="zh-TW" altLang="en-US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為了</a:t>
            </a: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提升全國高中職學生創意餐飲思考，面對著現今養生蔬食概念的流行，因此提升學生這方面領域並同時結合業界廠商，讓學生有問題解決能力與創意創新視野</a:t>
            </a:r>
            <a:r>
              <a:rPr lang="zh-TW" altLang="en-US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。</a:t>
            </a:r>
            <a:endParaRPr lang="en-US" altLang="zh-TW" sz="2500" dirty="0" smtClean="0">
              <a:solidFill>
                <a:schemeClr val="accent1">
                  <a:lumMod val="75000"/>
                </a:schemeClr>
              </a:solidFill>
              <a:latin typeface="Sue Ellen Francisco"/>
              <a:sym typeface="Sue Ellen Francisco"/>
            </a:endParaRPr>
          </a:p>
          <a:p>
            <a:pPr marL="356870" algn="just">
              <a:lnSpc>
                <a:spcPct val="150000"/>
              </a:lnSpc>
            </a:pPr>
            <a:r>
              <a:rPr lang="zh-TW" altLang="en-US" sz="2500" dirty="0" smtClean="0">
                <a:latin typeface="Sue Ellen Francisco"/>
                <a:sym typeface="Sue Ellen Francisco"/>
              </a:rPr>
              <a:t>重要日期</a:t>
            </a:r>
            <a:r>
              <a:rPr lang="en-US" altLang="zh-TW" sz="2500" dirty="0" smtClean="0">
                <a:latin typeface="Sue Ellen Francisco"/>
                <a:sym typeface="Sue Ellen Francisco"/>
              </a:rPr>
              <a:t>:</a:t>
            </a:r>
            <a:r>
              <a:rPr lang="zh-TW" altLang="en-US" sz="2500" dirty="0" smtClean="0">
                <a:latin typeface="Sue Ellen Francisco"/>
                <a:sym typeface="Sue Ellen Francisco"/>
              </a:rPr>
              <a:t> </a:t>
            </a:r>
            <a:endParaRPr lang="en-US" altLang="zh-TW" sz="2500" dirty="0" smtClean="0">
              <a:latin typeface="Sue Ellen Francisco"/>
              <a:sym typeface="Sue Ellen Francisco"/>
            </a:endParaRPr>
          </a:p>
          <a:p>
            <a:pPr marL="355600" indent="-3556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初賽</a:t>
            </a: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截止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: </a:t>
            </a:r>
            <a:r>
              <a:rPr lang="zh-TW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於</a:t>
            </a:r>
            <a:r>
              <a:rPr lang="en-US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2020</a:t>
            </a:r>
            <a:r>
              <a:rPr lang="zh-TW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年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11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月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10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日</a:t>
            </a:r>
            <a:r>
              <a:rPr lang="en-US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(</a:t>
            </a:r>
            <a:r>
              <a:rPr lang="zh-TW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一</a:t>
            </a:r>
            <a:r>
              <a:rPr lang="en-US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)17:00</a:t>
            </a: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前</a:t>
            </a:r>
            <a:r>
              <a:rPr lang="zh-TW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將</a:t>
            </a:r>
            <a:r>
              <a:rPr lang="zh-TW" altLang="en-US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作品</a:t>
            </a:r>
            <a:r>
              <a:rPr lang="en-US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(</a:t>
            </a:r>
            <a:r>
              <a:rPr lang="zh-TW" altLang="en-US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四宮格</a:t>
            </a:r>
            <a:r>
              <a:rPr lang="en-US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)</a:t>
            </a:r>
            <a:r>
              <a:rPr lang="zh-TW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上</a:t>
            </a: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傳到比賽官網。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初賽入圍公布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: </a:t>
            </a:r>
            <a:r>
              <a:rPr lang="en-US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2020</a:t>
            </a:r>
            <a:r>
              <a:rPr lang="zh-TW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年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12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月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4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日</a:t>
            </a:r>
            <a:r>
              <a:rPr lang="en-US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(</a:t>
            </a:r>
            <a:r>
              <a:rPr lang="zh-TW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五</a:t>
            </a:r>
            <a:r>
              <a:rPr lang="en-US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)17:00 </a:t>
            </a: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前公布於樹德科大行銷管理系</a:t>
            </a:r>
            <a:r>
              <a:rPr lang="zh-TW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網</a:t>
            </a:r>
            <a:r>
              <a:rPr lang="zh-TW" altLang="en-US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。</a:t>
            </a:r>
            <a:endParaRPr lang="en-US" altLang="zh-TW" sz="2500" dirty="0" smtClean="0">
              <a:solidFill>
                <a:schemeClr val="accent1">
                  <a:lumMod val="75000"/>
                </a:schemeClr>
              </a:solidFill>
              <a:latin typeface="Sue Ellen Francisco"/>
              <a:sym typeface="Sue Ellen Francisco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入圍作品上傳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:2020</a:t>
            </a: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年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12</a:t>
            </a: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月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21</a:t>
            </a: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日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(</a:t>
            </a: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一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) </a:t>
            </a:r>
            <a:r>
              <a:rPr lang="en-US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17:00</a:t>
            </a: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前公布於樹德科大行銷管理系網。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決賽</a:t>
            </a: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日期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:</a:t>
            </a: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入圍隊伍請於 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2021 </a:t>
            </a:r>
            <a:r>
              <a:rPr lang="zh-TW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年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1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月 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8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日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(</a:t>
            </a:r>
            <a:r>
              <a:rPr lang="zh-TW" altLang="en-US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五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)12:30-17:00</a:t>
            </a:r>
            <a:r>
              <a:rPr lang="zh-TW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前</a:t>
            </a:r>
            <a:r>
              <a:rPr lang="zh-TW" altLang="en-US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樹德科技大學管理學院視聽教室</a:t>
            </a:r>
            <a:r>
              <a:rPr lang="en-US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(T208)</a:t>
            </a:r>
            <a:r>
              <a:rPr lang="zh-TW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。</a:t>
            </a:r>
            <a:endParaRPr lang="zh-TW" altLang="zh-TW" sz="2500" dirty="0">
              <a:solidFill>
                <a:schemeClr val="accent1">
                  <a:lumMod val="75000"/>
                </a:schemeClr>
              </a:solidFill>
              <a:latin typeface="Sue Ellen Francisco"/>
              <a:sym typeface="Sue Ellen Francisco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獲獎公告：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2021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年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1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月</a:t>
            </a:r>
            <a:r>
              <a:rPr lang="en-US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15</a:t>
            </a:r>
            <a:r>
              <a:rPr lang="zh-TW" altLang="zh-TW" sz="2500" b="1" dirty="0" smtClean="0">
                <a:solidFill>
                  <a:srgbClr val="FF0000"/>
                </a:solidFill>
                <a:latin typeface="Sue Ellen Francisco"/>
                <a:sym typeface="Sue Ellen Francisco"/>
              </a:rPr>
              <a:t>日</a:t>
            </a:r>
            <a:r>
              <a:rPr lang="en-US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(</a:t>
            </a:r>
            <a:r>
              <a:rPr lang="zh-TW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五</a:t>
            </a:r>
            <a:r>
              <a:rPr lang="en-US" altLang="zh-TW" sz="2500" b="1" dirty="0">
                <a:solidFill>
                  <a:srgbClr val="FF0000"/>
                </a:solidFill>
                <a:latin typeface="Sue Ellen Francisco"/>
                <a:sym typeface="Sue Ellen Francisco"/>
              </a:rPr>
              <a:t>) 17:00</a:t>
            </a:r>
            <a:r>
              <a:rPr lang="zh-TW" altLang="zh-TW" sz="2500" dirty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前公布於樹德科大行銷管理系</a:t>
            </a:r>
            <a:r>
              <a:rPr lang="zh-TW" altLang="zh-TW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網</a:t>
            </a:r>
            <a:r>
              <a:rPr lang="zh-TW" altLang="en-US" sz="2500" dirty="0" smtClean="0">
                <a:solidFill>
                  <a:schemeClr val="accent1">
                    <a:lumMod val="75000"/>
                  </a:schemeClr>
                </a:solidFill>
                <a:latin typeface="Sue Ellen Francisco"/>
                <a:sym typeface="Sue Ellen Francisco"/>
              </a:rPr>
              <a:t>。</a:t>
            </a:r>
            <a:endParaRPr lang="zh-TW" altLang="en-US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6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955E55-FA5E-475B-88AB-A678BDE2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43"/>
            <a:ext cx="10515600" cy="1325563"/>
          </a:xfrm>
        </p:spPr>
        <p:txBody>
          <a:bodyPr/>
          <a:lstStyle/>
          <a:p>
            <a:r>
              <a:rPr lang="zh-TW" altLang="en-US" dirty="0"/>
              <a:t>比賽方式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C55365-940D-4705-A3A9-5E5F48463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918" y="1291070"/>
            <a:ext cx="10938164" cy="54466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初賽</a:t>
            </a:r>
            <a:r>
              <a:rPr lang="en-US" altLang="zh-TW" dirty="0" smtClean="0"/>
              <a:t>:</a:t>
            </a:r>
            <a:r>
              <a:rPr lang="zh-TW" altLang="en-US" dirty="0"/>
              <a:t>每組成員</a:t>
            </a:r>
            <a:r>
              <a:rPr lang="en-US" altLang="zh-TW" dirty="0"/>
              <a:t>(</a:t>
            </a:r>
            <a:r>
              <a:rPr lang="zh-TW" altLang="en-US" dirty="0"/>
              <a:t>以</a:t>
            </a:r>
            <a:r>
              <a:rPr lang="en-US" altLang="zh-TW" dirty="0"/>
              <a:t>3~5</a:t>
            </a:r>
            <a:r>
              <a:rPr lang="zh-TW" altLang="en-US" dirty="0"/>
              <a:t>名為限；指導老師</a:t>
            </a:r>
            <a:r>
              <a:rPr lang="en-US" altLang="zh-TW" dirty="0"/>
              <a:t>1~2</a:t>
            </a:r>
            <a:r>
              <a:rPr lang="zh-TW" altLang="en-US" dirty="0"/>
              <a:t>名</a:t>
            </a:r>
            <a:r>
              <a:rPr lang="en-US" altLang="zh-TW" dirty="0"/>
              <a:t>) </a:t>
            </a:r>
            <a:r>
              <a:rPr lang="zh-TW" altLang="en-US" dirty="0"/>
              <a:t>，</a:t>
            </a:r>
            <a:r>
              <a:rPr lang="en-US" altLang="zh-TW" dirty="0"/>
              <a:t>【</a:t>
            </a:r>
            <a:r>
              <a:rPr lang="zh-TW" altLang="en-US" dirty="0"/>
              <a:t>創意行銷組</a:t>
            </a:r>
            <a:r>
              <a:rPr lang="en-US" altLang="zh-TW" dirty="0"/>
              <a:t>】</a:t>
            </a:r>
            <a:r>
              <a:rPr lang="zh-TW" altLang="en-US" dirty="0"/>
              <a:t>與</a:t>
            </a:r>
            <a:r>
              <a:rPr lang="en-US" altLang="zh-TW" dirty="0"/>
              <a:t>【</a:t>
            </a:r>
            <a:r>
              <a:rPr lang="zh-TW" altLang="en-US" dirty="0"/>
              <a:t>創意料理組</a:t>
            </a:r>
            <a:r>
              <a:rPr lang="en-US" altLang="zh-TW" dirty="0" smtClean="0"/>
              <a:t>】</a:t>
            </a:r>
            <a:r>
              <a:rPr lang="zh-TW" altLang="en-US" dirty="0"/>
              <a:t>均採</a:t>
            </a:r>
            <a:r>
              <a:rPr lang="zh-TW" altLang="en-US" b="1" dirty="0">
                <a:solidFill>
                  <a:srgbClr val="FF0000"/>
                </a:solidFill>
              </a:rPr>
              <a:t>四宮格方式</a:t>
            </a:r>
            <a:r>
              <a:rPr lang="zh-TW" altLang="en-US" dirty="0"/>
              <a:t>參加</a:t>
            </a:r>
            <a:r>
              <a:rPr lang="zh-TW" altLang="en-US" dirty="0" smtClean="0"/>
              <a:t>比賽。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srgbClr val="FF0000"/>
                </a:solidFill>
              </a:rPr>
              <a:t>入圍</a:t>
            </a:r>
            <a:r>
              <a:rPr lang="en-US" altLang="zh-TW" dirty="0"/>
              <a:t>:【</a:t>
            </a:r>
            <a:r>
              <a:rPr lang="zh-TW" altLang="en-US" dirty="0"/>
              <a:t>創意行銷組</a:t>
            </a:r>
            <a:r>
              <a:rPr lang="en-US" altLang="zh-TW" dirty="0"/>
              <a:t>】</a:t>
            </a:r>
            <a:r>
              <a:rPr lang="zh-TW" altLang="en-US" dirty="0"/>
              <a:t>與</a:t>
            </a:r>
            <a:r>
              <a:rPr lang="en-US" altLang="zh-TW" dirty="0"/>
              <a:t>【</a:t>
            </a:r>
            <a:r>
              <a:rPr lang="zh-TW" altLang="en-US" dirty="0"/>
              <a:t>創意料理組</a:t>
            </a:r>
            <a:r>
              <a:rPr lang="en-US" altLang="zh-TW" dirty="0" smtClean="0"/>
              <a:t>】</a:t>
            </a:r>
            <a:r>
              <a:rPr lang="zh-TW" altLang="en-US" dirty="0" smtClean="0"/>
              <a:t>作品</a:t>
            </a:r>
            <a:r>
              <a:rPr lang="zh-TW" altLang="en-US" dirty="0"/>
              <a:t>於</a:t>
            </a:r>
            <a:r>
              <a:rPr lang="en-US" altLang="zh-TW" b="1" dirty="0">
                <a:solidFill>
                  <a:srgbClr val="FF0000"/>
                </a:solidFill>
              </a:rPr>
              <a:t>2019</a:t>
            </a:r>
            <a:r>
              <a:rPr lang="zh-TW" altLang="en-US" b="1" dirty="0">
                <a:solidFill>
                  <a:srgbClr val="FF0000"/>
                </a:solidFill>
              </a:rPr>
              <a:t>年</a:t>
            </a:r>
            <a:r>
              <a:rPr lang="en-US" altLang="zh-TW" b="1" dirty="0">
                <a:solidFill>
                  <a:srgbClr val="FF0000"/>
                </a:solidFill>
              </a:rPr>
              <a:t>12</a:t>
            </a:r>
            <a:r>
              <a:rPr lang="zh-TW" altLang="en-US" b="1" dirty="0">
                <a:solidFill>
                  <a:srgbClr val="FF0000"/>
                </a:solidFill>
              </a:rPr>
              <a:t>月</a:t>
            </a:r>
            <a:r>
              <a:rPr lang="en-US" altLang="zh-TW" b="1" dirty="0">
                <a:solidFill>
                  <a:srgbClr val="FF0000"/>
                </a:solidFill>
              </a:rPr>
              <a:t>21</a:t>
            </a:r>
            <a:r>
              <a:rPr lang="zh-TW" altLang="en-US" b="1" dirty="0">
                <a:solidFill>
                  <a:srgbClr val="FF0000"/>
                </a:solidFill>
              </a:rPr>
              <a:t>日</a:t>
            </a:r>
            <a:r>
              <a:rPr lang="en-US" altLang="zh-TW" b="1" dirty="0">
                <a:solidFill>
                  <a:srgbClr val="FF0000"/>
                </a:solidFill>
              </a:rPr>
              <a:t>(</a:t>
            </a:r>
            <a:r>
              <a:rPr lang="zh-TW" altLang="en-US" b="1" dirty="0">
                <a:solidFill>
                  <a:srgbClr val="FF0000"/>
                </a:solidFill>
              </a:rPr>
              <a:t>一</a:t>
            </a:r>
            <a:r>
              <a:rPr lang="en-US" altLang="zh-TW" b="1" dirty="0">
                <a:solidFill>
                  <a:srgbClr val="FF0000"/>
                </a:solidFill>
              </a:rPr>
              <a:t>)</a:t>
            </a:r>
            <a:r>
              <a:rPr lang="zh-TW" altLang="en-US" dirty="0"/>
              <a:t>前報名與上</a:t>
            </a:r>
            <a:r>
              <a:rPr lang="zh-TW" altLang="en-US" dirty="0" smtClean="0"/>
              <a:t>傳，</a:t>
            </a:r>
            <a:r>
              <a:rPr lang="zh-TW" altLang="en-US" dirty="0"/>
              <a:t>逾時繳交視同棄權。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決賽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【</a:t>
            </a:r>
            <a:r>
              <a:rPr lang="zh-TW" altLang="en-US" dirty="0"/>
              <a:t>創意行銷組</a:t>
            </a:r>
            <a:r>
              <a:rPr lang="en-US" altLang="zh-TW" dirty="0"/>
              <a:t>】</a:t>
            </a:r>
            <a:r>
              <a:rPr lang="zh-TW" altLang="en-US" dirty="0"/>
              <a:t>以慈香庭素食餐廳所分類的</a:t>
            </a:r>
            <a:r>
              <a:rPr lang="zh-TW" altLang="en-US" b="1" dirty="0">
                <a:solidFill>
                  <a:srgbClr val="FF0000"/>
                </a:solidFill>
              </a:rPr>
              <a:t>五種模型佳餚</a:t>
            </a:r>
            <a:r>
              <a:rPr lang="en-US" altLang="zh-TW" dirty="0"/>
              <a:t>(</a:t>
            </a:r>
            <a:r>
              <a:rPr lang="zh-TW" altLang="en-US" dirty="0"/>
              <a:t>分別以蒸、煮、炒、炸、煎</a:t>
            </a:r>
            <a:r>
              <a:rPr lang="en-US" altLang="zh-TW" dirty="0"/>
              <a:t>)</a:t>
            </a:r>
            <a:r>
              <a:rPr lang="zh-TW" altLang="en-US" dirty="0"/>
              <a:t>，採自由擇一模型中的一道佳餚做現場簡報；</a:t>
            </a:r>
            <a:r>
              <a:rPr lang="en-US" altLang="zh-TW" dirty="0"/>
              <a:t>【</a:t>
            </a:r>
            <a:r>
              <a:rPr lang="zh-TW" altLang="en-US" dirty="0"/>
              <a:t>創意料理組</a:t>
            </a:r>
            <a:r>
              <a:rPr lang="en-US" altLang="zh-TW" dirty="0"/>
              <a:t>】</a:t>
            </a:r>
            <a:r>
              <a:rPr lang="zh-TW" altLang="en-US" dirty="0"/>
              <a:t>料理成品以相片、影片或現場展示擇一方式並</a:t>
            </a:r>
            <a:r>
              <a:rPr lang="zh-TW" altLang="en-US" dirty="0" smtClean="0"/>
              <a:t>簡報。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0095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E45EDC-F224-45BB-A300-AF7E4516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創意行銷組</a:t>
            </a:r>
            <a:r>
              <a:rPr lang="en-US" altLang="zh-TW" dirty="0" smtClean="0"/>
              <a:t>-</a:t>
            </a:r>
            <a:r>
              <a:rPr lang="zh-TW" altLang="en-US" dirty="0" smtClean="0"/>
              <a:t>四宮格</a:t>
            </a:r>
            <a:r>
              <a:rPr lang="en-US" altLang="zh-TW" dirty="0" smtClean="0"/>
              <a:t>(</a:t>
            </a:r>
            <a:r>
              <a:rPr lang="zh-TW" altLang="en-US" dirty="0" smtClean="0"/>
              <a:t>範本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232880"/>
              </p:ext>
            </p:extLst>
          </p:nvPr>
        </p:nvGraphicFramePr>
        <p:xfrm>
          <a:off x="228601" y="1465121"/>
          <a:ext cx="11787190" cy="5239178"/>
        </p:xfrm>
        <a:graphic>
          <a:graphicData uri="http://schemas.openxmlformats.org/drawingml/2006/table">
            <a:tbl>
              <a:tblPr firstRow="1" firstCol="1" bandRow="1"/>
              <a:tblGrid>
                <a:gridCol w="217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6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優勢</a:t>
                      </a:r>
                      <a:endParaRPr lang="en-US" altLang="zh-TW" sz="1800" b="1" kern="100" dirty="0" smtClean="0">
                        <a:solidFill>
                          <a:srgbClr val="444444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S)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劣勢</a:t>
                      </a:r>
                      <a:endParaRPr lang="en-US" altLang="zh-TW" sz="1800" b="1" kern="100" dirty="0" smtClean="0">
                        <a:solidFill>
                          <a:srgbClr val="444444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W)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產品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Product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地點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Place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價格</a:t>
                      </a:r>
                      <a:r>
                        <a:rPr lang="en-US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Price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促銷</a:t>
                      </a:r>
                      <a:r>
                        <a:rPr lang="en-US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Promotion</a:t>
                      </a:r>
                      <a:r>
                        <a:rPr lang="en-US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934">
                <a:tc>
                  <a:txBody>
                    <a:bodyPr/>
                    <a:lstStyle/>
                    <a:p>
                      <a:pPr lvl="0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長久積累的品牌優勢。</a:t>
                      </a:r>
                    </a:p>
                    <a:p>
                      <a:pPr lvl="0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蔬食的養生概念屬性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強。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套裝價格增加消費動機，取得較高利潤。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差異化產品定位困難。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是場佔有率不足。</a:t>
                      </a:r>
                    </a:p>
                    <a:p>
                      <a:pPr lvl="0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渠道及營銷的短版。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食安常識訓練機制不足。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菜色種類多。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提供消費者多元選擇。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頂級尊榮的服務。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因應各項節慶推處優惠方案。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增加餐廳曝光量與知名度。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與異業公司合作。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接觸消費者的多元管道。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屬於中高價位。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目標族群為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型社會中頂級消費人士。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多項通路策略。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消費者購買的管道多元。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便利性高。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機會</a:t>
                      </a:r>
                      <a:endParaRPr lang="en-US" altLang="zh-TW" sz="1800" b="1" kern="100" dirty="0" smtClean="0">
                        <a:solidFill>
                          <a:srgbClr val="444444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O)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威脅</a:t>
                      </a:r>
                      <a:endParaRPr lang="en-US" altLang="zh-TW" sz="1800" b="1" kern="100" dirty="0" smtClean="0">
                        <a:solidFill>
                          <a:srgbClr val="444444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T)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918"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消費者的購買能力加強。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消費者呈現年輕化趨勢。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傳統文化日益受到重視。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透過廣告意象植入蔬食健康概念。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市場新加入的威脅。</a:t>
                      </a:r>
                    </a:p>
                    <a:p>
                      <a:pPr marL="0" lvl="0" algn="l" defTabSz="914400" rtl="0" eaLnBrk="1" latinLnBrk="0" hangingPunct="1"/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競爭對手的產品研發能力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產品來源的問題，如農藥的問題或是食品的生產製程發生問題。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05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競爭對手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行銷創意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9727">
                <a:tc gridSpan="2"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替代品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罐頭蔬食的崛起，使得料理達人面臨挑戰。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難以抵禦的多元化化學加工食品。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透過單純的訓練方式以及簡化操作流程，拿手料理易被仿作。</a:t>
                      </a: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只要把競爭對手不理會的人或企業當成顧客即可。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集客式行銷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透過關鍵字及社群分析受眾的喜好及疑問、產製對應的內容滿足受眾的需求。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社群行銷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了解品牌在社群上熱門的議題，以及競品的熱門貼文當經營參考方向。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3.SEO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優化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針對網站進行關鍵字分析，了解消費者詢問的問題後做內容的增減。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影音行銷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影片傳播力高，在社群觸及也比圖文高，透過影音強化與消費著的溝通。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口碑行銷</a:t>
                      </a:r>
                      <a:r>
                        <a:rPr lang="en-US" altLang="zh-TW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強化品牌在網路聲量上高的議題，或是時下流行的議題看是否能夠融入品牌。</a:t>
                      </a:r>
                      <a:endParaRPr lang="en-US" altLang="zh-TW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zh-TW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16" marR="6321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161" y="2790684"/>
            <a:ext cx="1348249" cy="15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376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    五模組佳餚</a:t>
            </a:r>
            <a:r>
              <a:rPr lang="en-US" altLang="zh-TW" dirty="0" smtClean="0"/>
              <a:t>(1</a:t>
            </a:r>
            <a:r>
              <a:rPr lang="zh-TW" altLang="en-US" dirty="0" smtClean="0"/>
              <a:t>蒸、</a:t>
            </a:r>
            <a:r>
              <a:rPr lang="en-US" altLang="zh-TW" dirty="0" smtClean="0"/>
              <a:t>2</a:t>
            </a:r>
            <a:r>
              <a:rPr lang="zh-TW" altLang="en-US" dirty="0" smtClean="0"/>
              <a:t>煮、</a:t>
            </a:r>
            <a:r>
              <a:rPr lang="en-US" altLang="zh-TW" dirty="0" smtClean="0"/>
              <a:t>3</a:t>
            </a:r>
            <a:r>
              <a:rPr lang="zh-TW" altLang="en-US" dirty="0" smtClean="0"/>
              <a:t>炒、</a:t>
            </a:r>
            <a:r>
              <a:rPr lang="en-US" altLang="zh-TW" dirty="0" smtClean="0"/>
              <a:t>4</a:t>
            </a:r>
            <a:r>
              <a:rPr lang="zh-TW" altLang="en-US" dirty="0" smtClean="0"/>
              <a:t>炸、</a:t>
            </a:r>
            <a:r>
              <a:rPr lang="en-US" altLang="zh-TW" dirty="0" smtClean="0"/>
              <a:t>5</a:t>
            </a:r>
            <a:r>
              <a:rPr lang="zh-TW" altLang="en-US" dirty="0" smtClean="0"/>
              <a:t>煎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73769"/>
            <a:ext cx="2177716" cy="174859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7" y="673769"/>
            <a:ext cx="1876927" cy="17485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05" y="673769"/>
            <a:ext cx="1849861" cy="174859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97" y="673769"/>
            <a:ext cx="1952119" cy="17485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48" y="673769"/>
            <a:ext cx="2069432" cy="17485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9243"/>
            <a:ext cx="2177717" cy="21336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7" y="2759244"/>
            <a:ext cx="1876927" cy="21336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04" y="2759244"/>
            <a:ext cx="1849862" cy="21336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96" y="2759244"/>
            <a:ext cx="1819772" cy="21336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47" y="2759244"/>
            <a:ext cx="2069433" cy="21336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229726"/>
            <a:ext cx="2177716" cy="162827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7" y="5229726"/>
            <a:ext cx="1876927" cy="162827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03" y="5229726"/>
            <a:ext cx="1849863" cy="162827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95" y="5229726"/>
            <a:ext cx="1819772" cy="162827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45" y="5229726"/>
            <a:ext cx="2069433" cy="162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60422"/>
            <a:ext cx="10515600" cy="1138990"/>
          </a:xfrm>
        </p:spPr>
        <p:txBody>
          <a:bodyPr/>
          <a:lstStyle/>
          <a:p>
            <a:pPr algn="ctr"/>
            <a:r>
              <a:rPr lang="zh-TW" altLang="en-US" dirty="0" smtClean="0"/>
              <a:t>創意行銷組</a:t>
            </a:r>
            <a:r>
              <a:rPr lang="en-US" altLang="zh-TW" dirty="0" smtClean="0"/>
              <a:t>(</a:t>
            </a:r>
            <a:r>
              <a:rPr lang="zh-TW" altLang="en-US" dirty="0" smtClean="0"/>
              <a:t>範本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3347" y="1122947"/>
            <a:ext cx="11277599" cy="535806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zh-TW" altLang="en-US" dirty="0" smtClean="0"/>
              <a:t>慈香庭</a:t>
            </a:r>
            <a:r>
              <a:rPr lang="en-US" altLang="zh-TW" dirty="0" smtClean="0"/>
              <a:t>5</a:t>
            </a:r>
            <a:r>
              <a:rPr lang="zh-TW" altLang="en-US" dirty="0" smtClean="0"/>
              <a:t>模組擇一佳餚輸入菜名</a:t>
            </a:r>
            <a:r>
              <a:rPr lang="en-US" altLang="zh-TW" dirty="0" smtClean="0"/>
              <a:t>(</a:t>
            </a:r>
            <a:r>
              <a:rPr lang="zh-TW" altLang="en-US" dirty="0" smtClean="0"/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蒸冬瓜扣寶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514350" indent="-514350">
              <a:buAutoNum type="arabicPeriod"/>
            </a:pPr>
            <a:r>
              <a:rPr lang="zh-TW" altLang="en-US" dirty="0" smtClean="0"/>
              <a:t>將已選取慈香庭佳餚相片貼製空白處。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1" y="2149642"/>
            <a:ext cx="5223723" cy="47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E45EDC-F224-45BB-A300-AF7E4516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31"/>
            <a:ext cx="10515600" cy="1219200"/>
          </a:xfrm>
        </p:spPr>
        <p:txBody>
          <a:bodyPr>
            <a:normAutofit/>
          </a:bodyPr>
          <a:lstStyle/>
          <a:p>
            <a:endParaRPr lang="zh-TW" altLang="en-US" sz="20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980178"/>
              </p:ext>
            </p:extLst>
          </p:nvPr>
        </p:nvGraphicFramePr>
        <p:xfrm>
          <a:off x="185530" y="1734235"/>
          <a:ext cx="11807685" cy="4823728"/>
        </p:xfrm>
        <a:graphic>
          <a:graphicData uri="http://schemas.openxmlformats.org/drawingml/2006/table">
            <a:tbl>
              <a:tblPr firstRow="1" firstCol="1" bandRow="1"/>
              <a:tblGrid>
                <a:gridCol w="2888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6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14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0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優勢</a:t>
                      </a:r>
                      <a:endParaRPr lang="en-US" altLang="zh-TW" sz="1800" b="1" kern="100" dirty="0" smtClean="0">
                        <a:solidFill>
                          <a:srgbClr val="444444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S)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劣勢</a:t>
                      </a:r>
                      <a:endParaRPr lang="en-US" altLang="zh-TW" sz="1800" b="1" kern="100" dirty="0" smtClean="0">
                        <a:solidFill>
                          <a:srgbClr val="444444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W)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產品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Product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地點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Place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價格</a:t>
                      </a:r>
                      <a:r>
                        <a:rPr lang="en-US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Price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促銷</a:t>
                      </a:r>
                      <a:r>
                        <a:rPr lang="en-US" sz="1800" b="1" kern="100" dirty="0" smtClean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Promotion</a:t>
                      </a:r>
                      <a:r>
                        <a:rPr lang="en-US" sz="1800" b="1" kern="100" dirty="0">
                          <a:solidFill>
                            <a:srgbClr val="666666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1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highlight>
                            <a:srgbClr val="FF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機會</a:t>
                      </a:r>
                      <a:endParaRPr lang="en-US" altLang="zh-TW" sz="1800" b="1" kern="100" dirty="0" smtClean="0">
                        <a:solidFill>
                          <a:srgbClr val="444444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O)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威脅</a:t>
                      </a:r>
                      <a:endParaRPr lang="en-US" altLang="zh-TW" sz="1800" b="1" kern="100" dirty="0" smtClean="0">
                        <a:solidFill>
                          <a:srgbClr val="444444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kern="100" dirty="0">
                          <a:solidFill>
                            <a:srgbClr val="444444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T)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9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highlight>
                            <a:srgbClr val="FF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highlight>
                            <a:srgbClr val="FFFF00"/>
                          </a:highlight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31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競爭對手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行銷創意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7307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216" marR="6321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08318"/>
              </p:ext>
            </p:extLst>
          </p:nvPr>
        </p:nvGraphicFramePr>
        <p:xfrm>
          <a:off x="200025" y="514349"/>
          <a:ext cx="11772909" cy="11480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41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87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26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89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5682">
                <a:tc>
                  <a:txBody>
                    <a:bodyPr/>
                    <a:lstStyle/>
                    <a:p>
                      <a:pPr indent="304800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競賽主題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報名類組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學校科別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年級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成</a:t>
                      </a:r>
                      <a:r>
                        <a:rPr lang="en-US" sz="1200" kern="100">
                          <a:effectLst/>
                        </a:rPr>
                        <a:t>        </a:t>
                      </a:r>
                      <a:r>
                        <a:rPr lang="zh-TW" sz="1200" kern="100">
                          <a:effectLst/>
                        </a:rPr>
                        <a:t>員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指導老師</a:t>
                      </a:r>
                      <a:r>
                        <a:rPr lang="en-US" sz="12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指導老師</a:t>
                      </a:r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組長</a:t>
                      </a:r>
                      <a:r>
                        <a:rPr lang="en-US" sz="12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組員</a:t>
                      </a:r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組員</a:t>
                      </a:r>
                      <a:r>
                        <a:rPr lang="en-US" sz="1200" kern="100" dirty="0">
                          <a:effectLst/>
                        </a:rPr>
                        <a:t>3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組員</a:t>
                      </a:r>
                      <a:r>
                        <a:rPr lang="en-US" sz="12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組員</a:t>
                      </a:r>
                      <a:r>
                        <a:rPr lang="en-US" sz="1200" kern="100" dirty="0">
                          <a:effectLst/>
                        </a:rPr>
                        <a:t>5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>
                          <a:effectLst/>
                        </a:rPr>
                        <a:t>姓</a:t>
                      </a:r>
                      <a:r>
                        <a:rPr lang="en-US" sz="1200" kern="100">
                          <a:effectLst/>
                        </a:rPr>
                        <a:t>         </a:t>
                      </a:r>
                      <a:r>
                        <a:rPr lang="zh-TW" sz="1200" kern="100">
                          <a:effectLst/>
                        </a:rPr>
                        <a:t>名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 indent="203200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zh-TW" sz="1200" kern="100" dirty="0">
                          <a:effectLst/>
                        </a:rPr>
                        <a:t>聯絡電話</a:t>
                      </a:r>
                      <a:r>
                        <a:rPr lang="en-US" sz="1000" kern="100" dirty="0">
                          <a:effectLst/>
                        </a:rPr>
                        <a:t>(e-mail)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28980" algn="l"/>
                        </a:tabLst>
                      </a:pPr>
                      <a:r>
                        <a:rPr lang="en-US" sz="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7380" marR="67380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030644" y="158234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TW" altLang="en-US" dirty="0">
                <a:solidFill>
                  <a:srgbClr val="000000"/>
                </a:solidFill>
              </a:rPr>
              <a:t>創意行銷組</a:t>
            </a:r>
            <a:r>
              <a:rPr lang="en-US" altLang="zh-TW" dirty="0">
                <a:solidFill>
                  <a:srgbClr val="000000"/>
                </a:solidFill>
              </a:rPr>
              <a:t>-</a:t>
            </a:r>
            <a:r>
              <a:rPr lang="zh-TW" altLang="en-US" dirty="0">
                <a:solidFill>
                  <a:srgbClr val="000000"/>
                </a:solidFill>
              </a:rPr>
              <a:t>四宮格</a:t>
            </a:r>
            <a:endParaRPr lang="zh-TW" altLang="en-US" kern="100" dirty="0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28337"/>
            <a:ext cx="10515600" cy="1058779"/>
          </a:xfrm>
        </p:spPr>
        <p:txBody>
          <a:bodyPr/>
          <a:lstStyle/>
          <a:p>
            <a:pPr algn="ctr"/>
            <a:r>
              <a:rPr lang="zh-TW" altLang="en-US" dirty="0" smtClean="0"/>
              <a:t>創意料理</a:t>
            </a:r>
            <a:r>
              <a:rPr lang="zh-TW" altLang="en-US" dirty="0" smtClean="0"/>
              <a:t>組</a:t>
            </a:r>
            <a:r>
              <a:rPr lang="en-US" altLang="zh-TW" dirty="0"/>
              <a:t>(</a:t>
            </a:r>
            <a:r>
              <a:rPr lang="zh-TW" altLang="en-US" dirty="0"/>
              <a:t>範本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978568"/>
            <a:ext cx="10515600" cy="58704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zh-TW" altLang="en-US" dirty="0" smtClean="0"/>
              <a:t>自製蔬食料理並取其菜名</a:t>
            </a:r>
            <a:r>
              <a:rPr lang="en-US" altLang="zh-TW" dirty="0" smtClean="0"/>
              <a:t>(</a:t>
            </a:r>
            <a:r>
              <a:rPr lang="zh-TW" altLang="en-US" dirty="0" smtClean="0"/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初心</a:t>
            </a:r>
            <a:r>
              <a:rPr lang="zh-TW" altLang="en-US" dirty="0" smtClean="0"/>
              <a:t> 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zh-TW" altLang="en-US" dirty="0" smtClean="0"/>
              <a:t>將自製蔬食料理以相片、影片或</a:t>
            </a:r>
            <a:r>
              <a:rPr lang="zh-TW" altLang="en-US" dirty="0"/>
              <a:t>成品現場</a:t>
            </a:r>
            <a:r>
              <a:rPr lang="zh-TW" altLang="en-US" dirty="0" smtClean="0"/>
              <a:t>展示擇一貼製或連結空白處。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69" y="2229854"/>
            <a:ext cx="5144661" cy="46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創意料理組</a:t>
            </a:r>
            <a:r>
              <a:rPr lang="en-US" altLang="zh-TW" dirty="0"/>
              <a:t>-</a:t>
            </a:r>
            <a:r>
              <a:rPr lang="zh-TW" altLang="en-US" dirty="0"/>
              <a:t>四宮</a:t>
            </a:r>
            <a:r>
              <a:rPr lang="zh-TW" altLang="en-US" dirty="0" smtClean="0"/>
              <a:t>格</a:t>
            </a:r>
            <a:r>
              <a:rPr lang="en-US" altLang="zh-TW" dirty="0" smtClean="0"/>
              <a:t>(</a:t>
            </a:r>
            <a:r>
              <a:rPr lang="zh-TW" altLang="en-US" dirty="0" smtClean="0"/>
              <a:t>範本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307140"/>
              </p:ext>
            </p:extLst>
          </p:nvPr>
        </p:nvGraphicFramePr>
        <p:xfrm>
          <a:off x="966355" y="1690690"/>
          <a:ext cx="10079181" cy="4710923"/>
        </p:xfrm>
        <a:graphic>
          <a:graphicData uri="http://schemas.openxmlformats.org/drawingml/2006/table">
            <a:tbl>
              <a:tblPr firstRow="1" firstCol="1" bandRow="1"/>
              <a:tblGrid>
                <a:gridCol w="4766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2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食材介紹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商品作法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957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豆干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油花生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葡萄乾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辣椒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TW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操作流程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:1.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將豆干切丁慢火燜炸成金黃色起鍋待涼。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將熟品油花生適量過篩去鹽。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取少量辣椒入鍋快炒置旁待涼。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將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1~3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已完成食材入伸瓷盤拌均即完成品。</a:t>
                      </a:r>
                      <a:endParaRPr lang="zh-TW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effectLst/>
                          <a:highlight>
                            <a:srgbClr val="C0C0C0"/>
                          </a:highlight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應用成本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介紹商品特色</a:t>
                      </a: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91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豆干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:30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kumimoji="0" lang="en-US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油花生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:50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kumimoji="0" lang="en-US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葡萄乾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:10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endParaRPr kumimoji="0" lang="en-US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辣椒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:5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元</a:t>
                      </a: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百元料理。</a:t>
                      </a:r>
                      <a:endParaRPr kumimoji="0" lang="en-US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家常菜、伴禮宴客兩相宜。</a:t>
                      </a:r>
                      <a:endParaRPr kumimoji="0" lang="en-US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製作容易，人人都可料理。</a:t>
                      </a:r>
                      <a:endParaRPr kumimoji="0" lang="en-US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kumimoji="0" lang="zh-TW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純手工製作，易冷藏，天然不加任何防腐劑。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5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1207</Words>
  <Application>Microsoft Office PowerPoint</Application>
  <PresentationFormat>寬螢幕</PresentationFormat>
  <Paragraphs>210</Paragraphs>
  <Slides>13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2" baseType="lpstr">
      <vt:lpstr>Avenir Next LT Pro</vt:lpstr>
      <vt:lpstr>Sue Ellen Francisco</vt:lpstr>
      <vt:lpstr>新細明體</vt:lpstr>
      <vt:lpstr>標楷體</vt:lpstr>
      <vt:lpstr>Arial</vt:lpstr>
      <vt:lpstr>Calibri</vt:lpstr>
      <vt:lpstr>Times New Roman</vt:lpstr>
      <vt:lpstr>Tw Cen MT</vt:lpstr>
      <vt:lpstr>ShapesVTI</vt:lpstr>
      <vt:lpstr>樹德科技大學 行銷管理系 2020全國高中職創意蔬食競賽</vt:lpstr>
      <vt:lpstr>PowerPoint 簡報</vt:lpstr>
      <vt:lpstr>比賽方式</vt:lpstr>
      <vt:lpstr>創意行銷組-四宮格(範本)</vt:lpstr>
      <vt:lpstr>    五模組佳餚(1蒸、2煮、3炒、4炸、5煎)</vt:lpstr>
      <vt:lpstr>創意行銷組(範本)</vt:lpstr>
      <vt:lpstr>PowerPoint 簡報</vt:lpstr>
      <vt:lpstr>創意料理組(範本)</vt:lpstr>
      <vt:lpstr>創意料理組-四宮格(範本)</vt:lpstr>
      <vt:lpstr>PowerPoint 簡報</vt:lpstr>
      <vt:lpstr>有獎金還有獎狀喔~</vt:lpstr>
      <vt:lpstr>重要時間再提醒</vt:lpstr>
      <vt:lpstr>活動網址連結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許正芳</dc:creator>
  <cp:lastModifiedBy>Puyh</cp:lastModifiedBy>
  <cp:revision>58</cp:revision>
  <dcterms:created xsi:type="dcterms:W3CDTF">2020-08-25T16:50:19Z</dcterms:created>
  <dcterms:modified xsi:type="dcterms:W3CDTF">2020-09-22T07:20:19Z</dcterms:modified>
</cp:coreProperties>
</file>