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90" r:id="rId5"/>
    <p:sldId id="288" r:id="rId6"/>
    <p:sldId id="284" r:id="rId7"/>
    <p:sldId id="278" r:id="rId8"/>
    <p:sldId id="277" r:id="rId9"/>
    <p:sldId id="272" r:id="rId10"/>
    <p:sldId id="260" r:id="rId11"/>
    <p:sldId id="263" r:id="rId12"/>
    <p:sldId id="291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48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73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9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00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64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2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0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67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6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4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7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X0xduzDgPk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mm.stu.edu.tw/2020v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hyperlink" Target="https://youtu.be/dhi8VU8xqj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樹德科技大學 行銷管理系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2020</a:t>
            </a:r>
            <a:r>
              <a:rPr lang="zh-TW" altLang="en-US" smtClean="0"/>
              <a:t>全國</a:t>
            </a:r>
            <a:r>
              <a:rPr lang="zh-TW" altLang="en-US" dirty="0" smtClean="0"/>
              <a:t>高中職創意蔬食競賽</a:t>
            </a:r>
            <a:endParaRPr lang="zh-TW" altLang="en-US" dirty="0"/>
          </a:p>
        </p:txBody>
      </p:sp>
      <p:sp>
        <p:nvSpPr>
          <p:cNvPr id="5" name="副標題 2">
            <a:extLst>
              <a:ext uri="{FF2B5EF4-FFF2-40B4-BE49-F238E27FC236}">
                <a16:creationId xmlns="" xmlns:a16="http://schemas.microsoft.com/office/drawing/2014/main" id="{8D12A6BD-D66E-40EE-A57D-7B93548AE40A}"/>
              </a:ext>
            </a:extLst>
          </p:cNvPr>
          <p:cNvSpPr txBox="1">
            <a:spLocks/>
          </p:cNvSpPr>
          <p:nvPr/>
        </p:nvSpPr>
        <p:spPr>
          <a:xfrm>
            <a:off x="838201" y="6072188"/>
            <a:ext cx="10515600" cy="662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講師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        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</a:rPr>
              <a:t>I      </a:t>
            </a:r>
            <a:r>
              <a:rPr lang="zh-TW" altLang="en-US" sz="2800" dirty="0" smtClean="0"/>
              <a:t>講師</a:t>
            </a:r>
            <a:r>
              <a:rPr lang="en-US" altLang="zh-TW" sz="2800" dirty="0"/>
              <a:t>:</a:t>
            </a:r>
            <a:r>
              <a:rPr lang="zh-TW" altLang="en-US" sz="2800" dirty="0"/>
              <a:t>  </a:t>
            </a:r>
            <a:r>
              <a:rPr lang="zh-TW" altLang="en-US" sz="2800" dirty="0" smtClean="0"/>
              <a:t>吳佳華                                            </a:t>
            </a:r>
            <a:r>
              <a:rPr lang="zh-TW" altLang="en-US" sz="2800" dirty="0"/>
              <a:t>電話</a:t>
            </a:r>
            <a:r>
              <a:rPr lang="en-US" altLang="zh-TW" sz="2800" dirty="0" smtClean="0"/>
              <a:t>:0933-296-779</a:t>
            </a:r>
            <a:endParaRPr lang="en-US" altLang="zh-TW" sz="28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ne: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                                   電話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: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125" y="1825625"/>
            <a:ext cx="10279749" cy="38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0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C58191C-D3B9-426B-BEC6-F4B31ED8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有獎金還有獎狀</a:t>
            </a:r>
            <a:r>
              <a:rPr lang="zh-TW" altLang="en-US" dirty="0" smtClean="0"/>
              <a:t>喔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971675" y="2690336"/>
            <a:ext cx="87439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3600" kern="0" dirty="0">
                <a:latin typeface="Times New Roman"/>
                <a:ea typeface="標楷體"/>
                <a:cs typeface="Times New Roman"/>
              </a:rPr>
              <a:t>金獎一名：獎金</a:t>
            </a:r>
            <a:r>
              <a:rPr lang="en-US" altLang="zh-TW" sz="3600" kern="0" dirty="0">
                <a:latin typeface="Times New Roman"/>
                <a:ea typeface="標楷體"/>
                <a:cs typeface="Times New Roman"/>
              </a:rPr>
              <a:t>3000</a:t>
            </a:r>
            <a:r>
              <a:rPr lang="zh-TW" altLang="zh-TW" sz="3600" kern="0" dirty="0">
                <a:latin typeface="Times New Roman"/>
                <a:ea typeface="標楷體"/>
                <a:cs typeface="Times New Roman"/>
              </a:rPr>
              <a:t>元、獎狀乙紙</a:t>
            </a:r>
            <a:endParaRPr lang="zh-TW" altLang="zh-TW" sz="3600" kern="100" dirty="0">
              <a:latin typeface="Calibri"/>
              <a:ea typeface="新細明體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zh-TW" altLang="zh-TW" sz="3600" kern="0" dirty="0">
                <a:latin typeface="Times New Roman"/>
                <a:ea typeface="標楷體"/>
                <a:cs typeface="Times New Roman"/>
              </a:rPr>
              <a:t>銀獎一名：獎金</a:t>
            </a:r>
            <a:r>
              <a:rPr lang="en-US" altLang="zh-TW" sz="3600" kern="0" dirty="0">
                <a:latin typeface="Times New Roman"/>
                <a:ea typeface="標楷體"/>
                <a:cs typeface="Times New Roman"/>
              </a:rPr>
              <a:t>2000</a:t>
            </a:r>
            <a:r>
              <a:rPr lang="zh-TW" altLang="zh-TW" sz="3600" kern="0" dirty="0">
                <a:latin typeface="Times New Roman"/>
                <a:ea typeface="標楷體"/>
                <a:cs typeface="Times New Roman"/>
              </a:rPr>
              <a:t>元、獎狀乙紙</a:t>
            </a:r>
            <a:endParaRPr lang="zh-TW" altLang="zh-TW" sz="3600" kern="100" dirty="0">
              <a:latin typeface="Calibri"/>
              <a:ea typeface="新細明體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zh-TW" altLang="zh-TW" sz="3600" kern="0" dirty="0">
                <a:latin typeface="Times New Roman"/>
                <a:ea typeface="標楷體"/>
                <a:cs typeface="Times New Roman"/>
              </a:rPr>
              <a:t>銅獎一名：獎金</a:t>
            </a:r>
            <a:r>
              <a:rPr lang="en-US" altLang="zh-TW" sz="3600" kern="0" dirty="0">
                <a:latin typeface="Times New Roman"/>
                <a:ea typeface="標楷體"/>
                <a:cs typeface="Times New Roman"/>
              </a:rPr>
              <a:t>1000</a:t>
            </a:r>
            <a:r>
              <a:rPr lang="zh-TW" altLang="zh-TW" sz="3600" kern="0" dirty="0">
                <a:latin typeface="Times New Roman"/>
                <a:ea typeface="標楷體"/>
                <a:cs typeface="Times New Roman"/>
              </a:rPr>
              <a:t>元、獎狀乙紙</a:t>
            </a:r>
            <a:endParaRPr lang="zh-TW" altLang="zh-TW" sz="3600" kern="100" dirty="0">
              <a:latin typeface="Calibri"/>
              <a:ea typeface="新細明體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zh-TW" altLang="zh-TW" sz="3600" kern="0" dirty="0">
                <a:latin typeface="Times New Roman"/>
                <a:ea typeface="標楷體"/>
                <a:cs typeface="Times New Roman"/>
              </a:rPr>
              <a:t>優選：擇優錄取若干名，頒發獎狀乙紙</a:t>
            </a:r>
            <a:endParaRPr lang="zh-TW" altLang="zh-TW" sz="3600" kern="100" dirty="0">
              <a:latin typeface="Calibri"/>
              <a:ea typeface="新細明體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zh-TW" altLang="zh-TW" sz="3600" kern="0" dirty="0">
                <a:latin typeface="Times New Roman"/>
                <a:ea typeface="標楷體"/>
                <a:cs typeface="Times New Roman"/>
              </a:rPr>
              <a:t>佳作</a:t>
            </a:r>
            <a:r>
              <a:rPr lang="en-US" altLang="zh-TW" sz="3600" kern="0" dirty="0">
                <a:latin typeface="Times New Roman"/>
                <a:ea typeface="標楷體"/>
                <a:cs typeface="Times New Roman"/>
              </a:rPr>
              <a:t>: </a:t>
            </a:r>
            <a:r>
              <a:rPr lang="zh-TW" altLang="zh-TW" sz="3600" kern="0" dirty="0">
                <a:latin typeface="Times New Roman"/>
                <a:ea typeface="標楷體"/>
                <a:cs typeface="Times New Roman"/>
              </a:rPr>
              <a:t>擇優錄取若干名，頒發獎狀乙紙</a:t>
            </a:r>
            <a:endParaRPr lang="zh-TW" altLang="zh-TW" sz="3600" kern="100" dirty="0">
              <a:effectLst/>
              <a:latin typeface="Calibri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557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350" y="27940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重要時間再提醒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3238" y="2414587"/>
            <a:ext cx="8424861" cy="3313641"/>
          </a:xfrm>
        </p:spPr>
        <p:txBody>
          <a:bodyPr/>
          <a:lstStyle/>
          <a:p>
            <a:r>
              <a:rPr lang="zh-TW" altLang="en-US" dirty="0" smtClean="0"/>
              <a:t>作品上傳</a:t>
            </a:r>
            <a:r>
              <a:rPr lang="en-US" altLang="zh-TW" dirty="0"/>
              <a:t>:2020</a:t>
            </a:r>
            <a:r>
              <a:rPr lang="zh-TW" altLang="en-US" dirty="0"/>
              <a:t>年</a:t>
            </a:r>
            <a:r>
              <a:rPr lang="en-US" altLang="zh-TW" dirty="0"/>
              <a:t>11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)17:00</a:t>
            </a:r>
            <a:endParaRPr lang="en-US" altLang="zh-TW" dirty="0" smtClean="0"/>
          </a:p>
          <a:p>
            <a:r>
              <a:rPr lang="zh-TW" altLang="en-US" dirty="0" smtClean="0"/>
              <a:t>公布入圍</a:t>
            </a:r>
            <a:r>
              <a:rPr lang="en-US" altLang="zh-TW" dirty="0"/>
              <a:t>:2020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4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)17:00</a:t>
            </a:r>
            <a:endParaRPr lang="en-US" altLang="zh-TW" dirty="0" smtClean="0"/>
          </a:p>
          <a:p>
            <a:r>
              <a:rPr lang="zh-TW" altLang="en-US" dirty="0" smtClean="0"/>
              <a:t>決賽日期</a:t>
            </a:r>
            <a:r>
              <a:rPr lang="en-US" altLang="zh-TW" dirty="0"/>
              <a:t>:2021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8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 12:30~17:00 </a:t>
            </a:r>
            <a:endParaRPr lang="en-US" altLang="zh-TW" dirty="0" smtClean="0"/>
          </a:p>
          <a:p>
            <a:r>
              <a:rPr lang="zh-TW" altLang="en-US" dirty="0" smtClean="0"/>
              <a:t>獲獎公告</a:t>
            </a:r>
            <a:r>
              <a:rPr lang="en-US" altLang="zh-TW" dirty="0"/>
              <a:t>:2021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15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)17:00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89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0000"/>
                </a:solidFill>
              </a:rPr>
              <a:t>活動網址連結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006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報名網址：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2020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全國高中職創意蔬食競賽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創意行銷組影片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創意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料理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影片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93" y="2501654"/>
            <a:ext cx="1596684" cy="15966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93" y="4593486"/>
            <a:ext cx="1703215" cy="17032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923" y="1570134"/>
            <a:ext cx="1466029" cy="14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群組 38">
            <a:extLst>
              <a:ext uri="{FF2B5EF4-FFF2-40B4-BE49-F238E27FC236}">
                <a16:creationId xmlns="" xmlns:a16="http://schemas.microsoft.com/office/drawing/2014/main" id="{2628FA5A-BE25-49FD-8608-0E1B546D187A}"/>
              </a:ext>
            </a:extLst>
          </p:cNvPr>
          <p:cNvGrpSpPr/>
          <p:nvPr/>
        </p:nvGrpSpPr>
        <p:grpSpPr>
          <a:xfrm>
            <a:off x="8799847" y="2000629"/>
            <a:ext cx="1799941" cy="389890"/>
            <a:chOff x="6350052" y="2878323"/>
            <a:chExt cx="1799941" cy="389890"/>
          </a:xfrm>
        </p:grpSpPr>
        <p:grpSp>
          <p:nvGrpSpPr>
            <p:cNvPr id="40" name="Google Shape;3226;p57">
              <a:extLst>
                <a:ext uri="{FF2B5EF4-FFF2-40B4-BE49-F238E27FC236}">
                  <a16:creationId xmlns="" xmlns:a16="http://schemas.microsoft.com/office/drawing/2014/main" id="{75CF9006-3C4B-48F8-A83A-5DB04F516E29}"/>
                </a:ext>
              </a:extLst>
            </p:cNvPr>
            <p:cNvGrpSpPr/>
            <p:nvPr/>
          </p:nvGrpSpPr>
          <p:grpSpPr>
            <a:xfrm>
              <a:off x="6350052" y="2910359"/>
              <a:ext cx="315998" cy="357854"/>
              <a:chOff x="1752475" y="1489600"/>
              <a:chExt cx="131600" cy="149025"/>
            </a:xfrm>
          </p:grpSpPr>
          <p:sp>
            <p:nvSpPr>
              <p:cNvPr id="63" name="Google Shape;3227;p57">
                <a:extLst>
                  <a:ext uri="{FF2B5EF4-FFF2-40B4-BE49-F238E27FC236}">
                    <a16:creationId xmlns="" xmlns:a16="http://schemas.microsoft.com/office/drawing/2014/main" id="{6C520161-BA7E-4914-ADA4-616A82D10B30}"/>
                  </a:ext>
                </a:extLst>
              </p:cNvPr>
              <p:cNvSpPr/>
              <p:nvPr/>
            </p:nvSpPr>
            <p:spPr>
              <a:xfrm>
                <a:off x="1797875" y="1576000"/>
                <a:ext cx="53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472" extrusionOk="0">
                    <a:moveTo>
                      <a:pt x="82" y="1"/>
                    </a:moveTo>
                    <a:cubicBezTo>
                      <a:pt x="41" y="1"/>
                      <a:pt x="0" y="27"/>
                      <a:pt x="0" y="79"/>
                    </a:cubicBezTo>
                    <a:cubicBezTo>
                      <a:pt x="18" y="848"/>
                      <a:pt x="46" y="1624"/>
                      <a:pt x="29" y="2393"/>
                    </a:cubicBezTo>
                    <a:cubicBezTo>
                      <a:pt x="27" y="2445"/>
                      <a:pt x="67" y="2471"/>
                      <a:pt x="107" y="2471"/>
                    </a:cubicBezTo>
                    <a:cubicBezTo>
                      <a:pt x="148" y="2471"/>
                      <a:pt x="189" y="2445"/>
                      <a:pt x="191" y="2393"/>
                    </a:cubicBezTo>
                    <a:cubicBezTo>
                      <a:pt x="212" y="1624"/>
                      <a:pt x="181" y="848"/>
                      <a:pt x="163" y="79"/>
                    </a:cubicBezTo>
                    <a:cubicBezTo>
                      <a:pt x="163" y="27"/>
                      <a:pt x="122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Google Shape;3228;p57">
                <a:extLst>
                  <a:ext uri="{FF2B5EF4-FFF2-40B4-BE49-F238E27FC236}">
                    <a16:creationId xmlns="" xmlns:a16="http://schemas.microsoft.com/office/drawing/2014/main" id="{84DA1981-4467-4196-877B-E5E6E5A62DFF}"/>
                  </a:ext>
                </a:extLst>
              </p:cNvPr>
              <p:cNvSpPr/>
              <p:nvPr/>
            </p:nvSpPr>
            <p:spPr>
              <a:xfrm>
                <a:off x="1795175" y="1490850"/>
                <a:ext cx="6150" cy="5842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337" extrusionOk="0">
                    <a:moveTo>
                      <a:pt x="82" y="1"/>
                    </a:moveTo>
                    <a:cubicBezTo>
                      <a:pt x="41" y="1"/>
                      <a:pt x="1" y="27"/>
                      <a:pt x="4" y="79"/>
                    </a:cubicBezTo>
                    <a:cubicBezTo>
                      <a:pt x="43" y="806"/>
                      <a:pt x="57" y="1531"/>
                      <a:pt x="77" y="2258"/>
                    </a:cubicBezTo>
                    <a:cubicBezTo>
                      <a:pt x="79" y="2310"/>
                      <a:pt x="122" y="2336"/>
                      <a:pt x="163" y="2336"/>
                    </a:cubicBezTo>
                    <a:cubicBezTo>
                      <a:pt x="205" y="2336"/>
                      <a:pt x="245" y="2310"/>
                      <a:pt x="244" y="2258"/>
                    </a:cubicBezTo>
                    <a:cubicBezTo>
                      <a:pt x="223" y="1531"/>
                      <a:pt x="206" y="806"/>
                      <a:pt x="167" y="79"/>
                    </a:cubicBezTo>
                    <a:cubicBezTo>
                      <a:pt x="166" y="27"/>
                      <a:pt x="123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Google Shape;3229;p57">
                <a:extLst>
                  <a:ext uri="{FF2B5EF4-FFF2-40B4-BE49-F238E27FC236}">
                    <a16:creationId xmlns="" xmlns:a16="http://schemas.microsoft.com/office/drawing/2014/main" id="{0ED90D11-D8C1-4B48-B6FB-1670CF7669B2}"/>
                  </a:ext>
                </a:extLst>
              </p:cNvPr>
              <p:cNvSpPr/>
              <p:nvPr/>
            </p:nvSpPr>
            <p:spPr>
              <a:xfrm>
                <a:off x="1833125" y="1574400"/>
                <a:ext cx="5225" cy="64150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566" extrusionOk="0">
                    <a:moveTo>
                      <a:pt x="82" y="0"/>
                    </a:moveTo>
                    <a:cubicBezTo>
                      <a:pt x="41" y="0"/>
                      <a:pt x="1" y="27"/>
                      <a:pt x="1" y="81"/>
                    </a:cubicBezTo>
                    <a:cubicBezTo>
                      <a:pt x="8" y="881"/>
                      <a:pt x="42" y="1685"/>
                      <a:pt x="18" y="2485"/>
                    </a:cubicBezTo>
                    <a:cubicBezTo>
                      <a:pt x="16" y="2539"/>
                      <a:pt x="57" y="2566"/>
                      <a:pt x="99" y="2566"/>
                    </a:cubicBezTo>
                    <a:cubicBezTo>
                      <a:pt x="140" y="2566"/>
                      <a:pt x="183" y="2539"/>
                      <a:pt x="184" y="2485"/>
                    </a:cubicBezTo>
                    <a:cubicBezTo>
                      <a:pt x="208" y="1685"/>
                      <a:pt x="174" y="881"/>
                      <a:pt x="164" y="81"/>
                    </a:cubicBezTo>
                    <a:cubicBezTo>
                      <a:pt x="164" y="27"/>
                      <a:pt x="123" y="0"/>
                      <a:pt x="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Google Shape;3230;p57">
                <a:extLst>
                  <a:ext uri="{FF2B5EF4-FFF2-40B4-BE49-F238E27FC236}">
                    <a16:creationId xmlns="" xmlns:a16="http://schemas.microsoft.com/office/drawing/2014/main" id="{05592562-9AF7-4C3B-87E7-62B04B70B495}"/>
                  </a:ext>
                </a:extLst>
              </p:cNvPr>
              <p:cNvSpPr/>
              <p:nvPr/>
            </p:nvSpPr>
            <p:spPr>
              <a:xfrm>
                <a:off x="1830450" y="1489725"/>
                <a:ext cx="54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138" extrusionOk="0">
                    <a:moveTo>
                      <a:pt x="82" y="1"/>
                    </a:moveTo>
                    <a:cubicBezTo>
                      <a:pt x="41" y="1"/>
                      <a:pt x="0" y="27"/>
                      <a:pt x="0" y="79"/>
                    </a:cubicBezTo>
                    <a:cubicBezTo>
                      <a:pt x="11" y="741"/>
                      <a:pt x="56" y="1399"/>
                      <a:pt x="35" y="2057"/>
                    </a:cubicBezTo>
                    <a:cubicBezTo>
                      <a:pt x="34" y="2111"/>
                      <a:pt x="73" y="2138"/>
                      <a:pt x="114" y="2138"/>
                    </a:cubicBezTo>
                    <a:cubicBezTo>
                      <a:pt x="155" y="2138"/>
                      <a:pt x="196" y="2111"/>
                      <a:pt x="198" y="2057"/>
                    </a:cubicBezTo>
                    <a:cubicBezTo>
                      <a:pt x="219" y="1399"/>
                      <a:pt x="173" y="741"/>
                      <a:pt x="167" y="79"/>
                    </a:cubicBezTo>
                    <a:cubicBezTo>
                      <a:pt x="165" y="27"/>
                      <a:pt x="123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Google Shape;3231;p57">
                <a:extLst>
                  <a:ext uri="{FF2B5EF4-FFF2-40B4-BE49-F238E27FC236}">
                    <a16:creationId xmlns="" xmlns:a16="http://schemas.microsoft.com/office/drawing/2014/main" id="{EEA8D34C-9B2D-468C-9275-CE044DBC3B24}"/>
                  </a:ext>
                </a:extLst>
              </p:cNvPr>
              <p:cNvSpPr/>
              <p:nvPr/>
            </p:nvSpPr>
            <p:spPr>
              <a:xfrm>
                <a:off x="1794400" y="1489600"/>
                <a:ext cx="407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263" extrusionOk="0">
                    <a:moveTo>
                      <a:pt x="1534" y="0"/>
                    </a:moveTo>
                    <a:cubicBezTo>
                      <a:pt x="1532" y="0"/>
                      <a:pt x="1529" y="0"/>
                      <a:pt x="1525" y="1"/>
                    </a:cubicBezTo>
                    <a:cubicBezTo>
                      <a:pt x="1221" y="34"/>
                      <a:pt x="889" y="100"/>
                      <a:pt x="569" y="100"/>
                    </a:cubicBezTo>
                    <a:cubicBezTo>
                      <a:pt x="422" y="100"/>
                      <a:pt x="278" y="86"/>
                      <a:pt x="139" y="49"/>
                    </a:cubicBezTo>
                    <a:cubicBezTo>
                      <a:pt x="132" y="47"/>
                      <a:pt x="125" y="46"/>
                      <a:pt x="118" y="46"/>
                    </a:cubicBezTo>
                    <a:cubicBezTo>
                      <a:pt x="30" y="46"/>
                      <a:pt x="1" y="183"/>
                      <a:pt x="94" y="209"/>
                    </a:cubicBezTo>
                    <a:cubicBezTo>
                      <a:pt x="244" y="248"/>
                      <a:pt x="399" y="263"/>
                      <a:pt x="555" y="263"/>
                    </a:cubicBezTo>
                    <a:cubicBezTo>
                      <a:pt x="881" y="263"/>
                      <a:pt x="1214" y="200"/>
                      <a:pt x="1525" y="167"/>
                    </a:cubicBezTo>
                    <a:cubicBezTo>
                      <a:pt x="1626" y="153"/>
                      <a:pt x="1629" y="0"/>
                      <a:pt x="1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Google Shape;3232;p57">
                <a:extLst>
                  <a:ext uri="{FF2B5EF4-FFF2-40B4-BE49-F238E27FC236}">
                    <a16:creationId xmlns="" xmlns:a16="http://schemas.microsoft.com/office/drawing/2014/main" id="{0FE558DA-2C1E-4A78-8AB4-9B665E8C438F}"/>
                  </a:ext>
                </a:extLst>
              </p:cNvPr>
              <p:cNvSpPr/>
              <p:nvPr/>
            </p:nvSpPr>
            <p:spPr>
              <a:xfrm>
                <a:off x="1797600" y="1632875"/>
                <a:ext cx="40675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230" extrusionOk="0">
                    <a:moveTo>
                      <a:pt x="543" y="0"/>
                    </a:moveTo>
                    <a:cubicBezTo>
                      <a:pt x="395" y="0"/>
                      <a:pt x="247" y="11"/>
                      <a:pt x="99" y="39"/>
                    </a:cubicBezTo>
                    <a:cubicBezTo>
                      <a:pt x="1" y="59"/>
                      <a:pt x="35" y="200"/>
                      <a:pt x="125" y="200"/>
                    </a:cubicBezTo>
                    <a:cubicBezTo>
                      <a:pt x="131" y="200"/>
                      <a:pt x="137" y="199"/>
                      <a:pt x="143" y="198"/>
                    </a:cubicBezTo>
                    <a:cubicBezTo>
                      <a:pt x="283" y="171"/>
                      <a:pt x="422" y="161"/>
                      <a:pt x="562" y="161"/>
                    </a:cubicBezTo>
                    <a:cubicBezTo>
                      <a:pt x="881" y="161"/>
                      <a:pt x="1202" y="213"/>
                      <a:pt x="1522" y="230"/>
                    </a:cubicBezTo>
                    <a:cubicBezTo>
                      <a:pt x="1524" y="230"/>
                      <a:pt x="1526" y="230"/>
                      <a:pt x="1528" y="230"/>
                    </a:cubicBezTo>
                    <a:cubicBezTo>
                      <a:pt x="1626" y="230"/>
                      <a:pt x="1624" y="70"/>
                      <a:pt x="1522" y="67"/>
                    </a:cubicBezTo>
                    <a:cubicBezTo>
                      <a:pt x="1194" y="50"/>
                      <a:pt x="868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Google Shape;3233;p57">
                <a:extLst>
                  <a:ext uri="{FF2B5EF4-FFF2-40B4-BE49-F238E27FC236}">
                    <a16:creationId xmlns="" xmlns:a16="http://schemas.microsoft.com/office/drawing/2014/main" id="{C3D848B5-810B-4FD0-BF1B-B355E5E78412}"/>
                  </a:ext>
                </a:extLst>
              </p:cNvPr>
              <p:cNvSpPr/>
              <p:nvPr/>
            </p:nvSpPr>
            <p:spPr>
              <a:xfrm>
                <a:off x="1833125" y="1573975"/>
                <a:ext cx="477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81" extrusionOk="0">
                    <a:moveTo>
                      <a:pt x="1284" y="0"/>
                    </a:moveTo>
                    <a:cubicBezTo>
                      <a:pt x="892" y="0"/>
                      <a:pt x="499" y="11"/>
                      <a:pt x="108" y="18"/>
                    </a:cubicBezTo>
                    <a:cubicBezTo>
                      <a:pt x="2" y="21"/>
                      <a:pt x="1" y="181"/>
                      <a:pt x="105" y="181"/>
                    </a:cubicBezTo>
                    <a:cubicBezTo>
                      <a:pt x="106" y="181"/>
                      <a:pt x="107" y="181"/>
                      <a:pt x="108" y="181"/>
                    </a:cubicBezTo>
                    <a:cubicBezTo>
                      <a:pt x="480" y="174"/>
                      <a:pt x="854" y="164"/>
                      <a:pt x="1227" y="164"/>
                    </a:cubicBezTo>
                    <a:cubicBezTo>
                      <a:pt x="1420" y="164"/>
                      <a:pt x="1613" y="167"/>
                      <a:pt x="1806" y="174"/>
                    </a:cubicBezTo>
                    <a:cubicBezTo>
                      <a:pt x="1807" y="174"/>
                      <a:pt x="1808" y="174"/>
                      <a:pt x="1809" y="174"/>
                    </a:cubicBezTo>
                    <a:cubicBezTo>
                      <a:pt x="1910" y="174"/>
                      <a:pt x="1909" y="11"/>
                      <a:pt x="1806" y="8"/>
                    </a:cubicBezTo>
                    <a:cubicBezTo>
                      <a:pt x="1632" y="2"/>
                      <a:pt x="1458" y="0"/>
                      <a:pt x="1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Google Shape;3234;p57">
                <a:extLst>
                  <a:ext uri="{FF2B5EF4-FFF2-40B4-BE49-F238E27FC236}">
                    <a16:creationId xmlns="" xmlns:a16="http://schemas.microsoft.com/office/drawing/2014/main" id="{0A7031B4-5290-4762-ABF4-C71FC9C84D82}"/>
                  </a:ext>
                </a:extLst>
              </p:cNvPr>
              <p:cNvSpPr/>
              <p:nvPr/>
            </p:nvSpPr>
            <p:spPr>
              <a:xfrm>
                <a:off x="1753600" y="1575275"/>
                <a:ext cx="489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227" extrusionOk="0">
                    <a:moveTo>
                      <a:pt x="1858" y="1"/>
                    </a:moveTo>
                    <a:cubicBezTo>
                      <a:pt x="1856" y="1"/>
                      <a:pt x="1855" y="1"/>
                      <a:pt x="1854" y="1"/>
                    </a:cubicBezTo>
                    <a:cubicBezTo>
                      <a:pt x="1269" y="15"/>
                      <a:pt x="687" y="28"/>
                      <a:pt x="105" y="60"/>
                    </a:cubicBezTo>
                    <a:cubicBezTo>
                      <a:pt x="2" y="66"/>
                      <a:pt x="1" y="226"/>
                      <a:pt x="102" y="226"/>
                    </a:cubicBezTo>
                    <a:cubicBezTo>
                      <a:pt x="103" y="226"/>
                      <a:pt x="104" y="226"/>
                      <a:pt x="105" y="226"/>
                    </a:cubicBezTo>
                    <a:cubicBezTo>
                      <a:pt x="687" y="191"/>
                      <a:pt x="1269" y="181"/>
                      <a:pt x="1854" y="164"/>
                    </a:cubicBezTo>
                    <a:cubicBezTo>
                      <a:pt x="1957" y="160"/>
                      <a:pt x="1958" y="1"/>
                      <a:pt x="1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Google Shape;3235;p57">
                <a:extLst>
                  <a:ext uri="{FF2B5EF4-FFF2-40B4-BE49-F238E27FC236}">
                    <a16:creationId xmlns="" xmlns:a16="http://schemas.microsoft.com/office/drawing/2014/main" id="{9205B95F-D06E-4BD9-8549-C915EF3D41D8}"/>
                  </a:ext>
                </a:extLst>
              </p:cNvPr>
              <p:cNvSpPr/>
              <p:nvPr/>
            </p:nvSpPr>
            <p:spPr>
              <a:xfrm>
                <a:off x="1831400" y="1538750"/>
                <a:ext cx="526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80" extrusionOk="0">
                    <a:moveTo>
                      <a:pt x="1277" y="1"/>
                    </a:moveTo>
                    <a:cubicBezTo>
                      <a:pt x="887" y="1"/>
                      <a:pt x="497" y="9"/>
                      <a:pt x="108" y="13"/>
                    </a:cubicBezTo>
                    <a:cubicBezTo>
                      <a:pt x="1" y="16"/>
                      <a:pt x="1" y="179"/>
                      <a:pt x="108" y="179"/>
                    </a:cubicBezTo>
                    <a:cubicBezTo>
                      <a:pt x="519" y="175"/>
                      <a:pt x="930" y="165"/>
                      <a:pt x="1341" y="165"/>
                    </a:cubicBezTo>
                    <a:cubicBezTo>
                      <a:pt x="1560" y="165"/>
                      <a:pt x="1780" y="168"/>
                      <a:pt x="2000" y="176"/>
                    </a:cubicBezTo>
                    <a:cubicBezTo>
                      <a:pt x="2001" y="176"/>
                      <a:pt x="2002" y="176"/>
                      <a:pt x="2003" y="176"/>
                    </a:cubicBezTo>
                    <a:cubicBezTo>
                      <a:pt x="2107" y="176"/>
                      <a:pt x="2106" y="16"/>
                      <a:pt x="2000" y="13"/>
                    </a:cubicBezTo>
                    <a:cubicBezTo>
                      <a:pt x="1759" y="4"/>
                      <a:pt x="1518" y="1"/>
                      <a:pt x="12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Google Shape;3236;p57">
                <a:extLst>
                  <a:ext uri="{FF2B5EF4-FFF2-40B4-BE49-F238E27FC236}">
                    <a16:creationId xmlns="" xmlns:a16="http://schemas.microsoft.com/office/drawing/2014/main" id="{F8886F1B-6C50-4AA1-B873-5A103C359D0D}"/>
                  </a:ext>
                </a:extLst>
              </p:cNvPr>
              <p:cNvSpPr/>
              <p:nvPr/>
            </p:nvSpPr>
            <p:spPr>
              <a:xfrm>
                <a:off x="1752475" y="1539575"/>
                <a:ext cx="490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88" extrusionOk="0">
                    <a:moveTo>
                      <a:pt x="1858" y="1"/>
                    </a:moveTo>
                    <a:cubicBezTo>
                      <a:pt x="1857" y="1"/>
                      <a:pt x="1856" y="1"/>
                      <a:pt x="1854" y="1"/>
                    </a:cubicBezTo>
                    <a:cubicBezTo>
                      <a:pt x="1272" y="8"/>
                      <a:pt x="687" y="22"/>
                      <a:pt x="105" y="25"/>
                    </a:cubicBezTo>
                    <a:cubicBezTo>
                      <a:pt x="1" y="25"/>
                      <a:pt x="1" y="188"/>
                      <a:pt x="105" y="188"/>
                    </a:cubicBezTo>
                    <a:cubicBezTo>
                      <a:pt x="687" y="185"/>
                      <a:pt x="1272" y="170"/>
                      <a:pt x="1854" y="164"/>
                    </a:cubicBezTo>
                    <a:cubicBezTo>
                      <a:pt x="1961" y="164"/>
                      <a:pt x="1962" y="1"/>
                      <a:pt x="1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Google Shape;3237;p57">
                <a:extLst>
                  <a:ext uri="{FF2B5EF4-FFF2-40B4-BE49-F238E27FC236}">
                    <a16:creationId xmlns="" xmlns:a16="http://schemas.microsoft.com/office/drawing/2014/main" id="{91AA09BF-3F94-4CB0-BD4A-E939169B6887}"/>
                  </a:ext>
                </a:extLst>
              </p:cNvPr>
              <p:cNvSpPr/>
              <p:nvPr/>
            </p:nvSpPr>
            <p:spPr>
              <a:xfrm>
                <a:off x="1752925" y="1540225"/>
                <a:ext cx="79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319" h="1625" extrusionOk="0">
                    <a:moveTo>
                      <a:pt x="81" y="1"/>
                    </a:moveTo>
                    <a:cubicBezTo>
                      <a:pt x="39" y="1"/>
                      <a:pt x="0" y="27"/>
                      <a:pt x="4" y="79"/>
                    </a:cubicBezTo>
                    <a:cubicBezTo>
                      <a:pt x="49" y="544"/>
                      <a:pt x="156" y="1063"/>
                      <a:pt x="52" y="1524"/>
                    </a:cubicBezTo>
                    <a:cubicBezTo>
                      <a:pt x="39" y="1584"/>
                      <a:pt x="91" y="1625"/>
                      <a:pt x="139" y="1625"/>
                    </a:cubicBezTo>
                    <a:cubicBezTo>
                      <a:pt x="171" y="1625"/>
                      <a:pt x="202" y="1607"/>
                      <a:pt x="212" y="1566"/>
                    </a:cubicBezTo>
                    <a:cubicBezTo>
                      <a:pt x="319" y="1087"/>
                      <a:pt x="215" y="560"/>
                      <a:pt x="170" y="79"/>
                    </a:cubicBezTo>
                    <a:cubicBezTo>
                      <a:pt x="165" y="27"/>
                      <a:pt x="122" y="1"/>
                      <a:pt x="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Google Shape;3238;p57">
                <a:extLst>
                  <a:ext uri="{FF2B5EF4-FFF2-40B4-BE49-F238E27FC236}">
                    <a16:creationId xmlns="" xmlns:a16="http://schemas.microsoft.com/office/drawing/2014/main" id="{7B490F13-E689-4972-867C-861691558537}"/>
                  </a:ext>
                </a:extLst>
              </p:cNvPr>
              <p:cNvSpPr/>
              <p:nvPr/>
            </p:nvSpPr>
            <p:spPr>
              <a:xfrm>
                <a:off x="1875700" y="1539200"/>
                <a:ext cx="51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563" extrusionOk="0">
                    <a:moveTo>
                      <a:pt x="123" y="0"/>
                    </a:moveTo>
                    <a:cubicBezTo>
                      <a:pt x="82" y="0"/>
                      <a:pt x="40" y="26"/>
                      <a:pt x="40" y="78"/>
                    </a:cubicBezTo>
                    <a:cubicBezTo>
                      <a:pt x="26" y="546"/>
                      <a:pt x="16" y="1014"/>
                      <a:pt x="2" y="1482"/>
                    </a:cubicBezTo>
                    <a:cubicBezTo>
                      <a:pt x="1" y="1536"/>
                      <a:pt x="40" y="1562"/>
                      <a:pt x="81" y="1562"/>
                    </a:cubicBezTo>
                    <a:cubicBezTo>
                      <a:pt x="122" y="1562"/>
                      <a:pt x="164" y="1536"/>
                      <a:pt x="165" y="1482"/>
                    </a:cubicBezTo>
                    <a:cubicBezTo>
                      <a:pt x="179" y="1014"/>
                      <a:pt x="189" y="546"/>
                      <a:pt x="203" y="78"/>
                    </a:cubicBezTo>
                    <a:cubicBezTo>
                      <a:pt x="205" y="26"/>
                      <a:pt x="164" y="0"/>
                      <a:pt x="1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1" name="Google Shape;3239;p57">
              <a:extLst>
                <a:ext uri="{FF2B5EF4-FFF2-40B4-BE49-F238E27FC236}">
                  <a16:creationId xmlns="" xmlns:a16="http://schemas.microsoft.com/office/drawing/2014/main" id="{516ECBCE-2470-44E6-8851-485F1640D4B4}"/>
                </a:ext>
              </a:extLst>
            </p:cNvPr>
            <p:cNvGrpSpPr/>
            <p:nvPr/>
          </p:nvGrpSpPr>
          <p:grpSpPr>
            <a:xfrm>
              <a:off x="7381726" y="2978211"/>
              <a:ext cx="275646" cy="267752"/>
              <a:chOff x="3006850" y="1153125"/>
              <a:chExt cx="123100" cy="119575"/>
            </a:xfrm>
          </p:grpSpPr>
          <p:sp>
            <p:nvSpPr>
              <p:cNvPr id="51" name="Google Shape;3240;p57">
                <a:extLst>
                  <a:ext uri="{FF2B5EF4-FFF2-40B4-BE49-F238E27FC236}">
                    <a16:creationId xmlns="" xmlns:a16="http://schemas.microsoft.com/office/drawing/2014/main" id="{85BC8516-8A35-4EE7-8D0A-DB16A4CC9D47}"/>
                  </a:ext>
                </a:extLst>
              </p:cNvPr>
              <p:cNvSpPr/>
              <p:nvPr/>
            </p:nvSpPr>
            <p:spPr>
              <a:xfrm>
                <a:off x="3064600" y="1227725"/>
                <a:ext cx="445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799" extrusionOk="0">
                    <a:moveTo>
                      <a:pt x="116" y="1"/>
                    </a:moveTo>
                    <a:cubicBezTo>
                      <a:pt x="55" y="1"/>
                      <a:pt x="1" y="82"/>
                      <a:pt x="56" y="140"/>
                    </a:cubicBezTo>
                    <a:cubicBezTo>
                      <a:pt x="573" y="684"/>
                      <a:pt x="1116" y="1204"/>
                      <a:pt x="1609" y="1772"/>
                    </a:cubicBezTo>
                    <a:cubicBezTo>
                      <a:pt x="1625" y="1791"/>
                      <a:pt x="1644" y="1799"/>
                      <a:pt x="1663" y="1799"/>
                    </a:cubicBezTo>
                    <a:cubicBezTo>
                      <a:pt x="1723" y="1799"/>
                      <a:pt x="1780" y="1716"/>
                      <a:pt x="1727" y="1655"/>
                    </a:cubicBezTo>
                    <a:cubicBezTo>
                      <a:pt x="1234" y="1090"/>
                      <a:pt x="691" y="566"/>
                      <a:pt x="171" y="26"/>
                    </a:cubicBezTo>
                    <a:cubicBezTo>
                      <a:pt x="154" y="8"/>
                      <a:pt x="135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Google Shape;3241;p57">
                <a:extLst>
                  <a:ext uri="{FF2B5EF4-FFF2-40B4-BE49-F238E27FC236}">
                    <a16:creationId xmlns="" xmlns:a16="http://schemas.microsoft.com/office/drawing/2014/main" id="{783C55A1-C0FA-46AB-ABD5-EDB83880EDD5}"/>
                  </a:ext>
                </a:extLst>
              </p:cNvPr>
              <p:cNvSpPr/>
              <p:nvPr/>
            </p:nvSpPr>
            <p:spPr>
              <a:xfrm>
                <a:off x="3010275" y="1172300"/>
                <a:ext cx="4355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93" extrusionOk="0">
                    <a:moveTo>
                      <a:pt x="119" y="1"/>
                    </a:moveTo>
                    <a:cubicBezTo>
                      <a:pt x="56" y="1"/>
                      <a:pt x="1" y="84"/>
                      <a:pt x="57" y="140"/>
                    </a:cubicBezTo>
                    <a:cubicBezTo>
                      <a:pt x="566" y="642"/>
                      <a:pt x="1072" y="1152"/>
                      <a:pt x="1568" y="1668"/>
                    </a:cubicBezTo>
                    <a:cubicBezTo>
                      <a:pt x="1585" y="1685"/>
                      <a:pt x="1603" y="1692"/>
                      <a:pt x="1622" y="1692"/>
                    </a:cubicBezTo>
                    <a:cubicBezTo>
                      <a:pt x="1684" y="1692"/>
                      <a:pt x="1742" y="1609"/>
                      <a:pt x="1685" y="1550"/>
                    </a:cubicBezTo>
                    <a:cubicBezTo>
                      <a:pt x="1186" y="1037"/>
                      <a:pt x="684" y="528"/>
                      <a:pt x="175" y="26"/>
                    </a:cubicBezTo>
                    <a:cubicBezTo>
                      <a:pt x="158" y="8"/>
                      <a:pt x="138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Google Shape;3242;p57">
                <a:extLst>
                  <a:ext uri="{FF2B5EF4-FFF2-40B4-BE49-F238E27FC236}">
                    <a16:creationId xmlns="" xmlns:a16="http://schemas.microsoft.com/office/drawing/2014/main" id="{B8983FBF-7C48-40DA-B543-81097157CFD1}"/>
                  </a:ext>
                </a:extLst>
              </p:cNvPr>
              <p:cNvSpPr/>
              <p:nvPr/>
            </p:nvSpPr>
            <p:spPr>
              <a:xfrm>
                <a:off x="3084075" y="1208325"/>
                <a:ext cx="4555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57" extrusionOk="0">
                    <a:moveTo>
                      <a:pt x="117" y="1"/>
                    </a:moveTo>
                    <a:cubicBezTo>
                      <a:pt x="55" y="1"/>
                      <a:pt x="0" y="82"/>
                      <a:pt x="54" y="140"/>
                    </a:cubicBezTo>
                    <a:cubicBezTo>
                      <a:pt x="584" y="708"/>
                      <a:pt x="1148" y="1242"/>
                      <a:pt x="1655" y="1828"/>
                    </a:cubicBezTo>
                    <a:cubicBezTo>
                      <a:pt x="1671" y="1848"/>
                      <a:pt x="1691" y="1856"/>
                      <a:pt x="1709" y="1856"/>
                    </a:cubicBezTo>
                    <a:cubicBezTo>
                      <a:pt x="1768" y="1856"/>
                      <a:pt x="1822" y="1774"/>
                      <a:pt x="1769" y="1713"/>
                    </a:cubicBezTo>
                    <a:cubicBezTo>
                      <a:pt x="1266" y="1124"/>
                      <a:pt x="698" y="590"/>
                      <a:pt x="171" y="26"/>
                    </a:cubicBezTo>
                    <a:cubicBezTo>
                      <a:pt x="154" y="8"/>
                      <a:pt x="135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Google Shape;3243;p57">
                <a:extLst>
                  <a:ext uri="{FF2B5EF4-FFF2-40B4-BE49-F238E27FC236}">
                    <a16:creationId xmlns="" xmlns:a16="http://schemas.microsoft.com/office/drawing/2014/main" id="{0302ADF2-A27C-445E-8B21-620888325425}"/>
                  </a:ext>
                </a:extLst>
              </p:cNvPr>
              <p:cNvSpPr/>
              <p:nvPr/>
            </p:nvSpPr>
            <p:spPr>
              <a:xfrm>
                <a:off x="3030025" y="1153150"/>
                <a:ext cx="401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602" extrusionOk="0">
                    <a:moveTo>
                      <a:pt x="117" y="1"/>
                    </a:moveTo>
                    <a:cubicBezTo>
                      <a:pt x="55" y="1"/>
                      <a:pt x="1" y="82"/>
                      <a:pt x="57" y="140"/>
                    </a:cubicBezTo>
                    <a:cubicBezTo>
                      <a:pt x="508" y="625"/>
                      <a:pt x="1003" y="1072"/>
                      <a:pt x="1439" y="1574"/>
                    </a:cubicBezTo>
                    <a:cubicBezTo>
                      <a:pt x="1455" y="1593"/>
                      <a:pt x="1474" y="1601"/>
                      <a:pt x="1493" y="1601"/>
                    </a:cubicBezTo>
                    <a:cubicBezTo>
                      <a:pt x="1551" y="1601"/>
                      <a:pt x="1606" y="1521"/>
                      <a:pt x="1554" y="1460"/>
                    </a:cubicBezTo>
                    <a:cubicBezTo>
                      <a:pt x="1121" y="955"/>
                      <a:pt x="625" y="511"/>
                      <a:pt x="171" y="26"/>
                    </a:cubicBezTo>
                    <a:cubicBezTo>
                      <a:pt x="154" y="8"/>
                      <a:pt x="135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Google Shape;3244;p57">
                <a:extLst>
                  <a:ext uri="{FF2B5EF4-FFF2-40B4-BE49-F238E27FC236}">
                    <a16:creationId xmlns="" xmlns:a16="http://schemas.microsoft.com/office/drawing/2014/main" id="{CA8BBC34-90CE-414A-B944-D8113FB660A1}"/>
                  </a:ext>
                </a:extLst>
              </p:cNvPr>
              <p:cNvSpPr/>
              <p:nvPr/>
            </p:nvSpPr>
            <p:spPr>
              <a:xfrm>
                <a:off x="3010100" y="1153125"/>
                <a:ext cx="25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930" extrusionOk="0">
                    <a:moveTo>
                      <a:pt x="907" y="0"/>
                    </a:moveTo>
                    <a:cubicBezTo>
                      <a:pt x="889" y="0"/>
                      <a:pt x="870" y="8"/>
                      <a:pt x="854" y="27"/>
                    </a:cubicBezTo>
                    <a:cubicBezTo>
                      <a:pt x="622" y="283"/>
                      <a:pt x="397" y="619"/>
                      <a:pt x="82" y="779"/>
                    </a:cubicBezTo>
                    <a:cubicBezTo>
                      <a:pt x="0" y="820"/>
                      <a:pt x="51" y="930"/>
                      <a:pt x="127" y="930"/>
                    </a:cubicBezTo>
                    <a:cubicBezTo>
                      <a:pt x="139" y="930"/>
                      <a:pt x="152" y="927"/>
                      <a:pt x="165" y="921"/>
                    </a:cubicBezTo>
                    <a:cubicBezTo>
                      <a:pt x="494" y="754"/>
                      <a:pt x="729" y="411"/>
                      <a:pt x="968" y="141"/>
                    </a:cubicBezTo>
                    <a:cubicBezTo>
                      <a:pt x="1021" y="83"/>
                      <a:pt x="967" y="0"/>
                      <a:pt x="9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Google Shape;3245;p57">
                <a:extLst>
                  <a:ext uri="{FF2B5EF4-FFF2-40B4-BE49-F238E27FC236}">
                    <a16:creationId xmlns="" xmlns:a16="http://schemas.microsoft.com/office/drawing/2014/main" id="{24FB9429-AC77-43BC-8109-B8C66E8501CA}"/>
                  </a:ext>
                </a:extLst>
              </p:cNvPr>
              <p:cNvSpPr/>
              <p:nvPr/>
            </p:nvSpPr>
            <p:spPr>
              <a:xfrm>
                <a:off x="3103450" y="1250650"/>
                <a:ext cx="2650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874" extrusionOk="0">
                    <a:moveTo>
                      <a:pt x="933" y="0"/>
                    </a:moveTo>
                    <a:cubicBezTo>
                      <a:pt x="915" y="0"/>
                      <a:pt x="896" y="6"/>
                      <a:pt x="880" y="20"/>
                    </a:cubicBezTo>
                    <a:cubicBezTo>
                      <a:pt x="592" y="259"/>
                      <a:pt x="269" y="450"/>
                      <a:pt x="45" y="755"/>
                    </a:cubicBezTo>
                    <a:cubicBezTo>
                      <a:pt x="1" y="816"/>
                      <a:pt x="58" y="873"/>
                      <a:pt x="117" y="873"/>
                    </a:cubicBezTo>
                    <a:cubicBezTo>
                      <a:pt x="142" y="873"/>
                      <a:pt x="168" y="863"/>
                      <a:pt x="186" y="838"/>
                    </a:cubicBezTo>
                    <a:cubicBezTo>
                      <a:pt x="398" y="547"/>
                      <a:pt x="720" y="363"/>
                      <a:pt x="994" y="135"/>
                    </a:cubicBezTo>
                    <a:cubicBezTo>
                      <a:pt x="1059" y="83"/>
                      <a:pt x="1000" y="0"/>
                      <a:pt x="9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Google Shape;3246;p57">
                <a:extLst>
                  <a:ext uri="{FF2B5EF4-FFF2-40B4-BE49-F238E27FC236}">
                    <a16:creationId xmlns="" xmlns:a16="http://schemas.microsoft.com/office/drawing/2014/main" id="{847A6480-058A-4675-A7BC-A255339B81A4}"/>
                  </a:ext>
                </a:extLst>
              </p:cNvPr>
              <p:cNvSpPr/>
              <p:nvPr/>
            </p:nvSpPr>
            <p:spPr>
              <a:xfrm>
                <a:off x="3084375" y="1177875"/>
                <a:ext cx="37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372" extrusionOk="0">
                    <a:moveTo>
                      <a:pt x="1387" y="1"/>
                    </a:moveTo>
                    <a:cubicBezTo>
                      <a:pt x="1369" y="1"/>
                      <a:pt x="1351" y="7"/>
                      <a:pt x="1334" y="21"/>
                    </a:cubicBezTo>
                    <a:cubicBezTo>
                      <a:pt x="887" y="402"/>
                      <a:pt x="485" y="831"/>
                      <a:pt x="59" y="1234"/>
                    </a:cubicBezTo>
                    <a:cubicBezTo>
                      <a:pt x="0" y="1290"/>
                      <a:pt x="57" y="1371"/>
                      <a:pt x="121" y="1371"/>
                    </a:cubicBezTo>
                    <a:cubicBezTo>
                      <a:pt x="140" y="1371"/>
                      <a:pt x="159" y="1364"/>
                      <a:pt x="177" y="1348"/>
                    </a:cubicBezTo>
                    <a:cubicBezTo>
                      <a:pt x="600" y="946"/>
                      <a:pt x="1005" y="516"/>
                      <a:pt x="1448" y="139"/>
                    </a:cubicBezTo>
                    <a:cubicBezTo>
                      <a:pt x="1511" y="84"/>
                      <a:pt x="1453" y="1"/>
                      <a:pt x="13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Google Shape;3247;p57">
                <a:extLst>
                  <a:ext uri="{FF2B5EF4-FFF2-40B4-BE49-F238E27FC236}">
                    <a16:creationId xmlns="" xmlns:a16="http://schemas.microsoft.com/office/drawing/2014/main" id="{B8F34629-B99B-4366-BDA5-BD990291424E}"/>
                  </a:ext>
                </a:extLst>
              </p:cNvPr>
              <p:cNvSpPr/>
              <p:nvPr/>
            </p:nvSpPr>
            <p:spPr>
              <a:xfrm>
                <a:off x="3026775" y="1227350"/>
                <a:ext cx="43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553" extrusionOk="0">
                    <a:moveTo>
                      <a:pt x="1609" y="1"/>
                    </a:moveTo>
                    <a:cubicBezTo>
                      <a:pt x="1591" y="1"/>
                      <a:pt x="1573" y="8"/>
                      <a:pt x="1556" y="24"/>
                    </a:cubicBezTo>
                    <a:cubicBezTo>
                      <a:pt x="1064" y="495"/>
                      <a:pt x="541" y="931"/>
                      <a:pt x="59" y="1413"/>
                    </a:cubicBezTo>
                    <a:cubicBezTo>
                      <a:pt x="0" y="1471"/>
                      <a:pt x="56" y="1553"/>
                      <a:pt x="118" y="1553"/>
                    </a:cubicBezTo>
                    <a:cubicBezTo>
                      <a:pt x="137" y="1553"/>
                      <a:pt x="156" y="1545"/>
                      <a:pt x="173" y="1527"/>
                    </a:cubicBezTo>
                    <a:cubicBezTo>
                      <a:pt x="654" y="1049"/>
                      <a:pt x="1182" y="609"/>
                      <a:pt x="1670" y="141"/>
                    </a:cubicBezTo>
                    <a:cubicBezTo>
                      <a:pt x="1729" y="85"/>
                      <a:pt x="1673" y="1"/>
                      <a:pt x="16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Google Shape;3248;p57">
                <a:extLst>
                  <a:ext uri="{FF2B5EF4-FFF2-40B4-BE49-F238E27FC236}">
                    <a16:creationId xmlns="" xmlns:a16="http://schemas.microsoft.com/office/drawing/2014/main" id="{B0F23B06-9FC9-4246-A503-C142E309655D}"/>
                  </a:ext>
                </a:extLst>
              </p:cNvPr>
              <p:cNvSpPr/>
              <p:nvPr/>
            </p:nvSpPr>
            <p:spPr>
              <a:xfrm>
                <a:off x="3064850" y="1157175"/>
                <a:ext cx="395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423" extrusionOk="0">
                    <a:moveTo>
                      <a:pt x="1454" y="1"/>
                    </a:moveTo>
                    <a:cubicBezTo>
                      <a:pt x="1436" y="1"/>
                      <a:pt x="1418" y="7"/>
                      <a:pt x="1402" y="20"/>
                    </a:cubicBezTo>
                    <a:cubicBezTo>
                      <a:pt x="933" y="419"/>
                      <a:pt x="508" y="866"/>
                      <a:pt x="60" y="1282"/>
                    </a:cubicBezTo>
                    <a:cubicBezTo>
                      <a:pt x="1" y="1339"/>
                      <a:pt x="57" y="1423"/>
                      <a:pt x="121" y="1423"/>
                    </a:cubicBezTo>
                    <a:cubicBezTo>
                      <a:pt x="139" y="1423"/>
                      <a:pt x="158" y="1416"/>
                      <a:pt x="175" y="1400"/>
                    </a:cubicBezTo>
                    <a:cubicBezTo>
                      <a:pt x="625" y="981"/>
                      <a:pt x="1052" y="533"/>
                      <a:pt x="1516" y="138"/>
                    </a:cubicBezTo>
                    <a:cubicBezTo>
                      <a:pt x="1581" y="84"/>
                      <a:pt x="1521" y="1"/>
                      <a:pt x="1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Google Shape;3249;p57">
                <a:extLst>
                  <a:ext uri="{FF2B5EF4-FFF2-40B4-BE49-F238E27FC236}">
                    <a16:creationId xmlns="" xmlns:a16="http://schemas.microsoft.com/office/drawing/2014/main" id="{2057E583-4B5F-4503-8B37-D57F906AAC7F}"/>
                  </a:ext>
                </a:extLst>
              </p:cNvPr>
              <p:cNvSpPr/>
              <p:nvPr/>
            </p:nvSpPr>
            <p:spPr>
              <a:xfrm>
                <a:off x="3006850" y="1207425"/>
                <a:ext cx="4385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529" extrusionOk="0">
                    <a:moveTo>
                      <a:pt x="1635" y="0"/>
                    </a:moveTo>
                    <a:cubicBezTo>
                      <a:pt x="1616" y="0"/>
                      <a:pt x="1597" y="7"/>
                      <a:pt x="1580" y="23"/>
                    </a:cubicBezTo>
                    <a:cubicBezTo>
                      <a:pt x="1081" y="488"/>
                      <a:pt x="565" y="932"/>
                      <a:pt x="63" y="1389"/>
                    </a:cubicBezTo>
                    <a:cubicBezTo>
                      <a:pt x="0" y="1446"/>
                      <a:pt x="59" y="1528"/>
                      <a:pt x="124" y="1528"/>
                    </a:cubicBezTo>
                    <a:cubicBezTo>
                      <a:pt x="142" y="1528"/>
                      <a:pt x="160" y="1522"/>
                      <a:pt x="177" y="1507"/>
                    </a:cubicBezTo>
                    <a:cubicBezTo>
                      <a:pt x="682" y="1045"/>
                      <a:pt x="1199" y="602"/>
                      <a:pt x="1694" y="138"/>
                    </a:cubicBezTo>
                    <a:cubicBezTo>
                      <a:pt x="1754" y="82"/>
                      <a:pt x="1698" y="0"/>
                      <a:pt x="16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Google Shape;3250;p57">
                <a:extLst>
                  <a:ext uri="{FF2B5EF4-FFF2-40B4-BE49-F238E27FC236}">
                    <a16:creationId xmlns="" xmlns:a16="http://schemas.microsoft.com/office/drawing/2014/main" id="{B46C39D5-D978-47D7-8FA5-04FE652ECA93}"/>
                  </a:ext>
                </a:extLst>
              </p:cNvPr>
              <p:cNvSpPr/>
              <p:nvPr/>
            </p:nvSpPr>
            <p:spPr>
              <a:xfrm>
                <a:off x="3006850" y="1241600"/>
                <a:ext cx="255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983" extrusionOk="0">
                    <a:moveTo>
                      <a:pt x="123" y="1"/>
                    </a:moveTo>
                    <a:cubicBezTo>
                      <a:pt x="58" y="1"/>
                      <a:pt x="0" y="83"/>
                      <a:pt x="63" y="140"/>
                    </a:cubicBezTo>
                    <a:cubicBezTo>
                      <a:pt x="329" y="382"/>
                      <a:pt x="666" y="625"/>
                      <a:pt x="842" y="943"/>
                    </a:cubicBezTo>
                    <a:cubicBezTo>
                      <a:pt x="858" y="971"/>
                      <a:pt x="882" y="982"/>
                      <a:pt x="907" y="982"/>
                    </a:cubicBezTo>
                    <a:cubicBezTo>
                      <a:pt x="963" y="982"/>
                      <a:pt x="1020" y="923"/>
                      <a:pt x="984" y="860"/>
                    </a:cubicBezTo>
                    <a:cubicBezTo>
                      <a:pt x="797" y="527"/>
                      <a:pt x="454" y="278"/>
                      <a:pt x="177" y="22"/>
                    </a:cubicBezTo>
                    <a:cubicBezTo>
                      <a:pt x="160" y="7"/>
                      <a:pt x="141" y="1"/>
                      <a:pt x="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Google Shape;3251;p57">
                <a:extLst>
                  <a:ext uri="{FF2B5EF4-FFF2-40B4-BE49-F238E27FC236}">
                    <a16:creationId xmlns="" xmlns:a16="http://schemas.microsoft.com/office/drawing/2014/main" id="{6D7FB84D-A47A-4194-A567-4B200F14B910}"/>
                  </a:ext>
                </a:extLst>
              </p:cNvPr>
              <p:cNvSpPr/>
              <p:nvPr/>
            </p:nvSpPr>
            <p:spPr>
              <a:xfrm>
                <a:off x="3098550" y="1157025"/>
                <a:ext cx="2337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000" extrusionOk="0">
                    <a:moveTo>
                      <a:pt x="116" y="0"/>
                    </a:moveTo>
                    <a:cubicBezTo>
                      <a:pt x="57" y="0"/>
                      <a:pt x="0" y="83"/>
                      <a:pt x="54" y="144"/>
                    </a:cubicBezTo>
                    <a:cubicBezTo>
                      <a:pt x="292" y="421"/>
                      <a:pt x="528" y="696"/>
                      <a:pt x="767" y="973"/>
                    </a:cubicBezTo>
                    <a:cubicBezTo>
                      <a:pt x="783" y="991"/>
                      <a:pt x="802" y="999"/>
                      <a:pt x="820" y="999"/>
                    </a:cubicBezTo>
                    <a:cubicBezTo>
                      <a:pt x="880" y="999"/>
                      <a:pt x="934" y="916"/>
                      <a:pt x="881" y="855"/>
                    </a:cubicBezTo>
                    <a:cubicBezTo>
                      <a:pt x="646" y="578"/>
                      <a:pt x="407" y="304"/>
                      <a:pt x="168" y="26"/>
                    </a:cubicBezTo>
                    <a:cubicBezTo>
                      <a:pt x="152" y="8"/>
                      <a:pt x="134" y="0"/>
                      <a:pt x="1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2" name="Google Shape;3252;p57">
              <a:extLst>
                <a:ext uri="{FF2B5EF4-FFF2-40B4-BE49-F238E27FC236}">
                  <a16:creationId xmlns="" xmlns:a16="http://schemas.microsoft.com/office/drawing/2014/main" id="{ED4963F2-8461-4F3A-81AA-F8091DB982C7}"/>
                </a:ext>
              </a:extLst>
            </p:cNvPr>
            <p:cNvGrpSpPr/>
            <p:nvPr/>
          </p:nvGrpSpPr>
          <p:grpSpPr>
            <a:xfrm>
              <a:off x="6828381" y="2910288"/>
              <a:ext cx="358965" cy="357850"/>
              <a:chOff x="3199150" y="882150"/>
              <a:chExt cx="144925" cy="144475"/>
            </a:xfrm>
          </p:grpSpPr>
          <p:sp>
            <p:nvSpPr>
              <p:cNvPr id="47" name="Google Shape;3253;p57">
                <a:extLst>
                  <a:ext uri="{FF2B5EF4-FFF2-40B4-BE49-F238E27FC236}">
                    <a16:creationId xmlns="" xmlns:a16="http://schemas.microsoft.com/office/drawing/2014/main" id="{128B2039-B3FC-408B-80D1-569656BAF8CE}"/>
                  </a:ext>
                </a:extLst>
              </p:cNvPr>
              <p:cNvSpPr/>
              <p:nvPr/>
            </p:nvSpPr>
            <p:spPr>
              <a:xfrm>
                <a:off x="3199150" y="936275"/>
                <a:ext cx="14492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196" extrusionOk="0">
                    <a:moveTo>
                      <a:pt x="5695" y="0"/>
                    </a:moveTo>
                    <a:cubicBezTo>
                      <a:pt x="5694" y="0"/>
                      <a:pt x="5693" y="0"/>
                      <a:pt x="5692" y="0"/>
                    </a:cubicBezTo>
                    <a:cubicBezTo>
                      <a:pt x="4606" y="21"/>
                      <a:pt x="3521" y="31"/>
                      <a:pt x="2436" y="31"/>
                    </a:cubicBezTo>
                    <a:cubicBezTo>
                      <a:pt x="1659" y="31"/>
                      <a:pt x="882" y="26"/>
                      <a:pt x="104" y="14"/>
                    </a:cubicBezTo>
                    <a:cubicBezTo>
                      <a:pt x="0" y="14"/>
                      <a:pt x="0" y="177"/>
                      <a:pt x="104" y="177"/>
                    </a:cubicBezTo>
                    <a:cubicBezTo>
                      <a:pt x="912" y="189"/>
                      <a:pt x="1719" y="195"/>
                      <a:pt x="2525" y="195"/>
                    </a:cubicBezTo>
                    <a:cubicBezTo>
                      <a:pt x="3581" y="195"/>
                      <a:pt x="4636" y="185"/>
                      <a:pt x="5692" y="163"/>
                    </a:cubicBezTo>
                    <a:cubicBezTo>
                      <a:pt x="5795" y="160"/>
                      <a:pt x="5796" y="0"/>
                      <a:pt x="5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Google Shape;3254;p57">
                <a:extLst>
                  <a:ext uri="{FF2B5EF4-FFF2-40B4-BE49-F238E27FC236}">
                    <a16:creationId xmlns="" xmlns:a16="http://schemas.microsoft.com/office/drawing/2014/main" id="{6A15DD14-337F-489D-A9A5-4B1D10E7AEF1}"/>
                  </a:ext>
                </a:extLst>
              </p:cNvPr>
              <p:cNvSpPr/>
              <p:nvPr/>
            </p:nvSpPr>
            <p:spPr>
              <a:xfrm>
                <a:off x="3199150" y="965725"/>
                <a:ext cx="1449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198" extrusionOk="0">
                    <a:moveTo>
                      <a:pt x="5695" y="0"/>
                    </a:moveTo>
                    <a:cubicBezTo>
                      <a:pt x="5694" y="0"/>
                      <a:pt x="5693" y="0"/>
                      <a:pt x="5692" y="1"/>
                    </a:cubicBezTo>
                    <a:cubicBezTo>
                      <a:pt x="4604" y="23"/>
                      <a:pt x="3516" y="33"/>
                      <a:pt x="2428" y="33"/>
                    </a:cubicBezTo>
                    <a:cubicBezTo>
                      <a:pt x="1654" y="33"/>
                      <a:pt x="879" y="28"/>
                      <a:pt x="104" y="18"/>
                    </a:cubicBezTo>
                    <a:cubicBezTo>
                      <a:pt x="103" y="18"/>
                      <a:pt x="102" y="18"/>
                      <a:pt x="101" y="18"/>
                    </a:cubicBezTo>
                    <a:cubicBezTo>
                      <a:pt x="0" y="18"/>
                      <a:pt x="1" y="178"/>
                      <a:pt x="104" y="181"/>
                    </a:cubicBezTo>
                    <a:cubicBezTo>
                      <a:pt x="866" y="192"/>
                      <a:pt x="1626" y="198"/>
                      <a:pt x="2387" y="198"/>
                    </a:cubicBezTo>
                    <a:cubicBezTo>
                      <a:pt x="3489" y="198"/>
                      <a:pt x="4590" y="186"/>
                      <a:pt x="5692" y="164"/>
                    </a:cubicBezTo>
                    <a:cubicBezTo>
                      <a:pt x="5795" y="164"/>
                      <a:pt x="5796" y="0"/>
                      <a:pt x="5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Google Shape;3255;p57">
                <a:extLst>
                  <a:ext uri="{FF2B5EF4-FFF2-40B4-BE49-F238E27FC236}">
                    <a16:creationId xmlns="" xmlns:a16="http://schemas.microsoft.com/office/drawing/2014/main" id="{6047301E-2624-438F-ACD2-A000E42B472A}"/>
                  </a:ext>
                </a:extLst>
              </p:cNvPr>
              <p:cNvSpPr/>
              <p:nvPr/>
            </p:nvSpPr>
            <p:spPr>
              <a:xfrm>
                <a:off x="3247375" y="984550"/>
                <a:ext cx="45425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3" extrusionOk="0">
                    <a:moveTo>
                      <a:pt x="876" y="165"/>
                    </a:moveTo>
                    <a:cubicBezTo>
                      <a:pt x="1062" y="165"/>
                      <a:pt x="1244" y="233"/>
                      <a:pt x="1380" y="373"/>
                    </a:cubicBezTo>
                    <a:cubicBezTo>
                      <a:pt x="1622" y="626"/>
                      <a:pt x="1633" y="1122"/>
                      <a:pt x="1359" y="1365"/>
                    </a:cubicBezTo>
                    <a:cubicBezTo>
                      <a:pt x="1246" y="1463"/>
                      <a:pt x="1095" y="1510"/>
                      <a:pt x="943" y="1510"/>
                    </a:cubicBezTo>
                    <a:cubicBezTo>
                      <a:pt x="704" y="1510"/>
                      <a:pt x="461" y="1395"/>
                      <a:pt x="351" y="1188"/>
                    </a:cubicBezTo>
                    <a:cubicBezTo>
                      <a:pt x="172" y="854"/>
                      <a:pt x="280" y="428"/>
                      <a:pt x="590" y="219"/>
                    </a:cubicBezTo>
                    <a:lnTo>
                      <a:pt x="590" y="219"/>
                    </a:lnTo>
                    <a:cubicBezTo>
                      <a:pt x="683" y="184"/>
                      <a:pt x="780" y="165"/>
                      <a:pt x="876" y="165"/>
                    </a:cubicBezTo>
                    <a:close/>
                    <a:moveTo>
                      <a:pt x="869" y="0"/>
                    </a:moveTo>
                    <a:cubicBezTo>
                      <a:pt x="760" y="0"/>
                      <a:pt x="650" y="20"/>
                      <a:pt x="546" y="60"/>
                    </a:cubicBezTo>
                    <a:lnTo>
                      <a:pt x="546" y="60"/>
                    </a:lnTo>
                    <a:cubicBezTo>
                      <a:pt x="536" y="61"/>
                      <a:pt x="525" y="65"/>
                      <a:pt x="514" y="72"/>
                    </a:cubicBezTo>
                    <a:cubicBezTo>
                      <a:pt x="146" y="314"/>
                      <a:pt x="1" y="786"/>
                      <a:pt x="171" y="1195"/>
                    </a:cubicBezTo>
                    <a:cubicBezTo>
                      <a:pt x="298" y="1495"/>
                      <a:pt x="628" y="1682"/>
                      <a:pt x="956" y="1682"/>
                    </a:cubicBezTo>
                    <a:cubicBezTo>
                      <a:pt x="1092" y="1682"/>
                      <a:pt x="1228" y="1650"/>
                      <a:pt x="1348" y="1579"/>
                    </a:cubicBezTo>
                    <a:cubicBezTo>
                      <a:pt x="1716" y="1368"/>
                      <a:pt x="1817" y="838"/>
                      <a:pt x="1640" y="471"/>
                    </a:cubicBezTo>
                    <a:cubicBezTo>
                      <a:pt x="1497" y="167"/>
                      <a:pt x="1186" y="0"/>
                      <a:pt x="8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Google Shape;3256;p57">
                <a:extLst>
                  <a:ext uri="{FF2B5EF4-FFF2-40B4-BE49-F238E27FC236}">
                    <a16:creationId xmlns="" xmlns:a16="http://schemas.microsoft.com/office/drawing/2014/main" id="{0A8ECD1D-823F-4FFA-98D0-1B07E174FF77}"/>
                  </a:ext>
                </a:extLst>
              </p:cNvPr>
              <p:cNvSpPr/>
              <p:nvPr/>
            </p:nvSpPr>
            <p:spPr>
              <a:xfrm>
                <a:off x="3247375" y="882150"/>
                <a:ext cx="4542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2" extrusionOk="0">
                    <a:moveTo>
                      <a:pt x="872" y="164"/>
                    </a:moveTo>
                    <a:cubicBezTo>
                      <a:pt x="1059" y="164"/>
                      <a:pt x="1243" y="232"/>
                      <a:pt x="1380" y="374"/>
                    </a:cubicBezTo>
                    <a:cubicBezTo>
                      <a:pt x="1622" y="627"/>
                      <a:pt x="1633" y="1122"/>
                      <a:pt x="1359" y="1365"/>
                    </a:cubicBezTo>
                    <a:cubicBezTo>
                      <a:pt x="1246" y="1464"/>
                      <a:pt x="1095" y="1510"/>
                      <a:pt x="943" y="1510"/>
                    </a:cubicBezTo>
                    <a:cubicBezTo>
                      <a:pt x="704" y="1510"/>
                      <a:pt x="461" y="1396"/>
                      <a:pt x="351" y="1188"/>
                    </a:cubicBezTo>
                    <a:cubicBezTo>
                      <a:pt x="171" y="852"/>
                      <a:pt x="282" y="419"/>
                      <a:pt x="597" y="215"/>
                    </a:cubicBezTo>
                    <a:cubicBezTo>
                      <a:pt x="598" y="214"/>
                      <a:pt x="599" y="213"/>
                      <a:pt x="601" y="212"/>
                    </a:cubicBezTo>
                    <a:lnTo>
                      <a:pt x="601" y="212"/>
                    </a:lnTo>
                    <a:cubicBezTo>
                      <a:pt x="689" y="180"/>
                      <a:pt x="781" y="164"/>
                      <a:pt x="872" y="164"/>
                    </a:cubicBezTo>
                    <a:close/>
                    <a:moveTo>
                      <a:pt x="869" y="1"/>
                    </a:moveTo>
                    <a:cubicBezTo>
                      <a:pt x="762" y="1"/>
                      <a:pt x="653" y="20"/>
                      <a:pt x="551" y="59"/>
                    </a:cubicBezTo>
                    <a:lnTo>
                      <a:pt x="551" y="59"/>
                    </a:lnTo>
                    <a:cubicBezTo>
                      <a:pt x="539" y="60"/>
                      <a:pt x="526" y="64"/>
                      <a:pt x="514" y="73"/>
                    </a:cubicBezTo>
                    <a:cubicBezTo>
                      <a:pt x="146" y="315"/>
                      <a:pt x="1" y="783"/>
                      <a:pt x="171" y="1196"/>
                    </a:cubicBezTo>
                    <a:cubicBezTo>
                      <a:pt x="298" y="1496"/>
                      <a:pt x="629" y="1681"/>
                      <a:pt x="956" y="1681"/>
                    </a:cubicBezTo>
                    <a:cubicBezTo>
                      <a:pt x="1093" y="1681"/>
                      <a:pt x="1228" y="1649"/>
                      <a:pt x="1348" y="1580"/>
                    </a:cubicBezTo>
                    <a:cubicBezTo>
                      <a:pt x="1716" y="1365"/>
                      <a:pt x="1817" y="835"/>
                      <a:pt x="1640" y="468"/>
                    </a:cubicBezTo>
                    <a:cubicBezTo>
                      <a:pt x="1497" y="167"/>
                      <a:pt x="1187" y="1"/>
                      <a:pt x="8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3" name="Google Shape;3257;p57">
              <a:extLst>
                <a:ext uri="{FF2B5EF4-FFF2-40B4-BE49-F238E27FC236}">
                  <a16:creationId xmlns="" xmlns:a16="http://schemas.microsoft.com/office/drawing/2014/main" id="{8E42C29B-A6A5-4784-999C-15BFD246E9E7}"/>
                </a:ext>
              </a:extLst>
            </p:cNvPr>
            <p:cNvGrpSpPr/>
            <p:nvPr/>
          </p:nvGrpSpPr>
          <p:grpSpPr>
            <a:xfrm>
              <a:off x="7875640" y="2878323"/>
              <a:ext cx="274353" cy="387538"/>
              <a:chOff x="1889350" y="1650200"/>
              <a:chExt cx="130975" cy="185000"/>
            </a:xfrm>
          </p:grpSpPr>
          <p:sp>
            <p:nvSpPr>
              <p:cNvPr id="44" name="Google Shape;3258;p57">
                <a:extLst>
                  <a:ext uri="{FF2B5EF4-FFF2-40B4-BE49-F238E27FC236}">
                    <a16:creationId xmlns="" xmlns:a16="http://schemas.microsoft.com/office/drawing/2014/main" id="{C34B7446-4420-47E4-8986-E8E40185625E}"/>
                  </a:ext>
                </a:extLst>
              </p:cNvPr>
              <p:cNvSpPr/>
              <p:nvPr/>
            </p:nvSpPr>
            <p:spPr>
              <a:xfrm>
                <a:off x="1889350" y="1661075"/>
                <a:ext cx="130975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6507" extrusionOk="0">
                    <a:moveTo>
                      <a:pt x="4519" y="290"/>
                    </a:moveTo>
                    <a:cubicBezTo>
                      <a:pt x="4719" y="376"/>
                      <a:pt x="4723" y="491"/>
                      <a:pt x="4525" y="632"/>
                    </a:cubicBezTo>
                    <a:cubicBezTo>
                      <a:pt x="4377" y="1136"/>
                      <a:pt x="3760" y="1780"/>
                      <a:pt x="3444" y="2178"/>
                    </a:cubicBezTo>
                    <a:cubicBezTo>
                      <a:pt x="2755" y="3044"/>
                      <a:pt x="2149" y="3931"/>
                      <a:pt x="1501" y="4822"/>
                    </a:cubicBezTo>
                    <a:cubicBezTo>
                      <a:pt x="1405" y="4952"/>
                      <a:pt x="508" y="6274"/>
                      <a:pt x="359" y="6274"/>
                    </a:cubicBezTo>
                    <a:cubicBezTo>
                      <a:pt x="357" y="6274"/>
                      <a:pt x="355" y="6274"/>
                      <a:pt x="353" y="6274"/>
                    </a:cubicBezTo>
                    <a:cubicBezTo>
                      <a:pt x="42" y="6201"/>
                      <a:pt x="1268" y="4579"/>
                      <a:pt x="1362" y="4451"/>
                    </a:cubicBezTo>
                    <a:cubicBezTo>
                      <a:pt x="2170" y="3349"/>
                      <a:pt x="3001" y="2271"/>
                      <a:pt x="3857" y="1208"/>
                    </a:cubicBezTo>
                    <a:cubicBezTo>
                      <a:pt x="3859" y="1205"/>
                      <a:pt x="3861" y="1202"/>
                      <a:pt x="3863" y="1198"/>
                    </a:cubicBezTo>
                    <a:lnTo>
                      <a:pt x="3863" y="1198"/>
                    </a:lnTo>
                    <a:cubicBezTo>
                      <a:pt x="3865" y="1197"/>
                      <a:pt x="3866" y="1195"/>
                      <a:pt x="3867" y="1194"/>
                    </a:cubicBezTo>
                    <a:cubicBezTo>
                      <a:pt x="3992" y="1014"/>
                      <a:pt x="4103" y="827"/>
                      <a:pt x="4231" y="650"/>
                    </a:cubicBezTo>
                    <a:cubicBezTo>
                      <a:pt x="4311" y="519"/>
                      <a:pt x="4407" y="397"/>
                      <a:pt x="4519" y="290"/>
                    </a:cubicBezTo>
                    <a:close/>
                    <a:moveTo>
                      <a:pt x="4690" y="1"/>
                    </a:moveTo>
                    <a:cubicBezTo>
                      <a:pt x="4307" y="1"/>
                      <a:pt x="3854" y="927"/>
                      <a:pt x="3726" y="1109"/>
                    </a:cubicBezTo>
                    <a:lnTo>
                      <a:pt x="3726" y="1109"/>
                    </a:lnTo>
                    <a:cubicBezTo>
                      <a:pt x="2920" y="2109"/>
                      <a:pt x="2134" y="3126"/>
                      <a:pt x="1372" y="4160"/>
                    </a:cubicBezTo>
                    <a:cubicBezTo>
                      <a:pt x="991" y="4680"/>
                      <a:pt x="527" y="5206"/>
                      <a:pt x="219" y="5775"/>
                    </a:cubicBezTo>
                    <a:cubicBezTo>
                      <a:pt x="94" y="6003"/>
                      <a:pt x="0" y="6215"/>
                      <a:pt x="112" y="6464"/>
                    </a:cubicBezTo>
                    <a:cubicBezTo>
                      <a:pt x="121" y="6492"/>
                      <a:pt x="156" y="6506"/>
                      <a:pt x="181" y="6506"/>
                    </a:cubicBezTo>
                    <a:cubicBezTo>
                      <a:pt x="186" y="6506"/>
                      <a:pt x="191" y="6506"/>
                      <a:pt x="196" y="6506"/>
                    </a:cubicBezTo>
                    <a:cubicBezTo>
                      <a:pt x="551" y="6506"/>
                      <a:pt x="748" y="6038"/>
                      <a:pt x="946" y="5792"/>
                    </a:cubicBezTo>
                    <a:cubicBezTo>
                      <a:pt x="1272" y="5383"/>
                      <a:pt x="1601" y="4977"/>
                      <a:pt x="1889" y="4541"/>
                    </a:cubicBezTo>
                    <a:cubicBezTo>
                      <a:pt x="2536" y="3554"/>
                      <a:pt x="3306" y="2674"/>
                      <a:pt x="3999" y="1724"/>
                    </a:cubicBezTo>
                    <a:cubicBezTo>
                      <a:pt x="4162" y="1502"/>
                      <a:pt x="5239" y="307"/>
                      <a:pt x="4820" y="40"/>
                    </a:cubicBezTo>
                    <a:cubicBezTo>
                      <a:pt x="4778" y="13"/>
                      <a:pt x="4735" y="1"/>
                      <a:pt x="46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Google Shape;3259;p57">
                <a:extLst>
                  <a:ext uri="{FF2B5EF4-FFF2-40B4-BE49-F238E27FC236}">
                    <a16:creationId xmlns="" xmlns:a16="http://schemas.microsoft.com/office/drawing/2014/main" id="{7724A187-157F-4717-A6B0-1BBC174C892F}"/>
                  </a:ext>
                </a:extLst>
              </p:cNvPr>
              <p:cNvSpPr/>
              <p:nvPr/>
            </p:nvSpPr>
            <p:spPr>
              <a:xfrm>
                <a:off x="1939175" y="1650200"/>
                <a:ext cx="3950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312" extrusionOk="0">
                    <a:moveTo>
                      <a:pt x="836" y="161"/>
                    </a:moveTo>
                    <a:cubicBezTo>
                      <a:pt x="915" y="161"/>
                      <a:pt x="994" y="182"/>
                      <a:pt x="1067" y="233"/>
                    </a:cubicBezTo>
                    <a:cubicBezTo>
                      <a:pt x="1323" y="410"/>
                      <a:pt x="1406" y="801"/>
                      <a:pt x="1160" y="1023"/>
                    </a:cubicBezTo>
                    <a:cubicBezTo>
                      <a:pt x="1069" y="1104"/>
                      <a:pt x="963" y="1138"/>
                      <a:pt x="856" y="1138"/>
                    </a:cubicBezTo>
                    <a:cubicBezTo>
                      <a:pt x="450" y="1138"/>
                      <a:pt x="37" y="640"/>
                      <a:pt x="401" y="341"/>
                    </a:cubicBezTo>
                    <a:lnTo>
                      <a:pt x="401" y="341"/>
                    </a:lnTo>
                    <a:cubicBezTo>
                      <a:pt x="401" y="340"/>
                      <a:pt x="402" y="340"/>
                      <a:pt x="402" y="340"/>
                    </a:cubicBezTo>
                    <a:lnTo>
                      <a:pt x="402" y="340"/>
                    </a:lnTo>
                    <a:cubicBezTo>
                      <a:pt x="402" y="340"/>
                      <a:pt x="402" y="340"/>
                      <a:pt x="402" y="340"/>
                    </a:cubicBezTo>
                    <a:cubicBezTo>
                      <a:pt x="523" y="241"/>
                      <a:pt x="681" y="161"/>
                      <a:pt x="836" y="161"/>
                    </a:cubicBezTo>
                    <a:close/>
                    <a:moveTo>
                      <a:pt x="850" y="0"/>
                    </a:moveTo>
                    <a:cubicBezTo>
                      <a:pt x="653" y="0"/>
                      <a:pt x="450" y="94"/>
                      <a:pt x="290" y="220"/>
                    </a:cubicBezTo>
                    <a:lnTo>
                      <a:pt x="290" y="220"/>
                    </a:lnTo>
                    <a:cubicBezTo>
                      <a:pt x="289" y="221"/>
                      <a:pt x="288" y="222"/>
                      <a:pt x="287" y="223"/>
                    </a:cubicBezTo>
                    <a:cubicBezTo>
                      <a:pt x="287" y="223"/>
                      <a:pt x="287" y="223"/>
                      <a:pt x="287" y="223"/>
                    </a:cubicBezTo>
                    <a:lnTo>
                      <a:pt x="287" y="223"/>
                    </a:lnTo>
                    <a:cubicBezTo>
                      <a:pt x="286" y="223"/>
                      <a:pt x="285" y="224"/>
                      <a:pt x="284" y="225"/>
                    </a:cubicBezTo>
                    <a:lnTo>
                      <a:pt x="284" y="225"/>
                    </a:lnTo>
                    <a:cubicBezTo>
                      <a:pt x="0" y="461"/>
                      <a:pt x="104" y="892"/>
                      <a:pt x="346" y="1120"/>
                    </a:cubicBezTo>
                    <a:cubicBezTo>
                      <a:pt x="481" y="1246"/>
                      <a:pt x="657" y="1312"/>
                      <a:pt x="832" y="1312"/>
                    </a:cubicBezTo>
                    <a:cubicBezTo>
                      <a:pt x="998" y="1312"/>
                      <a:pt x="1163" y="1252"/>
                      <a:pt x="1292" y="1126"/>
                    </a:cubicBezTo>
                    <a:cubicBezTo>
                      <a:pt x="1579" y="843"/>
                      <a:pt x="1500" y="402"/>
                      <a:pt x="1223" y="146"/>
                    </a:cubicBezTo>
                    <a:cubicBezTo>
                      <a:pt x="1111" y="42"/>
                      <a:pt x="982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Google Shape;3260;p57">
                <a:extLst>
                  <a:ext uri="{FF2B5EF4-FFF2-40B4-BE49-F238E27FC236}">
                    <a16:creationId xmlns="" xmlns:a16="http://schemas.microsoft.com/office/drawing/2014/main" id="{03864184-2B7F-4773-B643-7354ADF8D2DA}"/>
                  </a:ext>
                </a:extLst>
              </p:cNvPr>
              <p:cNvSpPr/>
              <p:nvPr/>
            </p:nvSpPr>
            <p:spPr>
              <a:xfrm>
                <a:off x="1924000" y="1802375"/>
                <a:ext cx="394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13" extrusionOk="0">
                    <a:moveTo>
                      <a:pt x="836" y="162"/>
                    </a:moveTo>
                    <a:cubicBezTo>
                      <a:pt x="914" y="162"/>
                      <a:pt x="992" y="183"/>
                      <a:pt x="1064" y="233"/>
                    </a:cubicBezTo>
                    <a:cubicBezTo>
                      <a:pt x="1321" y="411"/>
                      <a:pt x="1404" y="801"/>
                      <a:pt x="1158" y="1023"/>
                    </a:cubicBezTo>
                    <a:cubicBezTo>
                      <a:pt x="1066" y="1105"/>
                      <a:pt x="960" y="1139"/>
                      <a:pt x="854" y="1139"/>
                    </a:cubicBezTo>
                    <a:cubicBezTo>
                      <a:pt x="447" y="1139"/>
                      <a:pt x="34" y="640"/>
                      <a:pt x="402" y="341"/>
                    </a:cubicBezTo>
                    <a:cubicBezTo>
                      <a:pt x="523" y="242"/>
                      <a:pt x="681" y="162"/>
                      <a:pt x="836" y="162"/>
                    </a:cubicBezTo>
                    <a:close/>
                    <a:moveTo>
                      <a:pt x="847" y="0"/>
                    </a:moveTo>
                    <a:cubicBezTo>
                      <a:pt x="649" y="0"/>
                      <a:pt x="445" y="96"/>
                      <a:pt x="285" y="223"/>
                    </a:cubicBezTo>
                    <a:lnTo>
                      <a:pt x="285" y="223"/>
                    </a:lnTo>
                    <a:cubicBezTo>
                      <a:pt x="285" y="223"/>
                      <a:pt x="285" y="223"/>
                      <a:pt x="285" y="223"/>
                    </a:cubicBezTo>
                    <a:cubicBezTo>
                      <a:pt x="285" y="223"/>
                      <a:pt x="285" y="223"/>
                      <a:pt x="285" y="223"/>
                    </a:cubicBezTo>
                    <a:lnTo>
                      <a:pt x="285" y="223"/>
                    </a:lnTo>
                    <a:cubicBezTo>
                      <a:pt x="284" y="224"/>
                      <a:pt x="284" y="224"/>
                      <a:pt x="284" y="224"/>
                    </a:cubicBezTo>
                    <a:lnTo>
                      <a:pt x="284" y="224"/>
                    </a:lnTo>
                    <a:cubicBezTo>
                      <a:pt x="0" y="459"/>
                      <a:pt x="101" y="892"/>
                      <a:pt x="344" y="1121"/>
                    </a:cubicBezTo>
                    <a:cubicBezTo>
                      <a:pt x="478" y="1247"/>
                      <a:pt x="655" y="1312"/>
                      <a:pt x="830" y="1312"/>
                    </a:cubicBezTo>
                    <a:cubicBezTo>
                      <a:pt x="997" y="1312"/>
                      <a:pt x="1162" y="1252"/>
                      <a:pt x="1289" y="1127"/>
                    </a:cubicBezTo>
                    <a:cubicBezTo>
                      <a:pt x="1577" y="843"/>
                      <a:pt x="1497" y="403"/>
                      <a:pt x="1220" y="147"/>
                    </a:cubicBezTo>
                    <a:cubicBezTo>
                      <a:pt x="1108" y="43"/>
                      <a:pt x="978" y="0"/>
                      <a:pt x="8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5" name="Google Shape;510;p32">
            <a:extLst>
              <a:ext uri="{FF2B5EF4-FFF2-40B4-BE49-F238E27FC236}">
                <a16:creationId xmlns="" xmlns:a16="http://schemas.microsoft.com/office/drawing/2014/main" id="{4609391E-3C7F-4C82-8B8B-D5D81C3391E2}"/>
              </a:ext>
            </a:extLst>
          </p:cNvPr>
          <p:cNvGrpSpPr/>
          <p:nvPr/>
        </p:nvGrpSpPr>
        <p:grpSpPr>
          <a:xfrm>
            <a:off x="10471173" y="4841424"/>
            <a:ext cx="1900563" cy="2063212"/>
            <a:chOff x="6090915" y="1487839"/>
            <a:chExt cx="3033408" cy="2480373"/>
          </a:xfrm>
        </p:grpSpPr>
        <p:grpSp>
          <p:nvGrpSpPr>
            <p:cNvPr id="76" name="Google Shape;511;p32">
              <a:extLst>
                <a:ext uri="{FF2B5EF4-FFF2-40B4-BE49-F238E27FC236}">
                  <a16:creationId xmlns="" xmlns:a16="http://schemas.microsoft.com/office/drawing/2014/main" id="{5380C247-259C-4622-BD89-A33AC27BFCC0}"/>
                </a:ext>
              </a:extLst>
            </p:cNvPr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83" name="Google Shape;512;p32">
                <a:extLst>
                  <a:ext uri="{FF2B5EF4-FFF2-40B4-BE49-F238E27FC236}">
                    <a16:creationId xmlns="" xmlns:a16="http://schemas.microsoft.com/office/drawing/2014/main" id="{7BE53521-BF90-4066-8366-182ED4C2C318}"/>
                  </a:ext>
                </a:extLst>
              </p:cNvPr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solidFill>
                  <a:srgbClr val="0070C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513;p32">
                <a:extLst>
                  <a:ext uri="{FF2B5EF4-FFF2-40B4-BE49-F238E27FC236}">
                    <a16:creationId xmlns="" xmlns:a16="http://schemas.microsoft.com/office/drawing/2014/main" id="{FD3B988A-1DC8-498D-A3A4-F7636A0F5F12}"/>
                  </a:ext>
                </a:extLst>
              </p:cNvPr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94" name="Google Shape;514;p32">
                  <a:extLst>
                    <a:ext uri="{FF2B5EF4-FFF2-40B4-BE49-F238E27FC236}">
                      <a16:creationId xmlns="" xmlns:a16="http://schemas.microsoft.com/office/drawing/2014/main" id="{99209254-D44F-477A-84CD-296A10D839AA}"/>
                    </a:ext>
                  </a:extLst>
                </p:cNvPr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515;p32">
                  <a:extLst>
                    <a:ext uri="{FF2B5EF4-FFF2-40B4-BE49-F238E27FC236}">
                      <a16:creationId xmlns="" xmlns:a16="http://schemas.microsoft.com/office/drawing/2014/main" id="{E2FCB90C-CF53-4DE7-BFE1-723E3A506FB6}"/>
                    </a:ext>
                  </a:extLst>
                </p:cNvPr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516;p32">
                  <a:extLst>
                    <a:ext uri="{FF2B5EF4-FFF2-40B4-BE49-F238E27FC236}">
                      <a16:creationId xmlns="" xmlns:a16="http://schemas.microsoft.com/office/drawing/2014/main" id="{96DA69ED-8FE8-4BDE-9306-5E7048DD4E4F}"/>
                    </a:ext>
                  </a:extLst>
                </p:cNvPr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517;p32">
                  <a:extLst>
                    <a:ext uri="{FF2B5EF4-FFF2-40B4-BE49-F238E27FC236}">
                      <a16:creationId xmlns="" xmlns:a16="http://schemas.microsoft.com/office/drawing/2014/main" id="{D5A6D058-C0AB-405D-BF04-5010B6CCDCDF}"/>
                    </a:ext>
                  </a:extLst>
                </p:cNvPr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518;p32">
                  <a:extLst>
                    <a:ext uri="{FF2B5EF4-FFF2-40B4-BE49-F238E27FC236}">
                      <a16:creationId xmlns="" xmlns:a16="http://schemas.microsoft.com/office/drawing/2014/main" id="{A337C487-BDC0-428A-85A0-C9576BEC29A7}"/>
                    </a:ext>
                  </a:extLst>
                </p:cNvPr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519;p32">
                  <a:extLst>
                    <a:ext uri="{FF2B5EF4-FFF2-40B4-BE49-F238E27FC236}">
                      <a16:creationId xmlns="" xmlns:a16="http://schemas.microsoft.com/office/drawing/2014/main" id="{F19C2122-96A1-4A79-8F9F-87A2667AD7F2}"/>
                    </a:ext>
                  </a:extLst>
                </p:cNvPr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520;p32">
                  <a:extLst>
                    <a:ext uri="{FF2B5EF4-FFF2-40B4-BE49-F238E27FC236}">
                      <a16:creationId xmlns="" xmlns:a16="http://schemas.microsoft.com/office/drawing/2014/main" id="{0747FAB8-AA88-4DA1-9429-15F34CF978E5}"/>
                    </a:ext>
                  </a:extLst>
                </p:cNvPr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521;p32">
                  <a:extLst>
                    <a:ext uri="{FF2B5EF4-FFF2-40B4-BE49-F238E27FC236}">
                      <a16:creationId xmlns="" xmlns:a16="http://schemas.microsoft.com/office/drawing/2014/main" id="{E4DF5406-80D6-44EB-B9FE-2FA66B879706}"/>
                    </a:ext>
                  </a:extLst>
                </p:cNvPr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522;p32">
                  <a:extLst>
                    <a:ext uri="{FF2B5EF4-FFF2-40B4-BE49-F238E27FC236}">
                      <a16:creationId xmlns="" xmlns:a16="http://schemas.microsoft.com/office/drawing/2014/main" id="{76DF1660-A80C-4250-AA0C-ABAEC204672B}"/>
                    </a:ext>
                  </a:extLst>
                </p:cNvPr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523;p32">
                  <a:extLst>
                    <a:ext uri="{FF2B5EF4-FFF2-40B4-BE49-F238E27FC236}">
                      <a16:creationId xmlns="" xmlns:a16="http://schemas.microsoft.com/office/drawing/2014/main" id="{B0F10700-DD06-450C-AAC0-88EA8F6B14FF}"/>
                    </a:ext>
                  </a:extLst>
                </p:cNvPr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524;p32">
                  <a:extLst>
                    <a:ext uri="{FF2B5EF4-FFF2-40B4-BE49-F238E27FC236}">
                      <a16:creationId xmlns="" xmlns:a16="http://schemas.microsoft.com/office/drawing/2014/main" id="{0C649430-CB07-41F5-A7D7-1846BFCD40BE}"/>
                    </a:ext>
                  </a:extLst>
                </p:cNvPr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525;p32">
                  <a:extLst>
                    <a:ext uri="{FF2B5EF4-FFF2-40B4-BE49-F238E27FC236}">
                      <a16:creationId xmlns="" xmlns:a16="http://schemas.microsoft.com/office/drawing/2014/main" id="{9957754D-0001-466B-8989-C47C125705D9}"/>
                    </a:ext>
                  </a:extLst>
                </p:cNvPr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526;p32">
                  <a:extLst>
                    <a:ext uri="{FF2B5EF4-FFF2-40B4-BE49-F238E27FC236}">
                      <a16:creationId xmlns="" xmlns:a16="http://schemas.microsoft.com/office/drawing/2014/main" id="{14B1060E-C5E3-4D8E-9936-2AC3F472BF2D}"/>
                    </a:ext>
                  </a:extLst>
                </p:cNvPr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527;p32">
                  <a:extLst>
                    <a:ext uri="{FF2B5EF4-FFF2-40B4-BE49-F238E27FC236}">
                      <a16:creationId xmlns="" xmlns:a16="http://schemas.microsoft.com/office/drawing/2014/main" id="{6214E057-A747-4A82-9548-61DBC5CFE976}"/>
                    </a:ext>
                  </a:extLst>
                </p:cNvPr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" name="Google Shape;528;p32">
                <a:extLst>
                  <a:ext uri="{FF2B5EF4-FFF2-40B4-BE49-F238E27FC236}">
                    <a16:creationId xmlns="" xmlns:a16="http://schemas.microsoft.com/office/drawing/2014/main" id="{0B4397F9-8559-4C84-A3DF-CDEA5DBABCB1}"/>
                  </a:ext>
                </a:extLst>
              </p:cNvPr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87" name="Google Shape;529;p32">
                  <a:extLst>
                    <a:ext uri="{FF2B5EF4-FFF2-40B4-BE49-F238E27FC236}">
                      <a16:creationId xmlns="" xmlns:a16="http://schemas.microsoft.com/office/drawing/2014/main" id="{16F62862-7880-4AA8-8544-62651ECF26A6}"/>
                    </a:ext>
                  </a:extLst>
                </p:cNvPr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530;p32">
                  <a:extLst>
                    <a:ext uri="{FF2B5EF4-FFF2-40B4-BE49-F238E27FC236}">
                      <a16:creationId xmlns="" xmlns:a16="http://schemas.microsoft.com/office/drawing/2014/main" id="{E0487426-6AC0-4C0C-8F80-5CFF0DD34892}"/>
                    </a:ext>
                  </a:extLst>
                </p:cNvPr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531;p32">
                  <a:extLst>
                    <a:ext uri="{FF2B5EF4-FFF2-40B4-BE49-F238E27FC236}">
                      <a16:creationId xmlns="" xmlns:a16="http://schemas.microsoft.com/office/drawing/2014/main" id="{6E4B8A96-CF9F-4111-B9A2-B6E67CC4EC7C}"/>
                    </a:ext>
                  </a:extLst>
                </p:cNvPr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532;p32">
                  <a:extLst>
                    <a:ext uri="{FF2B5EF4-FFF2-40B4-BE49-F238E27FC236}">
                      <a16:creationId xmlns="" xmlns:a16="http://schemas.microsoft.com/office/drawing/2014/main" id="{BB1E601A-9D3D-4B63-B401-36C95F0015F7}"/>
                    </a:ext>
                  </a:extLst>
                </p:cNvPr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533;p32">
                  <a:extLst>
                    <a:ext uri="{FF2B5EF4-FFF2-40B4-BE49-F238E27FC236}">
                      <a16:creationId xmlns="" xmlns:a16="http://schemas.microsoft.com/office/drawing/2014/main" id="{D36528EF-86C6-43EF-A807-94AB4F90C3FB}"/>
                    </a:ext>
                  </a:extLst>
                </p:cNvPr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534;p32">
                  <a:extLst>
                    <a:ext uri="{FF2B5EF4-FFF2-40B4-BE49-F238E27FC236}">
                      <a16:creationId xmlns="" xmlns:a16="http://schemas.microsoft.com/office/drawing/2014/main" id="{6A043E87-F190-4B04-A05A-3680ED888B02}"/>
                    </a:ext>
                  </a:extLst>
                </p:cNvPr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535;p32">
                  <a:extLst>
                    <a:ext uri="{FF2B5EF4-FFF2-40B4-BE49-F238E27FC236}">
                      <a16:creationId xmlns="" xmlns:a16="http://schemas.microsoft.com/office/drawing/2014/main" id="{D9986D84-0A41-43B8-AE2B-5162FB822AF8}"/>
                    </a:ext>
                  </a:extLst>
                </p:cNvPr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solidFill>
                    <a:srgbClr val="0070C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" name="Google Shape;536;p32">
                <a:extLst>
                  <a:ext uri="{FF2B5EF4-FFF2-40B4-BE49-F238E27FC236}">
                    <a16:creationId xmlns="" xmlns:a16="http://schemas.microsoft.com/office/drawing/2014/main" id="{70DF72BD-846D-4189-A1CB-EAA1A7682E7A}"/>
                  </a:ext>
                </a:extLst>
              </p:cNvPr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solidFill>
                  <a:srgbClr val="0070C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537;p32">
              <a:extLst>
                <a:ext uri="{FF2B5EF4-FFF2-40B4-BE49-F238E27FC236}">
                  <a16:creationId xmlns="" xmlns:a16="http://schemas.microsoft.com/office/drawing/2014/main" id="{2FC5E84D-AA59-4C75-A2C8-4D9F71933541}"/>
                </a:ext>
              </a:extLst>
            </p:cNvPr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81" name="Google Shape;538;p32">
                <a:extLst>
                  <a:ext uri="{FF2B5EF4-FFF2-40B4-BE49-F238E27FC236}">
                    <a16:creationId xmlns="" xmlns:a16="http://schemas.microsoft.com/office/drawing/2014/main" id="{45BD0CE8-4667-4003-9755-D9C312B7D2F9}"/>
                  </a:ext>
                </a:extLst>
              </p:cNvPr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solidFill>
                  <a:srgbClr val="0070C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39;p32">
                <a:extLst>
                  <a:ext uri="{FF2B5EF4-FFF2-40B4-BE49-F238E27FC236}">
                    <a16:creationId xmlns="" xmlns:a16="http://schemas.microsoft.com/office/drawing/2014/main" id="{4D643D93-45F5-4582-B426-6A77EEE50456}"/>
                  </a:ext>
                </a:extLst>
              </p:cNvPr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solidFill>
                  <a:srgbClr val="0070C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540;p32">
              <a:extLst>
                <a:ext uri="{FF2B5EF4-FFF2-40B4-BE49-F238E27FC236}">
                  <a16:creationId xmlns="" xmlns:a16="http://schemas.microsoft.com/office/drawing/2014/main" id="{614F4E86-208A-4886-81AE-214AAD945C27}"/>
                </a:ext>
              </a:extLst>
            </p:cNvPr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79" name="Google Shape;541;p32">
                <a:extLst>
                  <a:ext uri="{FF2B5EF4-FFF2-40B4-BE49-F238E27FC236}">
                    <a16:creationId xmlns="" xmlns:a16="http://schemas.microsoft.com/office/drawing/2014/main" id="{5E45E826-7348-4EE2-9796-5954047700C1}"/>
                  </a:ext>
                </a:extLst>
              </p:cNvPr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solidFill>
                  <a:srgbClr val="0070C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42;p32">
                <a:extLst>
                  <a:ext uri="{FF2B5EF4-FFF2-40B4-BE49-F238E27FC236}">
                    <a16:creationId xmlns="" xmlns:a16="http://schemas.microsoft.com/office/drawing/2014/main" id="{1DBAC007-5430-4538-804C-A909DCFFB64D}"/>
                  </a:ext>
                </a:extLst>
              </p:cNvPr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solidFill>
                  <a:srgbClr val="0070C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" name="矩形 107">
            <a:extLst>
              <a:ext uri="{FF2B5EF4-FFF2-40B4-BE49-F238E27FC236}">
                <a16:creationId xmlns="" xmlns:a16="http://schemas.microsoft.com/office/drawing/2014/main" id="{8E45CC1C-4778-49AD-8C66-F2D666B8FC7C}"/>
              </a:ext>
            </a:extLst>
          </p:cNvPr>
          <p:cNvSpPr/>
          <p:nvPr/>
        </p:nvSpPr>
        <p:spPr>
          <a:xfrm>
            <a:off x="0" y="5472302"/>
            <a:ext cx="2549236" cy="1385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5AD6AF8B-F9C9-4071-AA6D-CB5012922319}"/>
              </a:ext>
            </a:extLst>
          </p:cNvPr>
          <p:cNvSpPr txBox="1"/>
          <p:nvPr/>
        </p:nvSpPr>
        <p:spPr>
          <a:xfrm>
            <a:off x="621604" y="275440"/>
            <a:ext cx="10965709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975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500" dirty="0">
                <a:latin typeface="Sue Ellen Francisco"/>
                <a:sym typeface="Sue Ellen Francisco"/>
              </a:rPr>
              <a:t>活動目的：</a:t>
            </a:r>
          </a:p>
          <a:p>
            <a:pPr marL="356870" algn="just">
              <a:lnSpc>
                <a:spcPct val="150000"/>
              </a:lnSpc>
            </a:pPr>
            <a:r>
              <a:rPr lang="zh-TW" altLang="en-US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為了</a:t>
            </a:r>
            <a:r>
              <a:rPr lang="zh-TW" altLang="en-US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提升全國高中職學生創意餐飲思考，面對著現今養生蔬食概念的流行，因此提升學生這方面領域並同時結合業界廠商，讓學生有問題解決能力與創意創新視野</a:t>
            </a:r>
            <a:r>
              <a:rPr lang="zh-TW" altLang="en-US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。</a:t>
            </a:r>
            <a:endParaRPr lang="en-US" altLang="zh-TW" sz="2500" dirty="0" smtClean="0">
              <a:solidFill>
                <a:schemeClr val="accent1">
                  <a:lumMod val="75000"/>
                </a:schemeClr>
              </a:solidFill>
              <a:latin typeface="Sue Ellen Francisco"/>
              <a:sym typeface="Sue Ellen Francisco"/>
            </a:endParaRPr>
          </a:p>
          <a:p>
            <a:pPr marL="356870" algn="just">
              <a:lnSpc>
                <a:spcPct val="150000"/>
              </a:lnSpc>
            </a:pPr>
            <a:r>
              <a:rPr lang="zh-TW" altLang="en-US" sz="2500" dirty="0" smtClean="0">
                <a:latin typeface="Sue Ellen Francisco"/>
                <a:sym typeface="Sue Ellen Francisco"/>
              </a:rPr>
              <a:t>重要日期</a:t>
            </a:r>
            <a:r>
              <a:rPr lang="en-US" altLang="zh-TW" sz="2500" dirty="0" smtClean="0">
                <a:latin typeface="Sue Ellen Francisco"/>
                <a:sym typeface="Sue Ellen Francisco"/>
              </a:rPr>
              <a:t>:</a:t>
            </a:r>
            <a:r>
              <a:rPr lang="zh-TW" altLang="en-US" sz="2500" dirty="0" smtClean="0">
                <a:latin typeface="Sue Ellen Francisco"/>
                <a:sym typeface="Sue Ellen Francisco"/>
              </a:rPr>
              <a:t> </a:t>
            </a:r>
            <a:endParaRPr lang="en-US" altLang="zh-TW" sz="2500" dirty="0" smtClean="0">
              <a:latin typeface="Sue Ellen Francisco"/>
              <a:sym typeface="Sue Ellen Francisco"/>
            </a:endParaRPr>
          </a:p>
          <a:p>
            <a:pPr marL="355600" indent="-355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初賽</a:t>
            </a:r>
            <a:r>
              <a:rPr lang="zh-TW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截止</a:t>
            </a:r>
            <a:r>
              <a:rPr lang="en-US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: </a:t>
            </a:r>
            <a:r>
              <a:rPr lang="zh-TW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於</a:t>
            </a:r>
            <a:r>
              <a:rPr lang="en-US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2020</a:t>
            </a:r>
            <a:r>
              <a:rPr lang="zh-TW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年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11</a:t>
            </a:r>
            <a:r>
              <a:rPr lang="zh-TW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月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10</a:t>
            </a:r>
            <a:r>
              <a:rPr lang="zh-TW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日</a:t>
            </a:r>
            <a:r>
              <a:rPr lang="en-US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(</a:t>
            </a:r>
            <a:r>
              <a:rPr lang="zh-TW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一</a:t>
            </a:r>
            <a:r>
              <a:rPr lang="en-US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)17:00</a:t>
            </a:r>
            <a:r>
              <a:rPr lang="zh-TW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前</a:t>
            </a:r>
            <a:r>
              <a:rPr lang="zh-TW" altLang="zh-TW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將</a:t>
            </a:r>
            <a:r>
              <a:rPr lang="zh-TW" altLang="en-US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作品</a:t>
            </a:r>
            <a:r>
              <a:rPr lang="en-US" altLang="zh-TW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(</a:t>
            </a:r>
            <a:r>
              <a:rPr lang="zh-TW" altLang="en-US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四宮格</a:t>
            </a:r>
            <a:r>
              <a:rPr lang="en-US" altLang="zh-TW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)</a:t>
            </a:r>
            <a:r>
              <a:rPr lang="zh-TW" altLang="zh-TW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上</a:t>
            </a:r>
            <a:r>
              <a:rPr lang="zh-TW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傳到比賽官網。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初賽入圍公布</a:t>
            </a:r>
            <a:r>
              <a:rPr lang="en-US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: </a:t>
            </a:r>
            <a:r>
              <a:rPr lang="en-US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2020</a:t>
            </a:r>
            <a:r>
              <a:rPr lang="zh-TW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年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12</a:t>
            </a:r>
            <a:r>
              <a:rPr lang="zh-TW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月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4</a:t>
            </a:r>
            <a:r>
              <a:rPr lang="zh-TW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日</a:t>
            </a:r>
            <a:r>
              <a:rPr lang="en-US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(</a:t>
            </a:r>
            <a:r>
              <a:rPr lang="zh-TW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五</a:t>
            </a:r>
            <a:r>
              <a:rPr lang="en-US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)17:00 </a:t>
            </a:r>
            <a:r>
              <a:rPr lang="zh-TW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前公布於樹德科大行銷管理系</a:t>
            </a:r>
            <a:r>
              <a:rPr lang="zh-TW" altLang="zh-TW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網</a:t>
            </a:r>
            <a:r>
              <a:rPr lang="zh-TW" altLang="en-US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。</a:t>
            </a:r>
            <a:endParaRPr lang="en-US" altLang="zh-TW" sz="2500" dirty="0" smtClean="0">
              <a:solidFill>
                <a:schemeClr val="accent1">
                  <a:lumMod val="75000"/>
                </a:schemeClr>
              </a:solidFill>
              <a:latin typeface="Sue Ellen Francisco"/>
              <a:sym typeface="Sue Ellen Francisco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決賽</a:t>
            </a:r>
            <a:r>
              <a:rPr lang="zh-TW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日期</a:t>
            </a:r>
            <a:r>
              <a:rPr lang="en-US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:</a:t>
            </a:r>
            <a:r>
              <a:rPr lang="zh-TW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入圍隊伍請於 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2021 </a:t>
            </a:r>
            <a:r>
              <a:rPr lang="zh-TW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年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1</a:t>
            </a:r>
            <a:r>
              <a:rPr lang="zh-TW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月 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8</a:t>
            </a:r>
            <a:r>
              <a:rPr lang="zh-TW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日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(</a:t>
            </a:r>
            <a:r>
              <a:rPr lang="zh-TW" altLang="en-US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五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)12:30-17:00</a:t>
            </a:r>
            <a:r>
              <a:rPr lang="zh-TW" altLang="zh-TW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前</a:t>
            </a:r>
            <a:r>
              <a:rPr lang="zh-TW" altLang="en-US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樹德科技大學管理學院視聽教室</a:t>
            </a:r>
            <a:r>
              <a:rPr lang="en-US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(T208)</a:t>
            </a:r>
            <a:r>
              <a:rPr lang="zh-TW" altLang="zh-TW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。</a:t>
            </a:r>
            <a:endParaRPr lang="zh-TW" altLang="zh-TW" sz="2500" dirty="0">
              <a:solidFill>
                <a:schemeClr val="accent1">
                  <a:lumMod val="75000"/>
                </a:schemeClr>
              </a:solidFill>
              <a:latin typeface="Sue Ellen Francisco"/>
              <a:sym typeface="Sue Ellen Francisco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獲獎公告：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2021</a:t>
            </a:r>
            <a:r>
              <a:rPr lang="zh-TW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年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1</a:t>
            </a:r>
            <a:r>
              <a:rPr lang="zh-TW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月</a:t>
            </a:r>
            <a:r>
              <a:rPr lang="en-US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15</a:t>
            </a:r>
            <a:r>
              <a:rPr lang="zh-TW" altLang="zh-TW" sz="2500" b="1" dirty="0" smtClean="0">
                <a:solidFill>
                  <a:srgbClr val="FF0000"/>
                </a:solidFill>
                <a:latin typeface="Sue Ellen Francisco"/>
                <a:sym typeface="Sue Ellen Francisco"/>
              </a:rPr>
              <a:t>日</a:t>
            </a:r>
            <a:r>
              <a:rPr lang="en-US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(</a:t>
            </a:r>
            <a:r>
              <a:rPr lang="zh-TW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五</a:t>
            </a:r>
            <a:r>
              <a:rPr lang="en-US" altLang="zh-TW" sz="2500" b="1" dirty="0">
                <a:solidFill>
                  <a:srgbClr val="FF0000"/>
                </a:solidFill>
                <a:latin typeface="Sue Ellen Francisco"/>
                <a:sym typeface="Sue Ellen Francisco"/>
              </a:rPr>
              <a:t>) 17:00</a:t>
            </a:r>
            <a:r>
              <a:rPr lang="zh-TW" altLang="zh-TW" sz="2500" dirty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前公布於樹德科大行銷管理系</a:t>
            </a:r>
            <a:r>
              <a:rPr lang="zh-TW" altLang="zh-TW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網</a:t>
            </a:r>
            <a:r>
              <a:rPr lang="zh-TW" altLang="en-US" sz="2500" dirty="0" smtClean="0">
                <a:solidFill>
                  <a:schemeClr val="accent1">
                    <a:lumMod val="75000"/>
                  </a:schemeClr>
                </a:solidFill>
                <a:latin typeface="Sue Ellen Francisco"/>
                <a:sym typeface="Sue Ellen Francisco"/>
              </a:rPr>
              <a:t>。</a:t>
            </a:r>
            <a:endParaRPr lang="zh-TW" alt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6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5955E55-FA5E-475B-88AB-A678BDE2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343"/>
            <a:ext cx="10515600" cy="1325563"/>
          </a:xfrm>
        </p:spPr>
        <p:txBody>
          <a:bodyPr/>
          <a:lstStyle/>
          <a:p>
            <a:r>
              <a:rPr lang="zh-TW" altLang="en-US" dirty="0"/>
              <a:t>比賽方式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1C55365-940D-4705-A3A9-5E5F4846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918" y="1291070"/>
            <a:ext cx="10938164" cy="54466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初賽</a:t>
            </a:r>
            <a:r>
              <a:rPr lang="en-US" altLang="zh-TW" dirty="0" smtClean="0"/>
              <a:t>:</a:t>
            </a:r>
            <a:r>
              <a:rPr lang="zh-TW" altLang="en-US" dirty="0"/>
              <a:t>每組成員</a:t>
            </a:r>
            <a:r>
              <a:rPr lang="en-US" altLang="zh-TW" dirty="0"/>
              <a:t>(</a:t>
            </a:r>
            <a:r>
              <a:rPr lang="zh-TW" altLang="en-US" dirty="0"/>
              <a:t>以</a:t>
            </a:r>
            <a:r>
              <a:rPr lang="en-US" altLang="zh-TW" dirty="0"/>
              <a:t>3~5</a:t>
            </a:r>
            <a:r>
              <a:rPr lang="zh-TW" altLang="en-US" dirty="0"/>
              <a:t>名為限；指導老師</a:t>
            </a:r>
            <a:r>
              <a:rPr lang="en-US" altLang="zh-TW" dirty="0"/>
              <a:t>1~2</a:t>
            </a:r>
            <a:r>
              <a:rPr lang="zh-TW" altLang="en-US" dirty="0"/>
              <a:t>名</a:t>
            </a:r>
            <a:r>
              <a:rPr lang="en-US" altLang="zh-TW" dirty="0"/>
              <a:t>) </a:t>
            </a:r>
            <a:r>
              <a:rPr lang="zh-TW" altLang="en-US" dirty="0"/>
              <a:t>，</a:t>
            </a:r>
            <a:r>
              <a:rPr lang="en-US" altLang="zh-TW" dirty="0"/>
              <a:t>【</a:t>
            </a:r>
            <a:r>
              <a:rPr lang="zh-TW" altLang="en-US" dirty="0"/>
              <a:t>創意行銷組</a:t>
            </a:r>
            <a:r>
              <a:rPr lang="en-US" altLang="zh-TW" dirty="0" smtClean="0"/>
              <a:t>】</a:t>
            </a:r>
            <a:r>
              <a:rPr lang="zh-TW" altLang="en-US" dirty="0" smtClean="0"/>
              <a:t>三宮格與</a:t>
            </a:r>
            <a:r>
              <a:rPr lang="en-US" altLang="zh-TW" dirty="0"/>
              <a:t>【</a:t>
            </a:r>
            <a:r>
              <a:rPr lang="zh-TW" altLang="en-US" dirty="0"/>
              <a:t>創意料理組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四</a:t>
            </a:r>
            <a:r>
              <a:rPr lang="zh-TW" altLang="en-US" dirty="0"/>
              <a:t>宮格方式參加</a:t>
            </a:r>
            <a:r>
              <a:rPr lang="zh-TW" altLang="en-US" dirty="0" smtClean="0"/>
              <a:t>比賽。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TW" dirty="0" smtClean="0"/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zh-TW" altLang="en-US" dirty="0"/>
              <a:t>決賽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【</a:t>
            </a:r>
            <a:r>
              <a:rPr lang="zh-TW" altLang="en-US" dirty="0"/>
              <a:t>創意行銷組</a:t>
            </a:r>
            <a:r>
              <a:rPr lang="en-US" altLang="zh-TW" dirty="0"/>
              <a:t>】</a:t>
            </a:r>
            <a:r>
              <a:rPr lang="zh-TW" altLang="zh-TW" dirty="0"/>
              <a:t>以慈香庭素食餐廳所分類的五種模型佳餚</a:t>
            </a:r>
            <a:r>
              <a:rPr lang="en-US" altLang="zh-TW" dirty="0"/>
              <a:t>(</a:t>
            </a:r>
            <a:r>
              <a:rPr lang="zh-TW" altLang="zh-TW" dirty="0"/>
              <a:t>分別以蒸、煮、炒、炸、煎</a:t>
            </a:r>
            <a:r>
              <a:rPr lang="en-US" altLang="zh-TW" dirty="0"/>
              <a:t>)</a:t>
            </a:r>
            <a:r>
              <a:rPr lang="zh-TW" altLang="zh-TW" dirty="0"/>
              <a:t>，採自由擇一模型中的一道佳餚以</a:t>
            </a:r>
            <a:r>
              <a:rPr lang="zh-TW" altLang="zh-TW" dirty="0">
                <a:solidFill>
                  <a:srgbClr val="FF0000"/>
                </a:solidFill>
              </a:rPr>
              <a:t>公司現況分析、創意行銷、改變菜色簡報</a:t>
            </a:r>
            <a:r>
              <a:rPr lang="zh-TW" altLang="en-US" dirty="0"/>
              <a:t>；</a:t>
            </a:r>
            <a:r>
              <a:rPr lang="en-US" altLang="zh-TW" dirty="0"/>
              <a:t>【</a:t>
            </a:r>
            <a:r>
              <a:rPr lang="zh-TW" altLang="en-US" dirty="0"/>
              <a:t>創意料理組</a:t>
            </a:r>
            <a:r>
              <a:rPr lang="en-US" altLang="zh-TW" dirty="0"/>
              <a:t>】</a:t>
            </a:r>
            <a:r>
              <a:rPr lang="zh-TW" altLang="zh-TW" dirty="0"/>
              <a:t>作品以相片、影片或現場展示擇一方式做</a:t>
            </a:r>
            <a:r>
              <a:rPr lang="zh-TW" altLang="zh-TW" dirty="0">
                <a:solidFill>
                  <a:srgbClr val="FF0000"/>
                </a:solidFill>
              </a:rPr>
              <a:t>食材介紹、應用成本、商品作法、介紹商品特色簡報</a:t>
            </a:r>
            <a:r>
              <a:rPr lang="zh-TW" altLang="zh-TW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095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376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五模組佳餚</a:t>
            </a:r>
            <a:r>
              <a:rPr lang="en-US" altLang="zh-TW" dirty="0" smtClean="0"/>
              <a:t>(1</a:t>
            </a:r>
            <a:r>
              <a:rPr lang="zh-TW" altLang="en-US" dirty="0" smtClean="0"/>
              <a:t>蒸、</a:t>
            </a:r>
            <a:r>
              <a:rPr lang="en-US" altLang="zh-TW" dirty="0" smtClean="0"/>
              <a:t>2</a:t>
            </a:r>
            <a:r>
              <a:rPr lang="zh-TW" altLang="en-US" dirty="0" smtClean="0"/>
              <a:t>煮、</a:t>
            </a:r>
            <a:r>
              <a:rPr lang="en-US" altLang="zh-TW" dirty="0" smtClean="0"/>
              <a:t>3</a:t>
            </a:r>
            <a:r>
              <a:rPr lang="zh-TW" altLang="en-US" dirty="0" smtClean="0"/>
              <a:t>炒、</a:t>
            </a:r>
            <a:r>
              <a:rPr lang="en-US" altLang="zh-TW" dirty="0" smtClean="0"/>
              <a:t>4</a:t>
            </a:r>
            <a:r>
              <a:rPr lang="zh-TW" altLang="en-US" dirty="0" smtClean="0"/>
              <a:t>炸、</a:t>
            </a:r>
            <a:r>
              <a:rPr lang="en-US" altLang="zh-TW" dirty="0" smtClean="0"/>
              <a:t>5</a:t>
            </a:r>
            <a:r>
              <a:rPr lang="zh-TW" altLang="en-US" dirty="0" smtClean="0"/>
              <a:t>煎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73769"/>
            <a:ext cx="2177716" cy="174859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7" y="673769"/>
            <a:ext cx="1876927" cy="17485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05" y="673769"/>
            <a:ext cx="1849861" cy="17485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97" y="673769"/>
            <a:ext cx="1952119" cy="17485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48" y="673769"/>
            <a:ext cx="2069432" cy="174859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59243"/>
            <a:ext cx="2177717" cy="21336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7" y="2759244"/>
            <a:ext cx="1876927" cy="21336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04" y="2759244"/>
            <a:ext cx="1849862" cy="21336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96" y="2759244"/>
            <a:ext cx="1819772" cy="21336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47" y="2759244"/>
            <a:ext cx="2069433" cy="21336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229726"/>
            <a:ext cx="2177716" cy="162827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7" y="5229726"/>
            <a:ext cx="1876927" cy="162827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03" y="5229726"/>
            <a:ext cx="1849863" cy="162827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95" y="5229726"/>
            <a:ext cx="1819772" cy="162827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45" y="5229726"/>
            <a:ext cx="2069433" cy="16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8E45EDC-F224-45BB-A300-AF7E4516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31"/>
            <a:ext cx="10515600" cy="1219200"/>
          </a:xfrm>
        </p:spPr>
        <p:txBody>
          <a:bodyPr>
            <a:normAutofit/>
          </a:bodyPr>
          <a:lstStyle/>
          <a:p>
            <a:endParaRPr lang="zh-TW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176622"/>
              </p:ext>
            </p:extLst>
          </p:nvPr>
        </p:nvGraphicFramePr>
        <p:xfrm>
          <a:off x="200025" y="514349"/>
          <a:ext cx="11772909" cy="1162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463"/>
                <a:gridCol w="1384450"/>
                <a:gridCol w="1500187"/>
                <a:gridCol w="1500188"/>
                <a:gridCol w="1571323"/>
                <a:gridCol w="207730"/>
                <a:gridCol w="1364198"/>
                <a:gridCol w="1428751"/>
                <a:gridCol w="672624"/>
                <a:gridCol w="798995"/>
              </a:tblGrid>
              <a:tr h="356089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競賽主題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報名類組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學校科別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年級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</a:tr>
              <a:tr h="17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成</a:t>
                      </a:r>
                      <a:r>
                        <a:rPr lang="en-US" sz="1200" kern="100">
                          <a:effectLst/>
                        </a:rPr>
                        <a:t>        </a:t>
                      </a:r>
                      <a:r>
                        <a:rPr lang="zh-TW" sz="1200" kern="100">
                          <a:effectLst/>
                        </a:rPr>
                        <a:t>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指導老師</a:t>
                      </a: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指導老師</a:t>
                      </a: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組長</a:t>
                      </a: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組員</a:t>
                      </a: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組員</a:t>
                      </a: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組員</a:t>
                      </a: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組員</a:t>
                      </a: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6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姓</a:t>
                      </a:r>
                      <a:r>
                        <a:rPr lang="en-US" sz="1200" kern="100">
                          <a:effectLst/>
                        </a:rPr>
                        <a:t>         </a:t>
                      </a:r>
                      <a:r>
                        <a:rPr lang="zh-TW" sz="1200" kern="100">
                          <a:effectLst/>
                        </a:rPr>
                        <a:t>名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indent="203200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聯絡電話</a:t>
                      </a:r>
                      <a:r>
                        <a:rPr lang="en-US" sz="1000" kern="100" dirty="0">
                          <a:effectLst/>
                        </a:rPr>
                        <a:t>(e-mail)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685201"/>
              </p:ext>
            </p:extLst>
          </p:nvPr>
        </p:nvGraphicFramePr>
        <p:xfrm>
          <a:off x="228601" y="1690690"/>
          <a:ext cx="11701462" cy="4924423"/>
        </p:xfrm>
        <a:graphic>
          <a:graphicData uri="http://schemas.openxmlformats.org/drawingml/2006/table">
            <a:tbl>
              <a:tblPr firstRow="1" firstCol="1" bandRow="1"/>
              <a:tblGrid>
                <a:gridCol w="5533969"/>
                <a:gridCol w="6167493"/>
              </a:tblGrid>
              <a:tr h="525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公司現況分析</a:t>
                      </a:r>
                      <a:endParaRPr lang="zh-TW" sz="3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創意行銷</a:t>
                      </a:r>
                      <a:endParaRPr lang="zh-TW" sz="3200" kern="1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07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優勢</a:t>
                      </a:r>
                      <a:r>
                        <a:rPr lang="en-US" altLang="zh-TW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交通便利、停車方便。</a:t>
                      </a:r>
                      <a:endParaRPr lang="en-US" altLang="zh-TW" sz="3200" b="0" kern="100" dirty="0" smtClean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威脅</a:t>
                      </a:r>
                      <a:r>
                        <a:rPr lang="en-US" altLang="zh-TW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同屬性餐廳競爭激烈。</a:t>
                      </a:r>
                      <a:endParaRPr lang="en-US" altLang="zh-TW" sz="3200" b="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機會</a:t>
                      </a:r>
                      <a:r>
                        <a:rPr lang="en-US" altLang="zh-TW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增加素食者多樣選擇，</a:t>
                      </a:r>
                      <a:endParaRPr lang="en-US" altLang="zh-TW" sz="3200" b="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        提供素食者工作機會。</a:t>
                      </a:r>
                      <a:endParaRPr lang="en-US" altLang="zh-TW" sz="3200" b="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劣勢</a:t>
                      </a:r>
                      <a:r>
                        <a:rPr lang="en-US" altLang="zh-TW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32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天災等，不可抗拒之因</a:t>
                      </a:r>
                      <a:endParaRPr lang="en-US" altLang="zh-TW" sz="3200" b="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      素，蔬菜物價波動嚴峻。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3200" b="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到府實作料理服務。</a:t>
                      </a:r>
                      <a:endParaRPr lang="en-US" altLang="zh-TW" sz="3200" b="0" kern="100" dirty="0" smtClean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實體店增加做菜秀。</a:t>
                      </a:r>
                      <a:endParaRPr lang="en-US" altLang="zh-TW" sz="3200" b="0" kern="100" dirty="0" smtClean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消費累計十次可獲贈一道價值     </a:t>
                      </a:r>
                      <a:r>
                        <a:rPr lang="en-US" altLang="zh-TW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altLang="en-US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元佳餚及招牌吉祥物。</a:t>
                      </a:r>
                      <a:endParaRPr lang="zh-TW" sz="40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0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改變菜色</a:t>
                      </a:r>
                      <a:endParaRPr lang="zh-TW" sz="32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947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增加蘆筍。</a:t>
                      </a:r>
                      <a:endParaRPr lang="en-US" altLang="zh-TW" sz="3200" b="0" kern="100" dirty="0" smtClean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減少木耳。</a:t>
                      </a:r>
                      <a:endParaRPr lang="en-US" altLang="zh-TW" sz="3200" b="0" kern="100" dirty="0" smtClean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3200" b="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改用蒸的方式烹飪。</a:t>
                      </a:r>
                      <a:endParaRPr lang="zh-TW" sz="32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741302" y="158234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rgbClr val="000000"/>
                </a:solidFill>
              </a:rPr>
              <a:t>創意行銷組</a:t>
            </a:r>
            <a:r>
              <a:rPr lang="en-US" altLang="zh-TW" dirty="0" smtClean="0">
                <a:solidFill>
                  <a:srgbClr val="000000"/>
                </a:solidFill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</a:rPr>
              <a:t>三宮格</a:t>
            </a:r>
            <a:r>
              <a:rPr lang="en-US" altLang="zh-TW" dirty="0" smtClean="0">
                <a:solidFill>
                  <a:srgbClr val="000000"/>
                </a:solidFill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</a:rPr>
              <a:t>範本</a:t>
            </a:r>
            <a:r>
              <a:rPr lang="en-US" altLang="zh-TW" dirty="0" smtClean="0">
                <a:solidFill>
                  <a:srgbClr val="000000"/>
                </a:solidFill>
              </a:rPr>
              <a:t>)</a:t>
            </a:r>
            <a:endParaRPr lang="zh-TW" altLang="en-US" kern="100" dirty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1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8E45EDC-F224-45BB-A300-AF7E4516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31"/>
            <a:ext cx="10515600" cy="1219200"/>
          </a:xfrm>
        </p:spPr>
        <p:txBody>
          <a:bodyPr>
            <a:normAutofit/>
          </a:bodyPr>
          <a:lstStyle/>
          <a:p>
            <a:endParaRPr lang="zh-TW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23039"/>
              </p:ext>
            </p:extLst>
          </p:nvPr>
        </p:nvGraphicFramePr>
        <p:xfrm>
          <a:off x="200025" y="514349"/>
          <a:ext cx="11772909" cy="1162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463"/>
                <a:gridCol w="1384450"/>
                <a:gridCol w="1500187"/>
                <a:gridCol w="1500188"/>
                <a:gridCol w="1571323"/>
                <a:gridCol w="207730"/>
                <a:gridCol w="1364198"/>
                <a:gridCol w="1428751"/>
                <a:gridCol w="672624"/>
                <a:gridCol w="798995"/>
              </a:tblGrid>
              <a:tr h="356089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競賽主題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報名類組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學校科別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年級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</a:tr>
              <a:tr h="17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成</a:t>
                      </a:r>
                      <a:r>
                        <a:rPr lang="en-US" sz="1200" kern="100">
                          <a:effectLst/>
                        </a:rPr>
                        <a:t>        </a:t>
                      </a:r>
                      <a:r>
                        <a:rPr lang="zh-TW" sz="1200" kern="100">
                          <a:effectLst/>
                        </a:rPr>
                        <a:t>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指導老師</a:t>
                      </a: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指導老師</a:t>
                      </a: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組長</a:t>
                      </a: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組員</a:t>
                      </a: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組員</a:t>
                      </a: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組員</a:t>
                      </a: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組員</a:t>
                      </a: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6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姓</a:t>
                      </a:r>
                      <a:r>
                        <a:rPr lang="en-US" sz="1200" kern="100">
                          <a:effectLst/>
                        </a:rPr>
                        <a:t>         </a:t>
                      </a:r>
                      <a:r>
                        <a:rPr lang="zh-TW" sz="1200" kern="100">
                          <a:effectLst/>
                        </a:rPr>
                        <a:t>名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indent="203200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聯絡電話</a:t>
                      </a:r>
                      <a:r>
                        <a:rPr lang="en-US" sz="1000" kern="100" dirty="0">
                          <a:effectLst/>
                        </a:rPr>
                        <a:t>(e-mail)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49479"/>
              </p:ext>
            </p:extLst>
          </p:nvPr>
        </p:nvGraphicFramePr>
        <p:xfrm>
          <a:off x="228601" y="1690690"/>
          <a:ext cx="11701462" cy="5024434"/>
        </p:xfrm>
        <a:graphic>
          <a:graphicData uri="http://schemas.openxmlformats.org/drawingml/2006/table">
            <a:tbl>
              <a:tblPr firstRow="1" firstCol="1" bandRow="1"/>
              <a:tblGrid>
                <a:gridCol w="5533969"/>
                <a:gridCol w="6167493"/>
              </a:tblGrid>
              <a:tr h="5252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公司現況分析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創意行銷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75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0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改變菜色</a:t>
                      </a:r>
                      <a:endParaRPr lang="zh-TW" sz="32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270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044269" y="158234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TW" altLang="en-US" dirty="0">
                <a:solidFill>
                  <a:srgbClr val="000000"/>
                </a:solidFill>
              </a:rPr>
              <a:t>創意行銷組</a:t>
            </a:r>
            <a:r>
              <a:rPr lang="en-US" altLang="zh-TW" dirty="0" smtClean="0">
                <a:solidFill>
                  <a:srgbClr val="000000"/>
                </a:solidFill>
              </a:rPr>
              <a:t>-</a:t>
            </a:r>
            <a:r>
              <a:rPr lang="zh-TW" altLang="en-US" dirty="0" smtClean="0">
                <a:solidFill>
                  <a:srgbClr val="000000"/>
                </a:solidFill>
              </a:rPr>
              <a:t>三宮</a:t>
            </a:r>
            <a:r>
              <a:rPr lang="zh-TW" altLang="en-US" dirty="0">
                <a:solidFill>
                  <a:srgbClr val="000000"/>
                </a:solidFill>
              </a:rPr>
              <a:t>格</a:t>
            </a:r>
            <a:endParaRPr lang="zh-TW" altLang="en-US" kern="100" dirty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28337"/>
            <a:ext cx="10515600" cy="1058779"/>
          </a:xfrm>
        </p:spPr>
        <p:txBody>
          <a:bodyPr/>
          <a:lstStyle/>
          <a:p>
            <a:pPr algn="ctr"/>
            <a:r>
              <a:rPr lang="zh-TW" altLang="en-US" dirty="0" smtClean="0"/>
              <a:t>創意料理組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78568"/>
            <a:ext cx="10515600" cy="58704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zh-TW" altLang="en-US" dirty="0" smtClean="0"/>
              <a:t>自製蔬食料理並取其菜名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初心</a:t>
            </a:r>
            <a:r>
              <a:rPr lang="zh-TW" altLang="en-US" dirty="0" smtClean="0"/>
              <a:t> 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dirty="0" smtClean="0"/>
              <a:t>將自製蔬食料理以相片、影片或</a:t>
            </a:r>
            <a:r>
              <a:rPr lang="zh-TW" altLang="en-US" dirty="0"/>
              <a:t>成品現場</a:t>
            </a:r>
            <a:r>
              <a:rPr lang="zh-TW" altLang="en-US" dirty="0" smtClean="0"/>
              <a:t>展示擇一貼製或連結空白處。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69" y="2229854"/>
            <a:ext cx="5144661" cy="46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創意料理組</a:t>
            </a:r>
            <a:r>
              <a:rPr lang="en-US" altLang="zh-TW" dirty="0"/>
              <a:t>-</a:t>
            </a:r>
            <a:r>
              <a:rPr lang="zh-TW" altLang="en-US" dirty="0"/>
              <a:t>四宮</a:t>
            </a:r>
            <a:r>
              <a:rPr lang="zh-TW" altLang="en-US" dirty="0" smtClean="0"/>
              <a:t>格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範本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307140"/>
              </p:ext>
            </p:extLst>
          </p:nvPr>
        </p:nvGraphicFramePr>
        <p:xfrm>
          <a:off x="966355" y="1690690"/>
          <a:ext cx="10079181" cy="4710923"/>
        </p:xfrm>
        <a:graphic>
          <a:graphicData uri="http://schemas.openxmlformats.org/drawingml/2006/table">
            <a:tbl>
              <a:tblPr firstRow="1" firstCol="1" bandRow="1"/>
              <a:tblGrid>
                <a:gridCol w="4766744"/>
                <a:gridCol w="5312437"/>
              </a:tblGrid>
              <a:tr h="495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食材介紹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商品作法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957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豆干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油花生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葡萄乾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辣椒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操作流程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:1.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將豆干切丁慢火燜炸成金黃色起鍋待涼。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將熟品油花生適量過篩去鹽。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取少量辣椒入鍋快炒置旁待涼。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將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1~3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已完成食材入伸瓷盤拌均即完成品。</a:t>
                      </a:r>
                      <a:endParaRPr lang="zh-TW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應用成本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介紹商品特色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1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豆干</a:t>
                      </a: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:30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油花生</a:t>
                      </a: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:50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葡萄乾</a:t>
                      </a: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:10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辣椒</a:t>
                      </a: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:5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百元料理。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家常菜、伴禮宴客兩相宜。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製作容易，人人都可料理。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純手工製作，易冷藏，天然不加任何防腐劑。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59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8E45EDC-F224-45BB-A300-AF7E4516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31"/>
            <a:ext cx="10515600" cy="1219200"/>
          </a:xfrm>
        </p:spPr>
        <p:txBody>
          <a:bodyPr>
            <a:normAutofit/>
          </a:bodyPr>
          <a:lstStyle/>
          <a:p>
            <a:endParaRPr lang="zh-TW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73185"/>
              </p:ext>
            </p:extLst>
          </p:nvPr>
        </p:nvGraphicFramePr>
        <p:xfrm>
          <a:off x="200025" y="514349"/>
          <a:ext cx="11772909" cy="1162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463"/>
                <a:gridCol w="1384450"/>
                <a:gridCol w="1500187"/>
                <a:gridCol w="1500188"/>
                <a:gridCol w="1571323"/>
                <a:gridCol w="207730"/>
                <a:gridCol w="1364198"/>
                <a:gridCol w="1428751"/>
                <a:gridCol w="672624"/>
                <a:gridCol w="798995"/>
              </a:tblGrid>
              <a:tr h="356089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競賽主題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報名類組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學校科別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年級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</a:tr>
              <a:tr h="17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成</a:t>
                      </a:r>
                      <a:r>
                        <a:rPr lang="en-US" sz="1200" kern="100">
                          <a:effectLst/>
                        </a:rPr>
                        <a:t>        </a:t>
                      </a:r>
                      <a:r>
                        <a:rPr lang="zh-TW" sz="1200" kern="100">
                          <a:effectLst/>
                        </a:rPr>
                        <a:t>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指導老師</a:t>
                      </a: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指導老師</a:t>
                      </a: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組長</a:t>
                      </a: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組員</a:t>
                      </a: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組員</a:t>
                      </a: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組員</a:t>
                      </a: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組員</a:t>
                      </a: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6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>
                          <a:effectLst/>
                        </a:rPr>
                        <a:t>姓</a:t>
                      </a:r>
                      <a:r>
                        <a:rPr lang="en-US" sz="1200" kern="100">
                          <a:effectLst/>
                        </a:rPr>
                        <a:t>         </a:t>
                      </a:r>
                      <a:r>
                        <a:rPr lang="zh-TW" sz="1200" kern="100">
                          <a:effectLst/>
                        </a:rPr>
                        <a:t>名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 indent="203200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6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聯絡電話</a:t>
                      </a:r>
                      <a:r>
                        <a:rPr lang="en-US" sz="1000" kern="100" dirty="0">
                          <a:effectLst/>
                        </a:rPr>
                        <a:t>(e-mail)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8980" algn="l"/>
                        </a:tabLs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7380" marR="673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27000"/>
            <a:ext cx="22256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161914"/>
              </p:ext>
            </p:extLst>
          </p:nvPr>
        </p:nvGraphicFramePr>
        <p:xfrm>
          <a:off x="228601" y="1690690"/>
          <a:ext cx="11701462" cy="5024434"/>
        </p:xfrm>
        <a:graphic>
          <a:graphicData uri="http://schemas.openxmlformats.org/drawingml/2006/table">
            <a:tbl>
              <a:tblPr firstRow="1" firstCol="1" bandRow="1"/>
              <a:tblGrid>
                <a:gridCol w="5533969"/>
                <a:gridCol w="6167493"/>
              </a:tblGrid>
              <a:tr h="525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食材介紹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商品作法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應用成本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介紹商品特色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2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33469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861</Words>
  <Application>Microsoft Office PowerPoint</Application>
  <PresentationFormat>寬螢幕</PresentationFormat>
  <Paragraphs>186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Avenir Next LT Pro</vt:lpstr>
      <vt:lpstr>Sue Ellen Francisco</vt:lpstr>
      <vt:lpstr>新細明體</vt:lpstr>
      <vt:lpstr>標楷體</vt:lpstr>
      <vt:lpstr>Arial</vt:lpstr>
      <vt:lpstr>Calibri</vt:lpstr>
      <vt:lpstr>Times New Roman</vt:lpstr>
      <vt:lpstr>Tw Cen MT</vt:lpstr>
      <vt:lpstr>ShapesVTI</vt:lpstr>
      <vt:lpstr>樹德科技大學 行銷管理系 2020全國高中職創意蔬食競賽</vt:lpstr>
      <vt:lpstr>PowerPoint 簡報</vt:lpstr>
      <vt:lpstr>比賽方式</vt:lpstr>
      <vt:lpstr>    五模組佳餚(1蒸、2煮、3炒、4炸、5煎)</vt:lpstr>
      <vt:lpstr>PowerPoint 簡報</vt:lpstr>
      <vt:lpstr>PowerPoint 簡報</vt:lpstr>
      <vt:lpstr>創意料理組</vt:lpstr>
      <vt:lpstr>創意料理組-四宮格(範本)</vt:lpstr>
      <vt:lpstr>PowerPoint 簡報</vt:lpstr>
      <vt:lpstr>有獎金還有獎狀喔~</vt:lpstr>
      <vt:lpstr>重要時間再提醒</vt:lpstr>
      <vt:lpstr>活動網址連結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許正芳</dc:creator>
  <cp:lastModifiedBy>Windows 使用者</cp:lastModifiedBy>
  <cp:revision>53</cp:revision>
  <dcterms:created xsi:type="dcterms:W3CDTF">2020-08-25T16:50:19Z</dcterms:created>
  <dcterms:modified xsi:type="dcterms:W3CDTF">2020-10-03T15:05:34Z</dcterms:modified>
</cp:coreProperties>
</file>