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39"/>
  </p:notesMasterIdLst>
  <p:sldIdLst>
    <p:sldId id="256" r:id="rId2"/>
    <p:sldId id="258" r:id="rId3"/>
    <p:sldId id="260" r:id="rId4"/>
    <p:sldId id="262" r:id="rId5"/>
    <p:sldId id="266" r:id="rId6"/>
    <p:sldId id="263" r:id="rId7"/>
    <p:sldId id="264" r:id="rId8"/>
    <p:sldId id="265" r:id="rId9"/>
    <p:sldId id="267" r:id="rId10"/>
    <p:sldId id="261" r:id="rId11"/>
    <p:sldId id="268" r:id="rId12"/>
    <p:sldId id="269" r:id="rId13"/>
    <p:sldId id="257" r:id="rId14"/>
    <p:sldId id="271" r:id="rId15"/>
    <p:sldId id="273" r:id="rId16"/>
    <p:sldId id="275" r:id="rId17"/>
    <p:sldId id="270" r:id="rId18"/>
    <p:sldId id="274" r:id="rId19"/>
    <p:sldId id="276" r:id="rId20"/>
    <p:sldId id="278" r:id="rId21"/>
    <p:sldId id="279" r:id="rId22"/>
    <p:sldId id="284" r:id="rId23"/>
    <p:sldId id="280" r:id="rId24"/>
    <p:sldId id="281" r:id="rId25"/>
    <p:sldId id="282" r:id="rId26"/>
    <p:sldId id="283" r:id="rId27"/>
    <p:sldId id="285" r:id="rId28"/>
    <p:sldId id="286" r:id="rId29"/>
    <p:sldId id="287" r:id="rId30"/>
    <p:sldId id="288" r:id="rId31"/>
    <p:sldId id="289" r:id="rId32"/>
    <p:sldId id="290" r:id="rId33"/>
    <p:sldId id="291" r:id="rId34"/>
    <p:sldId id="292" r:id="rId35"/>
    <p:sldId id="293" r:id="rId36"/>
    <p:sldId id="294" r:id="rId37"/>
    <p:sldId id="29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547"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87E6B-8044-4B2B-9AEC-550397471208}"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zh-TW" altLang="en-US"/>
        </a:p>
      </dgm:t>
    </dgm:pt>
    <dgm:pt modelId="{23DDBB5E-CEC7-4DD3-BFAB-399EA170199E}">
      <dgm:prSet phldrT="[文字]"/>
      <dgm:spPr/>
      <dgm:t>
        <a:bodyPr/>
        <a:lstStyle/>
        <a:p>
          <a:r>
            <a:rPr lang="zh-TW" altLang="en-US" dirty="0"/>
            <a:t>大車行車視野死角及實例</a:t>
          </a:r>
        </a:p>
      </dgm:t>
    </dgm:pt>
    <dgm:pt modelId="{DE362F95-540D-446D-95E1-EE75A28A0AF1}" type="parTrans" cxnId="{A26DDF28-4BB5-408D-9170-E16702B617C6}">
      <dgm:prSet/>
      <dgm:spPr/>
      <dgm:t>
        <a:bodyPr/>
        <a:lstStyle/>
        <a:p>
          <a:endParaRPr lang="zh-TW" altLang="en-US"/>
        </a:p>
      </dgm:t>
    </dgm:pt>
    <dgm:pt modelId="{9C298603-A1BE-43C7-9A24-D9EB31BD9F45}" type="sibTrans" cxnId="{A26DDF28-4BB5-408D-9170-E16702B617C6}">
      <dgm:prSet/>
      <dgm:spPr/>
      <dgm:t>
        <a:bodyPr/>
        <a:lstStyle/>
        <a:p>
          <a:endParaRPr lang="zh-TW" altLang="en-US"/>
        </a:p>
      </dgm:t>
    </dgm:pt>
    <dgm:pt modelId="{B0EA960B-5CA3-4686-8EDE-C511BCA2E221}">
      <dgm:prSet phldrT="[文字]"/>
      <dgm:spPr/>
      <dgm:t>
        <a:bodyPr/>
        <a:lstStyle/>
        <a:p>
          <a:r>
            <a:rPr lang="zh-TW" altLang="en-US" dirty="0"/>
            <a:t>交通安全法規</a:t>
          </a:r>
        </a:p>
      </dgm:t>
    </dgm:pt>
    <dgm:pt modelId="{02C2D1BF-3EE1-4D02-A148-D49F35F1DBEE}" type="parTrans" cxnId="{D1056D93-3D9B-47D2-A218-8ADEC74B5E4C}">
      <dgm:prSet/>
      <dgm:spPr/>
      <dgm:t>
        <a:bodyPr/>
        <a:lstStyle/>
        <a:p>
          <a:endParaRPr lang="zh-TW" altLang="en-US"/>
        </a:p>
      </dgm:t>
    </dgm:pt>
    <dgm:pt modelId="{3E72C89C-C0E5-4B07-80D8-07E4F77DACDF}" type="sibTrans" cxnId="{D1056D93-3D9B-47D2-A218-8ADEC74B5E4C}">
      <dgm:prSet/>
      <dgm:spPr/>
      <dgm:t>
        <a:bodyPr/>
        <a:lstStyle/>
        <a:p>
          <a:endParaRPr lang="zh-TW" altLang="en-US"/>
        </a:p>
      </dgm:t>
    </dgm:pt>
    <dgm:pt modelId="{57E9E633-0667-49C6-AF71-5A3474F1B43C}">
      <dgm:prSet phldrT="[文字]"/>
      <dgm:spPr/>
      <dgm:t>
        <a:bodyPr/>
        <a:lstStyle/>
        <a:p>
          <a:r>
            <a:rPr lang="zh-TW" altLang="en-US" dirty="0"/>
            <a:t>防禦駕駛</a:t>
          </a:r>
          <a:r>
            <a:rPr lang="en-US" altLang="zh-TW" dirty="0"/>
            <a:t>-</a:t>
          </a:r>
          <a:r>
            <a:rPr lang="zh-TW" altLang="en-US" dirty="0"/>
            <a:t>一輩子受用的觀念</a:t>
          </a:r>
        </a:p>
      </dgm:t>
    </dgm:pt>
    <dgm:pt modelId="{5FF97332-EBEE-492F-94CD-8C01FA6A75A8}" type="parTrans" cxnId="{354E01BF-2CCF-4EBB-834C-1925C2166459}">
      <dgm:prSet/>
      <dgm:spPr/>
      <dgm:t>
        <a:bodyPr/>
        <a:lstStyle/>
        <a:p>
          <a:endParaRPr lang="zh-TW" altLang="en-US"/>
        </a:p>
      </dgm:t>
    </dgm:pt>
    <dgm:pt modelId="{A2243DE8-091D-4AF5-979B-A9B554783316}" type="sibTrans" cxnId="{354E01BF-2CCF-4EBB-834C-1925C2166459}">
      <dgm:prSet/>
      <dgm:spPr/>
      <dgm:t>
        <a:bodyPr/>
        <a:lstStyle/>
        <a:p>
          <a:endParaRPr lang="zh-TW" altLang="en-US"/>
        </a:p>
      </dgm:t>
    </dgm:pt>
    <dgm:pt modelId="{68EB7DEC-52AD-4382-98D2-9DBEE5907F34}">
      <dgm:prSet phldrT="[文字]"/>
      <dgm:spPr/>
      <dgm:t>
        <a:bodyPr/>
        <a:lstStyle/>
        <a:p>
          <a:r>
            <a:rPr lang="zh-TW" altLang="en-US" dirty="0"/>
            <a:t>防制酒駕</a:t>
          </a:r>
          <a:r>
            <a:rPr lang="en-US" altLang="zh-TW" dirty="0"/>
            <a:t>-</a:t>
          </a:r>
          <a:r>
            <a:rPr lang="zh-TW" altLang="en-US" dirty="0"/>
            <a:t>新規定</a:t>
          </a:r>
          <a:r>
            <a:rPr lang="en-US" altLang="zh-TW" dirty="0"/>
            <a:t>111.03.31</a:t>
          </a:r>
          <a:r>
            <a:rPr lang="zh-TW" altLang="en-US" dirty="0"/>
            <a:t>上路囉</a:t>
          </a:r>
        </a:p>
      </dgm:t>
    </dgm:pt>
    <dgm:pt modelId="{1C8B77AB-4491-4DCF-9B83-CD8A135C64C7}" type="parTrans" cxnId="{E136B332-CD23-4782-81FF-6E38717DA559}">
      <dgm:prSet/>
      <dgm:spPr/>
      <dgm:t>
        <a:bodyPr/>
        <a:lstStyle/>
        <a:p>
          <a:endParaRPr lang="zh-TW" altLang="en-US"/>
        </a:p>
      </dgm:t>
    </dgm:pt>
    <dgm:pt modelId="{B68E5DA5-D35A-4250-9448-4A738D4AFE8C}" type="sibTrans" cxnId="{E136B332-CD23-4782-81FF-6E38717DA559}">
      <dgm:prSet/>
      <dgm:spPr/>
      <dgm:t>
        <a:bodyPr/>
        <a:lstStyle/>
        <a:p>
          <a:endParaRPr lang="zh-TW" altLang="en-US"/>
        </a:p>
      </dgm:t>
    </dgm:pt>
    <dgm:pt modelId="{52367608-B38A-4C93-9960-7501B00C5F8E}" type="pres">
      <dgm:prSet presAssocID="{F2C87E6B-8044-4B2B-9AEC-550397471208}" presName="Name0" presStyleCnt="0">
        <dgm:presLayoutVars>
          <dgm:chMax val="7"/>
          <dgm:chPref val="7"/>
          <dgm:dir/>
        </dgm:presLayoutVars>
      </dgm:prSet>
      <dgm:spPr/>
    </dgm:pt>
    <dgm:pt modelId="{C16DC43C-1862-4FA9-B094-DB20901F6803}" type="pres">
      <dgm:prSet presAssocID="{F2C87E6B-8044-4B2B-9AEC-550397471208}" presName="Name1" presStyleCnt="0"/>
      <dgm:spPr/>
    </dgm:pt>
    <dgm:pt modelId="{1C5662A5-8CC8-4F2F-8416-A6312C4B6EE6}" type="pres">
      <dgm:prSet presAssocID="{F2C87E6B-8044-4B2B-9AEC-550397471208}" presName="cycle" presStyleCnt="0"/>
      <dgm:spPr/>
    </dgm:pt>
    <dgm:pt modelId="{C168E19D-4286-4891-A8B2-9502E3DF5C86}" type="pres">
      <dgm:prSet presAssocID="{F2C87E6B-8044-4B2B-9AEC-550397471208}" presName="srcNode" presStyleLbl="node1" presStyleIdx="0" presStyleCnt="4"/>
      <dgm:spPr/>
    </dgm:pt>
    <dgm:pt modelId="{89A7A24E-3F3B-4B78-B899-971213C94E87}" type="pres">
      <dgm:prSet presAssocID="{F2C87E6B-8044-4B2B-9AEC-550397471208}" presName="conn" presStyleLbl="parChTrans1D2" presStyleIdx="0" presStyleCnt="1"/>
      <dgm:spPr/>
    </dgm:pt>
    <dgm:pt modelId="{CFC1267E-24BF-4D96-ABA2-58D26A36ADC1}" type="pres">
      <dgm:prSet presAssocID="{F2C87E6B-8044-4B2B-9AEC-550397471208}" presName="extraNode" presStyleLbl="node1" presStyleIdx="0" presStyleCnt="4"/>
      <dgm:spPr/>
    </dgm:pt>
    <dgm:pt modelId="{65190741-1839-4161-84F9-468F06080AE8}" type="pres">
      <dgm:prSet presAssocID="{F2C87E6B-8044-4B2B-9AEC-550397471208}" presName="dstNode" presStyleLbl="node1" presStyleIdx="0" presStyleCnt="4"/>
      <dgm:spPr/>
    </dgm:pt>
    <dgm:pt modelId="{1F1C42C5-863F-4181-9017-767F06A5F28B}" type="pres">
      <dgm:prSet presAssocID="{23DDBB5E-CEC7-4DD3-BFAB-399EA170199E}" presName="text_1" presStyleLbl="node1" presStyleIdx="0" presStyleCnt="4" custLinFactNeighborX="-264">
        <dgm:presLayoutVars>
          <dgm:bulletEnabled val="1"/>
        </dgm:presLayoutVars>
      </dgm:prSet>
      <dgm:spPr/>
    </dgm:pt>
    <dgm:pt modelId="{FC2DF837-A92B-4167-9AB0-592337D3ED23}" type="pres">
      <dgm:prSet presAssocID="{23DDBB5E-CEC7-4DD3-BFAB-399EA170199E}" presName="accent_1" presStyleCnt="0"/>
      <dgm:spPr/>
    </dgm:pt>
    <dgm:pt modelId="{9F981118-1830-41D6-8F59-E5882F2CB310}" type="pres">
      <dgm:prSet presAssocID="{23DDBB5E-CEC7-4DD3-BFAB-399EA170199E}" presName="accentRepeatNode" presStyleLbl="solidFgAcc1" presStyleIdx="0" presStyleCnt="4"/>
      <dgm:spPr/>
    </dgm:pt>
    <dgm:pt modelId="{6DA2CA65-93C7-493C-AB4E-3004E4BDD745}" type="pres">
      <dgm:prSet presAssocID="{B0EA960B-5CA3-4686-8EDE-C511BCA2E221}" presName="text_2" presStyleLbl="node1" presStyleIdx="1" presStyleCnt="4" custLinFactNeighborX="1271" custLinFactNeighborY="-4133">
        <dgm:presLayoutVars>
          <dgm:bulletEnabled val="1"/>
        </dgm:presLayoutVars>
      </dgm:prSet>
      <dgm:spPr/>
    </dgm:pt>
    <dgm:pt modelId="{A0DFFF58-84E6-47EA-98B6-8C69BAC0BE3C}" type="pres">
      <dgm:prSet presAssocID="{B0EA960B-5CA3-4686-8EDE-C511BCA2E221}" presName="accent_2" presStyleCnt="0"/>
      <dgm:spPr/>
    </dgm:pt>
    <dgm:pt modelId="{AE9C378E-D616-47E0-8629-A43AA322C51E}" type="pres">
      <dgm:prSet presAssocID="{B0EA960B-5CA3-4686-8EDE-C511BCA2E221}" presName="accentRepeatNode" presStyleLbl="solidFgAcc1" presStyleIdx="1" presStyleCnt="4"/>
      <dgm:spPr/>
    </dgm:pt>
    <dgm:pt modelId="{3AB78AA1-F4A3-494F-A014-67B658B8778C}" type="pres">
      <dgm:prSet presAssocID="{57E9E633-0667-49C6-AF71-5A3474F1B43C}" presName="text_3" presStyleLbl="node1" presStyleIdx="2" presStyleCnt="4">
        <dgm:presLayoutVars>
          <dgm:bulletEnabled val="1"/>
        </dgm:presLayoutVars>
      </dgm:prSet>
      <dgm:spPr/>
    </dgm:pt>
    <dgm:pt modelId="{0E874702-6131-49D0-A8FD-4C3D8034EF5B}" type="pres">
      <dgm:prSet presAssocID="{57E9E633-0667-49C6-AF71-5A3474F1B43C}" presName="accent_3" presStyleCnt="0"/>
      <dgm:spPr/>
    </dgm:pt>
    <dgm:pt modelId="{84E39CAA-8A95-4F74-BEBC-412B40E980E5}" type="pres">
      <dgm:prSet presAssocID="{57E9E633-0667-49C6-AF71-5A3474F1B43C}" presName="accentRepeatNode" presStyleLbl="solidFgAcc1" presStyleIdx="2" presStyleCnt="4"/>
      <dgm:spPr/>
    </dgm:pt>
    <dgm:pt modelId="{4A22189E-F132-4291-84B8-E54F18AFC8F7}" type="pres">
      <dgm:prSet presAssocID="{68EB7DEC-52AD-4382-98D2-9DBEE5907F34}" presName="text_4" presStyleLbl="node1" presStyleIdx="3" presStyleCnt="4">
        <dgm:presLayoutVars>
          <dgm:bulletEnabled val="1"/>
        </dgm:presLayoutVars>
      </dgm:prSet>
      <dgm:spPr/>
    </dgm:pt>
    <dgm:pt modelId="{5C3BC0C3-FB03-4F89-9EB1-BAD172FC69E8}" type="pres">
      <dgm:prSet presAssocID="{68EB7DEC-52AD-4382-98D2-9DBEE5907F34}" presName="accent_4" presStyleCnt="0"/>
      <dgm:spPr/>
    </dgm:pt>
    <dgm:pt modelId="{AC86C21B-618F-4D43-B80B-4B68E143BB6E}" type="pres">
      <dgm:prSet presAssocID="{68EB7DEC-52AD-4382-98D2-9DBEE5907F34}" presName="accentRepeatNode" presStyleLbl="solidFgAcc1" presStyleIdx="3" presStyleCnt="4"/>
      <dgm:spPr/>
    </dgm:pt>
  </dgm:ptLst>
  <dgm:cxnLst>
    <dgm:cxn modelId="{A26DDF28-4BB5-408D-9170-E16702B617C6}" srcId="{F2C87E6B-8044-4B2B-9AEC-550397471208}" destId="{23DDBB5E-CEC7-4DD3-BFAB-399EA170199E}" srcOrd="0" destOrd="0" parTransId="{DE362F95-540D-446D-95E1-EE75A28A0AF1}" sibTransId="{9C298603-A1BE-43C7-9A24-D9EB31BD9F45}"/>
    <dgm:cxn modelId="{E136B332-CD23-4782-81FF-6E38717DA559}" srcId="{F2C87E6B-8044-4B2B-9AEC-550397471208}" destId="{68EB7DEC-52AD-4382-98D2-9DBEE5907F34}" srcOrd="3" destOrd="0" parTransId="{1C8B77AB-4491-4DCF-9B83-CD8A135C64C7}" sibTransId="{B68E5DA5-D35A-4250-9448-4A738D4AFE8C}"/>
    <dgm:cxn modelId="{780D0A88-503E-43B9-99BD-4AF0F07064C0}" type="presOf" srcId="{23DDBB5E-CEC7-4DD3-BFAB-399EA170199E}" destId="{1F1C42C5-863F-4181-9017-767F06A5F28B}" srcOrd="0" destOrd="0" presId="urn:microsoft.com/office/officeart/2008/layout/VerticalCurvedList"/>
    <dgm:cxn modelId="{E2D3CC8B-F7BD-4ADC-A17F-F1C2D27B7C33}" type="presOf" srcId="{F2C87E6B-8044-4B2B-9AEC-550397471208}" destId="{52367608-B38A-4C93-9960-7501B00C5F8E}" srcOrd="0" destOrd="0" presId="urn:microsoft.com/office/officeart/2008/layout/VerticalCurvedList"/>
    <dgm:cxn modelId="{D5EA2B8D-15E3-4068-979B-D101008F5A2C}" type="presOf" srcId="{68EB7DEC-52AD-4382-98D2-9DBEE5907F34}" destId="{4A22189E-F132-4291-84B8-E54F18AFC8F7}" srcOrd="0" destOrd="0" presId="urn:microsoft.com/office/officeart/2008/layout/VerticalCurvedList"/>
    <dgm:cxn modelId="{D1056D93-3D9B-47D2-A218-8ADEC74B5E4C}" srcId="{F2C87E6B-8044-4B2B-9AEC-550397471208}" destId="{B0EA960B-5CA3-4686-8EDE-C511BCA2E221}" srcOrd="1" destOrd="0" parTransId="{02C2D1BF-3EE1-4D02-A148-D49F35F1DBEE}" sibTransId="{3E72C89C-C0E5-4B07-80D8-07E4F77DACDF}"/>
    <dgm:cxn modelId="{49E827AB-056B-4B5F-8F1C-DF2B64F7A21C}" type="presOf" srcId="{B0EA960B-5CA3-4686-8EDE-C511BCA2E221}" destId="{6DA2CA65-93C7-493C-AB4E-3004E4BDD745}" srcOrd="0" destOrd="0" presId="urn:microsoft.com/office/officeart/2008/layout/VerticalCurvedList"/>
    <dgm:cxn modelId="{354E01BF-2CCF-4EBB-834C-1925C2166459}" srcId="{F2C87E6B-8044-4B2B-9AEC-550397471208}" destId="{57E9E633-0667-49C6-AF71-5A3474F1B43C}" srcOrd="2" destOrd="0" parTransId="{5FF97332-EBEE-492F-94CD-8C01FA6A75A8}" sibTransId="{A2243DE8-091D-4AF5-979B-A9B554783316}"/>
    <dgm:cxn modelId="{F3711DC2-6DBC-4D85-9A9C-B0C50E348C5E}" type="presOf" srcId="{9C298603-A1BE-43C7-9A24-D9EB31BD9F45}" destId="{89A7A24E-3F3B-4B78-B899-971213C94E87}" srcOrd="0" destOrd="0" presId="urn:microsoft.com/office/officeart/2008/layout/VerticalCurvedList"/>
    <dgm:cxn modelId="{90F88FD7-1CFC-4259-9A1A-0668A0F9E9E4}" type="presOf" srcId="{57E9E633-0667-49C6-AF71-5A3474F1B43C}" destId="{3AB78AA1-F4A3-494F-A014-67B658B8778C}" srcOrd="0" destOrd="0" presId="urn:microsoft.com/office/officeart/2008/layout/VerticalCurvedList"/>
    <dgm:cxn modelId="{E32D01C1-E520-4F16-9FEA-AF42B7AC3D34}" type="presParOf" srcId="{52367608-B38A-4C93-9960-7501B00C5F8E}" destId="{C16DC43C-1862-4FA9-B094-DB20901F6803}" srcOrd="0" destOrd="0" presId="urn:microsoft.com/office/officeart/2008/layout/VerticalCurvedList"/>
    <dgm:cxn modelId="{19E5BF1D-A41F-4C4B-A18D-0CB8CFB942C0}" type="presParOf" srcId="{C16DC43C-1862-4FA9-B094-DB20901F6803}" destId="{1C5662A5-8CC8-4F2F-8416-A6312C4B6EE6}" srcOrd="0" destOrd="0" presId="urn:microsoft.com/office/officeart/2008/layout/VerticalCurvedList"/>
    <dgm:cxn modelId="{572C1010-7F6A-49D3-A5A2-987FCBC4098E}" type="presParOf" srcId="{1C5662A5-8CC8-4F2F-8416-A6312C4B6EE6}" destId="{C168E19D-4286-4891-A8B2-9502E3DF5C86}" srcOrd="0" destOrd="0" presId="urn:microsoft.com/office/officeart/2008/layout/VerticalCurvedList"/>
    <dgm:cxn modelId="{F9FEC45C-5782-47A3-9EC2-BE2DDB6877F5}" type="presParOf" srcId="{1C5662A5-8CC8-4F2F-8416-A6312C4B6EE6}" destId="{89A7A24E-3F3B-4B78-B899-971213C94E87}" srcOrd="1" destOrd="0" presId="urn:microsoft.com/office/officeart/2008/layout/VerticalCurvedList"/>
    <dgm:cxn modelId="{0FF0032B-762F-4472-B684-3882B6F7CC4E}" type="presParOf" srcId="{1C5662A5-8CC8-4F2F-8416-A6312C4B6EE6}" destId="{CFC1267E-24BF-4D96-ABA2-58D26A36ADC1}" srcOrd="2" destOrd="0" presId="urn:microsoft.com/office/officeart/2008/layout/VerticalCurvedList"/>
    <dgm:cxn modelId="{31ADA9C3-1537-4A70-A88C-BB027D30CE13}" type="presParOf" srcId="{1C5662A5-8CC8-4F2F-8416-A6312C4B6EE6}" destId="{65190741-1839-4161-84F9-468F06080AE8}" srcOrd="3" destOrd="0" presId="urn:microsoft.com/office/officeart/2008/layout/VerticalCurvedList"/>
    <dgm:cxn modelId="{6F97F8B3-6917-40BE-917E-F8DD77DB549A}" type="presParOf" srcId="{C16DC43C-1862-4FA9-B094-DB20901F6803}" destId="{1F1C42C5-863F-4181-9017-767F06A5F28B}" srcOrd="1" destOrd="0" presId="urn:microsoft.com/office/officeart/2008/layout/VerticalCurvedList"/>
    <dgm:cxn modelId="{B99826CA-6887-4785-BE35-FFFE1446238C}" type="presParOf" srcId="{C16DC43C-1862-4FA9-B094-DB20901F6803}" destId="{FC2DF837-A92B-4167-9AB0-592337D3ED23}" srcOrd="2" destOrd="0" presId="urn:microsoft.com/office/officeart/2008/layout/VerticalCurvedList"/>
    <dgm:cxn modelId="{7A0F8788-86AA-4B65-85A5-A4404B92C466}" type="presParOf" srcId="{FC2DF837-A92B-4167-9AB0-592337D3ED23}" destId="{9F981118-1830-41D6-8F59-E5882F2CB310}" srcOrd="0" destOrd="0" presId="urn:microsoft.com/office/officeart/2008/layout/VerticalCurvedList"/>
    <dgm:cxn modelId="{0A1A2C77-4BB6-4A79-B54A-B000C20E0C41}" type="presParOf" srcId="{C16DC43C-1862-4FA9-B094-DB20901F6803}" destId="{6DA2CA65-93C7-493C-AB4E-3004E4BDD745}" srcOrd="3" destOrd="0" presId="urn:microsoft.com/office/officeart/2008/layout/VerticalCurvedList"/>
    <dgm:cxn modelId="{9AEA4B25-A522-4D8A-85FB-74A86DA0143C}" type="presParOf" srcId="{C16DC43C-1862-4FA9-B094-DB20901F6803}" destId="{A0DFFF58-84E6-47EA-98B6-8C69BAC0BE3C}" srcOrd="4" destOrd="0" presId="urn:microsoft.com/office/officeart/2008/layout/VerticalCurvedList"/>
    <dgm:cxn modelId="{DBF32F42-EB38-4295-A294-09DA16524253}" type="presParOf" srcId="{A0DFFF58-84E6-47EA-98B6-8C69BAC0BE3C}" destId="{AE9C378E-D616-47E0-8629-A43AA322C51E}" srcOrd="0" destOrd="0" presId="urn:microsoft.com/office/officeart/2008/layout/VerticalCurvedList"/>
    <dgm:cxn modelId="{C7293925-3D69-490F-9564-F278FE1C6F4F}" type="presParOf" srcId="{C16DC43C-1862-4FA9-B094-DB20901F6803}" destId="{3AB78AA1-F4A3-494F-A014-67B658B8778C}" srcOrd="5" destOrd="0" presId="urn:microsoft.com/office/officeart/2008/layout/VerticalCurvedList"/>
    <dgm:cxn modelId="{BEA3BBFF-18F4-4B44-85E2-E772446081A8}" type="presParOf" srcId="{C16DC43C-1862-4FA9-B094-DB20901F6803}" destId="{0E874702-6131-49D0-A8FD-4C3D8034EF5B}" srcOrd="6" destOrd="0" presId="urn:microsoft.com/office/officeart/2008/layout/VerticalCurvedList"/>
    <dgm:cxn modelId="{0223DD53-8379-4A79-B9B5-C5B43D4C2AFC}" type="presParOf" srcId="{0E874702-6131-49D0-A8FD-4C3D8034EF5B}" destId="{84E39CAA-8A95-4F74-BEBC-412B40E980E5}" srcOrd="0" destOrd="0" presId="urn:microsoft.com/office/officeart/2008/layout/VerticalCurvedList"/>
    <dgm:cxn modelId="{1B1882B3-2D78-4793-AE99-97B807890C98}" type="presParOf" srcId="{C16DC43C-1862-4FA9-B094-DB20901F6803}" destId="{4A22189E-F132-4291-84B8-E54F18AFC8F7}" srcOrd="7" destOrd="0" presId="urn:microsoft.com/office/officeart/2008/layout/VerticalCurvedList"/>
    <dgm:cxn modelId="{9FF27927-AA8C-46F7-B6EC-A048AD08FC52}" type="presParOf" srcId="{C16DC43C-1862-4FA9-B094-DB20901F6803}" destId="{5C3BC0C3-FB03-4F89-9EB1-BAD172FC69E8}" srcOrd="8" destOrd="0" presId="urn:microsoft.com/office/officeart/2008/layout/VerticalCurvedList"/>
    <dgm:cxn modelId="{EA3EB861-E7AA-4908-A9BE-45A54BB3700D}" type="presParOf" srcId="{5C3BC0C3-FB03-4F89-9EB1-BAD172FC69E8}" destId="{AC86C21B-618F-4D43-B80B-4B68E143BB6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FE7B11-8627-4E55-8189-6B5165F0A818}"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zh-TW" altLang="en-US"/>
        </a:p>
      </dgm:t>
    </dgm:pt>
    <dgm:pt modelId="{838089A2-6076-4F99-AE20-D77AA4C84B95}">
      <dgm:prSet phldrT="[文字]"/>
      <dgm:spPr/>
      <dgm:t>
        <a:bodyPr/>
        <a:lstStyle/>
        <a:p>
          <a:r>
            <a:rPr lang="zh-TW" altLang="en-US" dirty="0">
              <a:latin typeface="標楷體" panose="03000509000000000000" pitchFamily="65" charset="-120"/>
              <a:ea typeface="標楷體" panose="03000509000000000000" pitchFamily="65" charset="-120"/>
            </a:rPr>
            <a:t>民國</a:t>
          </a:r>
          <a:r>
            <a:rPr lang="en-US" altLang="zh-TW" dirty="0">
              <a:latin typeface="標楷體" panose="03000509000000000000" pitchFamily="65" charset="-120"/>
              <a:ea typeface="標楷體" panose="03000509000000000000" pitchFamily="65" charset="-120"/>
            </a:rPr>
            <a:t>88</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9</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23</a:t>
          </a:r>
          <a:r>
            <a:rPr lang="zh-TW" altLang="en-US" dirty="0">
              <a:latin typeface="標楷體" panose="03000509000000000000" pitchFamily="65" charset="-120"/>
              <a:ea typeface="標楷體" panose="03000509000000000000" pitchFamily="65" charset="-120"/>
            </a:rPr>
            <a:t>日</a:t>
          </a:r>
        </a:p>
      </dgm:t>
    </dgm:pt>
    <dgm:pt modelId="{61DF63D7-8D55-4F64-9104-F2B114A322E8}" type="parTrans" cxnId="{2A370FB4-DB7F-4640-9F85-4936D88009BE}">
      <dgm:prSet/>
      <dgm:spPr/>
      <dgm:t>
        <a:bodyPr/>
        <a:lstStyle/>
        <a:p>
          <a:endParaRPr lang="zh-TW" altLang="en-US"/>
        </a:p>
      </dgm:t>
    </dgm:pt>
    <dgm:pt modelId="{98E4F3A0-19E1-4FED-8F68-FFEB23169DC3}" type="sibTrans" cxnId="{2A370FB4-DB7F-4640-9F85-4936D88009BE}">
      <dgm:prSet/>
      <dgm:spPr/>
      <dgm:t>
        <a:bodyPr/>
        <a:lstStyle/>
        <a:p>
          <a:endParaRPr lang="zh-TW" altLang="en-US"/>
        </a:p>
      </dgm:t>
    </dgm:pt>
    <dgm:pt modelId="{B4606CD2-5B73-4270-B96C-608E265E2940}">
      <dgm:prSet phldrT="[文字]"/>
      <dgm:spPr/>
      <dgm:t>
        <a:bodyPr/>
        <a:lstStyle/>
        <a:p>
          <a:r>
            <a:rPr lang="zh-TW" altLang="en-US" dirty="0">
              <a:latin typeface="標楷體" panose="03000509000000000000" pitchFamily="65" charset="-120"/>
              <a:ea typeface="標楷體" panose="03000509000000000000" pitchFamily="65" charset="-120"/>
            </a:rPr>
            <a:t>總聯結重量及總重量在</a:t>
          </a:r>
          <a:r>
            <a:rPr lang="en-US" altLang="zh-TW" dirty="0">
              <a:latin typeface="標楷體" panose="03000509000000000000" pitchFamily="65" charset="-120"/>
              <a:ea typeface="標楷體" panose="03000509000000000000" pitchFamily="65" charset="-120"/>
            </a:rPr>
            <a:t>20</a:t>
          </a:r>
          <a:r>
            <a:rPr lang="zh-TW" altLang="en-US" dirty="0">
              <a:latin typeface="標楷體" panose="03000509000000000000" pitchFamily="65" charset="-120"/>
              <a:ea typeface="標楷體" panose="03000509000000000000" pitchFamily="65" charset="-120"/>
            </a:rPr>
            <a:t>公噸以上之新登檢領照汽車，</a:t>
          </a:r>
          <a:r>
            <a:rPr lang="zh-TW" altLang="en-US" b="0" i="0" dirty="0">
              <a:latin typeface="標楷體" panose="03000509000000000000" pitchFamily="65" charset="-120"/>
              <a:ea typeface="標楷體" panose="03000509000000000000" pitchFamily="65" charset="-120"/>
            </a:rPr>
            <a:t>應裝設行車紀錄器</a:t>
          </a:r>
          <a:endParaRPr lang="zh-TW" altLang="en-US" dirty="0">
            <a:latin typeface="標楷體" panose="03000509000000000000" pitchFamily="65" charset="-120"/>
            <a:ea typeface="標楷體" panose="03000509000000000000" pitchFamily="65" charset="-120"/>
          </a:endParaRPr>
        </a:p>
      </dgm:t>
    </dgm:pt>
    <dgm:pt modelId="{DB1A7D47-BF44-469D-BBF0-5B36E299765C}" type="parTrans" cxnId="{597AB7CF-D0C3-4837-928A-4A2ABC6DA85B}">
      <dgm:prSet/>
      <dgm:spPr/>
      <dgm:t>
        <a:bodyPr/>
        <a:lstStyle/>
        <a:p>
          <a:endParaRPr lang="zh-TW" altLang="en-US"/>
        </a:p>
      </dgm:t>
    </dgm:pt>
    <dgm:pt modelId="{70DB2FFC-7CCC-4F7B-814C-1124F30D8459}" type="sibTrans" cxnId="{597AB7CF-D0C3-4837-928A-4A2ABC6DA85B}">
      <dgm:prSet/>
      <dgm:spPr/>
      <dgm:t>
        <a:bodyPr/>
        <a:lstStyle/>
        <a:p>
          <a:endParaRPr lang="zh-TW" altLang="en-US"/>
        </a:p>
      </dgm:t>
    </dgm:pt>
    <dgm:pt modelId="{BC4D7DEC-ACC6-4A8E-9077-F359648106A3}">
      <dgm:prSet phldrT="[文字]"/>
      <dgm:spPr/>
      <dgm:t>
        <a:bodyPr/>
        <a:lstStyle/>
        <a:p>
          <a:r>
            <a:rPr lang="zh-TW" altLang="en-US" dirty="0">
              <a:latin typeface="標楷體" panose="03000509000000000000" pitchFamily="65" charset="-120"/>
              <a:ea typeface="標楷體" panose="03000509000000000000" pitchFamily="65" charset="-120"/>
            </a:rPr>
            <a:t>民國</a:t>
          </a:r>
          <a:r>
            <a:rPr lang="en-US" altLang="zh-TW" dirty="0">
              <a:latin typeface="標楷體" panose="03000509000000000000" pitchFamily="65" charset="-120"/>
              <a:ea typeface="標楷體" panose="03000509000000000000" pitchFamily="65" charset="-120"/>
            </a:rPr>
            <a:t>90</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日</a:t>
          </a:r>
        </a:p>
      </dgm:t>
    </dgm:pt>
    <dgm:pt modelId="{73C1B869-D903-4F4A-B32C-F1B190D676EE}" type="parTrans" cxnId="{554E43C2-4E56-4FB7-8BAB-ABD1D0D4908F}">
      <dgm:prSet/>
      <dgm:spPr/>
      <dgm:t>
        <a:bodyPr/>
        <a:lstStyle/>
        <a:p>
          <a:endParaRPr lang="zh-TW" altLang="en-US"/>
        </a:p>
      </dgm:t>
    </dgm:pt>
    <dgm:pt modelId="{A7D4C5D0-F0DD-44BE-A1DB-DAB8E377F3D4}" type="sibTrans" cxnId="{554E43C2-4E56-4FB7-8BAB-ABD1D0D4908F}">
      <dgm:prSet/>
      <dgm:spPr/>
      <dgm:t>
        <a:bodyPr/>
        <a:lstStyle/>
        <a:p>
          <a:endParaRPr lang="zh-TW" altLang="en-US"/>
        </a:p>
      </dgm:t>
    </dgm:pt>
    <dgm:pt modelId="{32FDC1D5-793E-45C7-BF2A-5FA49D704210}">
      <dgm:prSet phldrT="[文字]"/>
      <dgm:spPr/>
      <dgm:t>
        <a:bodyPr/>
        <a:lstStyle/>
        <a:p>
          <a:r>
            <a:rPr lang="en-US" altLang="zh-TW" dirty="0">
              <a:latin typeface="標楷體" panose="03000509000000000000" pitchFamily="65" charset="-120"/>
              <a:ea typeface="標楷體" panose="03000509000000000000" pitchFamily="65" charset="-120"/>
            </a:rPr>
            <a:t>8</a:t>
          </a:r>
          <a:r>
            <a:rPr lang="zh-TW" altLang="en-US" dirty="0">
              <a:latin typeface="標楷體" panose="03000509000000000000" pitchFamily="65" charset="-120"/>
              <a:ea typeface="標楷體" panose="03000509000000000000" pitchFamily="65" charset="-120"/>
            </a:rPr>
            <a:t>公噸以上未滿</a:t>
          </a:r>
          <a:r>
            <a:rPr lang="en-US" altLang="zh-TW" dirty="0">
              <a:latin typeface="標楷體" panose="03000509000000000000" pitchFamily="65" charset="-120"/>
              <a:ea typeface="標楷體" panose="03000509000000000000" pitchFamily="65" charset="-120"/>
            </a:rPr>
            <a:t>20</a:t>
          </a:r>
          <a:r>
            <a:rPr lang="zh-TW" altLang="en-US" dirty="0">
              <a:latin typeface="標楷體" panose="03000509000000000000" pitchFamily="65" charset="-120"/>
              <a:ea typeface="標楷體" panose="03000509000000000000" pitchFamily="65" charset="-120"/>
            </a:rPr>
            <a:t>公噸之新登檢領照汽車，</a:t>
          </a:r>
          <a:r>
            <a:rPr lang="zh-TW" altLang="en-US" b="0" i="0" dirty="0">
              <a:latin typeface="標楷體" panose="03000509000000000000" pitchFamily="65" charset="-120"/>
              <a:ea typeface="標楷體" panose="03000509000000000000" pitchFamily="65" charset="-120"/>
            </a:rPr>
            <a:t>應裝設行車紀錄器</a:t>
          </a:r>
          <a:endParaRPr lang="zh-TW" altLang="en-US" dirty="0">
            <a:latin typeface="標楷體" panose="03000509000000000000" pitchFamily="65" charset="-120"/>
            <a:ea typeface="標楷體" panose="03000509000000000000" pitchFamily="65" charset="-120"/>
          </a:endParaRPr>
        </a:p>
      </dgm:t>
    </dgm:pt>
    <dgm:pt modelId="{A3EF8CE2-4B4D-4EB9-8A69-8D0DF980C126}" type="sibTrans" cxnId="{AF4EF8D5-8B8F-4270-9C21-2F93680E0C03}">
      <dgm:prSet/>
      <dgm:spPr/>
      <dgm:t>
        <a:bodyPr/>
        <a:lstStyle/>
        <a:p>
          <a:endParaRPr lang="zh-TW" altLang="en-US"/>
        </a:p>
      </dgm:t>
    </dgm:pt>
    <dgm:pt modelId="{23680E74-DBB6-46D5-89AD-BB72102A6584}" type="parTrans" cxnId="{AF4EF8D5-8B8F-4270-9C21-2F93680E0C03}">
      <dgm:prSet/>
      <dgm:spPr/>
      <dgm:t>
        <a:bodyPr/>
        <a:lstStyle/>
        <a:p>
          <a:endParaRPr lang="zh-TW" altLang="en-US"/>
        </a:p>
      </dgm:t>
    </dgm:pt>
    <dgm:pt modelId="{A4C37F90-0295-4FD0-81A9-41B4CA2C4D86}">
      <dgm:prSet phldrT="[文字]"/>
      <dgm:spPr/>
      <dgm:t>
        <a:bodyPr/>
        <a:lstStyle/>
        <a:p>
          <a:r>
            <a:rPr lang="zh-TW" altLang="en-US" b="0" i="0" dirty="0">
              <a:latin typeface="標楷體" panose="03000509000000000000" pitchFamily="65" charset="-120"/>
              <a:ea typeface="標楷體" panose="03000509000000000000" pitchFamily="65" charset="-120"/>
            </a:rPr>
            <a:t>營業大客車應裝設，</a:t>
          </a:r>
          <a:r>
            <a:rPr lang="en-US" altLang="zh-TW" b="0" i="0" dirty="0">
              <a:latin typeface="標楷體" panose="03000509000000000000" pitchFamily="65" charset="-120"/>
              <a:ea typeface="標楷體" panose="03000509000000000000" pitchFamily="65" charset="-120"/>
            </a:rPr>
            <a:t>97</a:t>
          </a:r>
          <a:r>
            <a:rPr lang="zh-TW" altLang="en-US" b="0" i="0" dirty="0">
              <a:latin typeface="標楷體" panose="03000509000000000000" pitchFamily="65" charset="-120"/>
              <a:ea typeface="標楷體" panose="03000509000000000000" pitchFamily="65" charset="-120"/>
            </a:rPr>
            <a:t>年</a:t>
          </a:r>
          <a:r>
            <a:rPr lang="en-US" altLang="zh-TW" b="0" i="0" dirty="0">
              <a:latin typeface="標楷體" panose="03000509000000000000" pitchFamily="65" charset="-120"/>
              <a:ea typeface="標楷體" panose="03000509000000000000" pitchFamily="65" charset="-120"/>
            </a:rPr>
            <a:t>1</a:t>
          </a:r>
          <a:r>
            <a:rPr lang="zh-TW" altLang="en-US" b="0" i="0" dirty="0">
              <a:latin typeface="標楷體" panose="03000509000000000000" pitchFamily="65" charset="-120"/>
              <a:ea typeface="標楷體" panose="03000509000000000000" pitchFamily="65" charset="-120"/>
            </a:rPr>
            <a:t>月</a:t>
          </a:r>
          <a:r>
            <a:rPr lang="en-US" altLang="zh-TW" b="0" i="0" dirty="0">
              <a:latin typeface="標楷體" panose="03000509000000000000" pitchFamily="65" charset="-120"/>
              <a:ea typeface="標楷體" panose="03000509000000000000" pitchFamily="65" charset="-120"/>
            </a:rPr>
            <a:t>1</a:t>
          </a:r>
          <a:r>
            <a:rPr lang="zh-TW" altLang="en-US" b="0" i="0" dirty="0">
              <a:latin typeface="標楷體" panose="03000509000000000000" pitchFamily="65" charset="-120"/>
              <a:ea typeface="標楷體" panose="03000509000000000000" pitchFamily="65" charset="-120"/>
            </a:rPr>
            <a:t>日起</a:t>
          </a:r>
          <a:r>
            <a:rPr lang="en-US" altLang="zh-TW" b="0" i="0" dirty="0">
              <a:latin typeface="標楷體" panose="03000509000000000000" pitchFamily="65" charset="-120"/>
              <a:ea typeface="標楷體" panose="03000509000000000000" pitchFamily="65" charset="-120"/>
            </a:rPr>
            <a:t>8</a:t>
          </a:r>
          <a:r>
            <a:rPr lang="zh-TW" altLang="en-US" b="0" i="0" dirty="0">
              <a:latin typeface="標楷體" panose="03000509000000000000" pitchFamily="65" charset="-120"/>
              <a:ea typeface="標楷體" panose="03000509000000000000" pitchFamily="65" charset="-120"/>
            </a:rPr>
            <a:t>公噸以下營大客亦同</a:t>
          </a:r>
          <a:endParaRPr lang="zh-TW" altLang="en-US" dirty="0">
            <a:latin typeface="標楷體" panose="03000509000000000000" pitchFamily="65" charset="-120"/>
            <a:ea typeface="標楷體" panose="03000509000000000000" pitchFamily="65" charset="-120"/>
          </a:endParaRPr>
        </a:p>
      </dgm:t>
    </dgm:pt>
    <dgm:pt modelId="{A04F15B8-1B56-4F33-84B8-ED060A78F3F7}" type="parTrans" cxnId="{F7413B2A-19F6-4E48-8465-A6EAD0207B64}">
      <dgm:prSet/>
      <dgm:spPr/>
      <dgm:t>
        <a:bodyPr/>
        <a:lstStyle/>
        <a:p>
          <a:endParaRPr lang="zh-TW" altLang="en-US"/>
        </a:p>
      </dgm:t>
    </dgm:pt>
    <dgm:pt modelId="{B4E9EC97-D162-44A5-BBD2-914EF8E096D4}" type="sibTrans" cxnId="{F7413B2A-19F6-4E48-8465-A6EAD0207B64}">
      <dgm:prSet/>
      <dgm:spPr/>
      <dgm:t>
        <a:bodyPr/>
        <a:lstStyle/>
        <a:p>
          <a:endParaRPr lang="zh-TW" altLang="en-US"/>
        </a:p>
      </dgm:t>
    </dgm:pt>
    <dgm:pt modelId="{2DB23D41-43A7-4212-9C8F-A340AA877F07}">
      <dgm:prSet phldrT="[文字]"/>
      <dgm:spPr/>
      <dgm:t>
        <a:bodyPr/>
        <a:lstStyle/>
        <a:p>
          <a:r>
            <a:rPr lang="zh-TW" altLang="en-US" dirty="0">
              <a:latin typeface="標楷體" panose="03000509000000000000" pitchFamily="65" charset="-120"/>
              <a:ea typeface="標楷體" panose="03000509000000000000" pitchFamily="65" charset="-120"/>
            </a:rPr>
            <a:t>民國</a:t>
          </a:r>
          <a:r>
            <a:rPr lang="en-US" altLang="zh-TW" dirty="0">
              <a:latin typeface="標楷體" panose="03000509000000000000" pitchFamily="65" charset="-120"/>
              <a:ea typeface="標楷體" panose="03000509000000000000" pitchFamily="65" charset="-120"/>
            </a:rPr>
            <a:t>96</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日</a:t>
          </a:r>
        </a:p>
      </dgm:t>
    </dgm:pt>
    <dgm:pt modelId="{8F7CF3B2-CB7D-43BD-8466-E6AD5FDB0AD0}" type="parTrans" cxnId="{6CEAC88D-C63A-48B6-B04D-5258A77C932E}">
      <dgm:prSet/>
      <dgm:spPr/>
      <dgm:t>
        <a:bodyPr/>
        <a:lstStyle/>
        <a:p>
          <a:endParaRPr lang="zh-TW" altLang="en-US"/>
        </a:p>
      </dgm:t>
    </dgm:pt>
    <dgm:pt modelId="{EFD1BB8C-D656-4EDE-BC4D-3B282162CEEE}" type="sibTrans" cxnId="{6CEAC88D-C63A-48B6-B04D-5258A77C932E}">
      <dgm:prSet/>
      <dgm:spPr/>
      <dgm:t>
        <a:bodyPr/>
        <a:lstStyle/>
        <a:p>
          <a:endParaRPr lang="zh-TW" altLang="en-US"/>
        </a:p>
      </dgm:t>
    </dgm:pt>
    <dgm:pt modelId="{26D37E09-AC6D-431B-9214-E67A5A69B069}" type="pres">
      <dgm:prSet presAssocID="{A5FE7B11-8627-4E55-8189-6B5165F0A818}" presName="linear" presStyleCnt="0">
        <dgm:presLayoutVars>
          <dgm:animLvl val="lvl"/>
          <dgm:resizeHandles val="exact"/>
        </dgm:presLayoutVars>
      </dgm:prSet>
      <dgm:spPr/>
    </dgm:pt>
    <dgm:pt modelId="{83293F7A-5D9C-400C-B98D-FD227365CC73}" type="pres">
      <dgm:prSet presAssocID="{838089A2-6076-4F99-AE20-D77AA4C84B95}" presName="parentText" presStyleLbl="node1" presStyleIdx="0" presStyleCnt="3">
        <dgm:presLayoutVars>
          <dgm:chMax val="0"/>
          <dgm:bulletEnabled val="1"/>
        </dgm:presLayoutVars>
      </dgm:prSet>
      <dgm:spPr/>
    </dgm:pt>
    <dgm:pt modelId="{551AAA7E-FB9E-467B-A0A5-F177B7B29BB1}" type="pres">
      <dgm:prSet presAssocID="{838089A2-6076-4F99-AE20-D77AA4C84B95}" presName="childText" presStyleLbl="revTx" presStyleIdx="0" presStyleCnt="3">
        <dgm:presLayoutVars>
          <dgm:bulletEnabled val="1"/>
        </dgm:presLayoutVars>
      </dgm:prSet>
      <dgm:spPr/>
    </dgm:pt>
    <dgm:pt modelId="{196F236D-15E7-4B82-9B20-BBF0EDE85A2A}" type="pres">
      <dgm:prSet presAssocID="{BC4D7DEC-ACC6-4A8E-9077-F359648106A3}" presName="parentText" presStyleLbl="node1" presStyleIdx="1" presStyleCnt="3">
        <dgm:presLayoutVars>
          <dgm:chMax val="0"/>
          <dgm:bulletEnabled val="1"/>
        </dgm:presLayoutVars>
      </dgm:prSet>
      <dgm:spPr/>
    </dgm:pt>
    <dgm:pt modelId="{7B447370-1D97-4E94-BD2F-CA2DE1673E99}" type="pres">
      <dgm:prSet presAssocID="{BC4D7DEC-ACC6-4A8E-9077-F359648106A3}" presName="childText" presStyleLbl="revTx" presStyleIdx="1" presStyleCnt="3">
        <dgm:presLayoutVars>
          <dgm:bulletEnabled val="1"/>
        </dgm:presLayoutVars>
      </dgm:prSet>
      <dgm:spPr/>
    </dgm:pt>
    <dgm:pt modelId="{F3F293B7-5E76-4BBD-B97C-98407BB776D6}" type="pres">
      <dgm:prSet presAssocID="{2DB23D41-43A7-4212-9C8F-A340AA877F07}" presName="parentText" presStyleLbl="node1" presStyleIdx="2" presStyleCnt="3">
        <dgm:presLayoutVars>
          <dgm:chMax val="0"/>
          <dgm:bulletEnabled val="1"/>
        </dgm:presLayoutVars>
      </dgm:prSet>
      <dgm:spPr/>
    </dgm:pt>
    <dgm:pt modelId="{84B1BC65-B99E-4915-B8CD-A7082E4919E9}" type="pres">
      <dgm:prSet presAssocID="{2DB23D41-43A7-4212-9C8F-A340AA877F07}" presName="childText" presStyleLbl="revTx" presStyleIdx="2" presStyleCnt="3">
        <dgm:presLayoutVars>
          <dgm:bulletEnabled val="1"/>
        </dgm:presLayoutVars>
      </dgm:prSet>
      <dgm:spPr/>
    </dgm:pt>
  </dgm:ptLst>
  <dgm:cxnLst>
    <dgm:cxn modelId="{4FEB8229-E9C5-4DF0-9CE1-C6AB27A82FDC}" type="presOf" srcId="{B4606CD2-5B73-4270-B96C-608E265E2940}" destId="{551AAA7E-FB9E-467B-A0A5-F177B7B29BB1}" srcOrd="0" destOrd="0" presId="urn:microsoft.com/office/officeart/2005/8/layout/vList2"/>
    <dgm:cxn modelId="{F7413B2A-19F6-4E48-8465-A6EAD0207B64}" srcId="{2DB23D41-43A7-4212-9C8F-A340AA877F07}" destId="{A4C37F90-0295-4FD0-81A9-41B4CA2C4D86}" srcOrd="0" destOrd="0" parTransId="{A04F15B8-1B56-4F33-84B8-ED060A78F3F7}" sibTransId="{B4E9EC97-D162-44A5-BBD2-914EF8E096D4}"/>
    <dgm:cxn modelId="{1F3B682F-7547-45B7-9477-009CBF516043}" type="presOf" srcId="{2DB23D41-43A7-4212-9C8F-A340AA877F07}" destId="{F3F293B7-5E76-4BBD-B97C-98407BB776D6}" srcOrd="0" destOrd="0" presId="urn:microsoft.com/office/officeart/2005/8/layout/vList2"/>
    <dgm:cxn modelId="{44759F70-CABE-478A-B44C-2040F52AB949}" type="presOf" srcId="{A4C37F90-0295-4FD0-81A9-41B4CA2C4D86}" destId="{84B1BC65-B99E-4915-B8CD-A7082E4919E9}" srcOrd="0" destOrd="0" presId="urn:microsoft.com/office/officeart/2005/8/layout/vList2"/>
    <dgm:cxn modelId="{E20F218D-A280-4192-8544-FCA94BDBCCFA}" type="presOf" srcId="{838089A2-6076-4F99-AE20-D77AA4C84B95}" destId="{83293F7A-5D9C-400C-B98D-FD227365CC73}" srcOrd="0" destOrd="0" presId="urn:microsoft.com/office/officeart/2005/8/layout/vList2"/>
    <dgm:cxn modelId="{6CEAC88D-C63A-48B6-B04D-5258A77C932E}" srcId="{A5FE7B11-8627-4E55-8189-6B5165F0A818}" destId="{2DB23D41-43A7-4212-9C8F-A340AA877F07}" srcOrd="2" destOrd="0" parTransId="{8F7CF3B2-CB7D-43BD-8466-E6AD5FDB0AD0}" sibTransId="{EFD1BB8C-D656-4EDE-BC4D-3B282162CEEE}"/>
    <dgm:cxn modelId="{2A370FB4-DB7F-4640-9F85-4936D88009BE}" srcId="{A5FE7B11-8627-4E55-8189-6B5165F0A818}" destId="{838089A2-6076-4F99-AE20-D77AA4C84B95}" srcOrd="0" destOrd="0" parTransId="{61DF63D7-8D55-4F64-9104-F2B114A322E8}" sibTransId="{98E4F3A0-19E1-4FED-8F68-FFEB23169DC3}"/>
    <dgm:cxn modelId="{873381BC-5BFC-47E5-ABDE-12ADF8791380}" type="presOf" srcId="{BC4D7DEC-ACC6-4A8E-9077-F359648106A3}" destId="{196F236D-15E7-4B82-9B20-BBF0EDE85A2A}" srcOrd="0" destOrd="0" presId="urn:microsoft.com/office/officeart/2005/8/layout/vList2"/>
    <dgm:cxn modelId="{C846F1BD-6DB9-4F93-B44D-1E6785A95890}" type="presOf" srcId="{32FDC1D5-793E-45C7-BF2A-5FA49D704210}" destId="{7B447370-1D97-4E94-BD2F-CA2DE1673E99}" srcOrd="0" destOrd="0" presId="urn:microsoft.com/office/officeart/2005/8/layout/vList2"/>
    <dgm:cxn modelId="{554E43C2-4E56-4FB7-8BAB-ABD1D0D4908F}" srcId="{A5FE7B11-8627-4E55-8189-6B5165F0A818}" destId="{BC4D7DEC-ACC6-4A8E-9077-F359648106A3}" srcOrd="1" destOrd="0" parTransId="{73C1B869-D903-4F4A-B32C-F1B190D676EE}" sibTransId="{A7D4C5D0-F0DD-44BE-A1DB-DAB8E377F3D4}"/>
    <dgm:cxn modelId="{597AB7CF-D0C3-4837-928A-4A2ABC6DA85B}" srcId="{838089A2-6076-4F99-AE20-D77AA4C84B95}" destId="{B4606CD2-5B73-4270-B96C-608E265E2940}" srcOrd="0" destOrd="0" parTransId="{DB1A7D47-BF44-469D-BBF0-5B36E299765C}" sibTransId="{70DB2FFC-7CCC-4F7B-814C-1124F30D8459}"/>
    <dgm:cxn modelId="{AF4EF8D5-8B8F-4270-9C21-2F93680E0C03}" srcId="{BC4D7DEC-ACC6-4A8E-9077-F359648106A3}" destId="{32FDC1D5-793E-45C7-BF2A-5FA49D704210}" srcOrd="0" destOrd="0" parTransId="{23680E74-DBB6-46D5-89AD-BB72102A6584}" sibTransId="{A3EF8CE2-4B4D-4EB9-8A69-8D0DF980C126}"/>
    <dgm:cxn modelId="{90114BE3-A485-4488-86D8-7FBBEB3F3DBA}" type="presOf" srcId="{A5FE7B11-8627-4E55-8189-6B5165F0A818}" destId="{26D37E09-AC6D-431B-9214-E67A5A69B069}" srcOrd="0" destOrd="0" presId="urn:microsoft.com/office/officeart/2005/8/layout/vList2"/>
    <dgm:cxn modelId="{297A5B16-9535-4C8D-8A48-014B637929C9}" type="presParOf" srcId="{26D37E09-AC6D-431B-9214-E67A5A69B069}" destId="{83293F7A-5D9C-400C-B98D-FD227365CC73}" srcOrd="0" destOrd="0" presId="urn:microsoft.com/office/officeart/2005/8/layout/vList2"/>
    <dgm:cxn modelId="{4BF48034-2A98-416B-BBB0-EAE8A54F81DE}" type="presParOf" srcId="{26D37E09-AC6D-431B-9214-E67A5A69B069}" destId="{551AAA7E-FB9E-467B-A0A5-F177B7B29BB1}" srcOrd="1" destOrd="0" presId="urn:microsoft.com/office/officeart/2005/8/layout/vList2"/>
    <dgm:cxn modelId="{7731B686-B05D-4709-ABA9-B81D3412B4F4}" type="presParOf" srcId="{26D37E09-AC6D-431B-9214-E67A5A69B069}" destId="{196F236D-15E7-4B82-9B20-BBF0EDE85A2A}" srcOrd="2" destOrd="0" presId="urn:microsoft.com/office/officeart/2005/8/layout/vList2"/>
    <dgm:cxn modelId="{4F9783C2-CEE3-4858-A148-487B07FF779C}" type="presParOf" srcId="{26D37E09-AC6D-431B-9214-E67A5A69B069}" destId="{7B447370-1D97-4E94-BD2F-CA2DE1673E99}" srcOrd="3" destOrd="0" presId="urn:microsoft.com/office/officeart/2005/8/layout/vList2"/>
    <dgm:cxn modelId="{AF74ED79-4B6E-4A3A-AB89-8763038D97BD}" type="presParOf" srcId="{26D37E09-AC6D-431B-9214-E67A5A69B069}" destId="{F3F293B7-5E76-4BBD-B97C-98407BB776D6}" srcOrd="4" destOrd="0" presId="urn:microsoft.com/office/officeart/2005/8/layout/vList2"/>
    <dgm:cxn modelId="{1DC45D46-540C-4CDE-AACB-B10AD5177EE3}" type="presParOf" srcId="{26D37E09-AC6D-431B-9214-E67A5A69B069}" destId="{84B1BC65-B99E-4915-B8CD-A7082E4919E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D0C79-4F5C-407A-9C8B-ACB0A1C4E4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683EF26E-5B7D-48E0-A875-25E643EF3FD2}">
      <dgm:prSet phldrT="[文字]"/>
      <dgm:spPr/>
      <dgm:t>
        <a:bodyPr/>
        <a:lstStyle/>
        <a:p>
          <a:r>
            <a:rPr lang="zh-TW" altLang="en-US" b="0" i="0" dirty="0">
              <a:latin typeface="標楷體" panose="03000509000000000000" pitchFamily="65" charset="-120"/>
              <a:ea typeface="標楷體" panose="03000509000000000000" pitchFamily="65" charset="-120"/>
            </a:rPr>
            <a:t>民國</a:t>
          </a:r>
          <a:r>
            <a:rPr lang="en-US" altLang="zh-TW" b="0" i="0" dirty="0">
              <a:latin typeface="標楷體" panose="03000509000000000000" pitchFamily="65" charset="-120"/>
              <a:ea typeface="標楷體" panose="03000509000000000000" pitchFamily="65" charset="-120"/>
            </a:rPr>
            <a:t>109</a:t>
          </a:r>
          <a:r>
            <a:rPr lang="zh-TW" altLang="en-US" b="0" i="0" dirty="0">
              <a:latin typeface="標楷體" panose="03000509000000000000" pitchFamily="65" charset="-120"/>
              <a:ea typeface="標楷體" panose="03000509000000000000" pitchFamily="65" charset="-120"/>
            </a:rPr>
            <a:t>年</a:t>
          </a:r>
          <a:r>
            <a:rPr lang="en-US" altLang="zh-TW" b="0" i="0" dirty="0">
              <a:latin typeface="標楷體" panose="03000509000000000000" pitchFamily="65" charset="-120"/>
              <a:ea typeface="標楷體" panose="03000509000000000000" pitchFamily="65" charset="-120"/>
            </a:rPr>
            <a:t>9</a:t>
          </a:r>
          <a:r>
            <a:rPr lang="zh-TW" altLang="en-US" b="0" i="0" dirty="0">
              <a:latin typeface="標楷體" panose="03000509000000000000" pitchFamily="65" charset="-120"/>
              <a:ea typeface="標楷體" panose="03000509000000000000" pitchFamily="65" charset="-120"/>
            </a:rPr>
            <a:t>月</a:t>
          </a:r>
          <a:r>
            <a:rPr lang="en-US" altLang="zh-TW" b="0" i="0" dirty="0">
              <a:latin typeface="標楷體" panose="03000509000000000000" pitchFamily="65" charset="-120"/>
              <a:ea typeface="標楷體" panose="03000509000000000000" pitchFamily="65" charset="-120"/>
            </a:rPr>
            <a:t>4</a:t>
          </a:r>
          <a:r>
            <a:rPr lang="zh-TW" altLang="en-US" b="0" i="0" dirty="0">
              <a:latin typeface="標楷體" panose="03000509000000000000" pitchFamily="65" charset="-120"/>
              <a:ea typeface="標楷體" panose="03000509000000000000" pitchFamily="65" charset="-120"/>
            </a:rPr>
            <a:t>日起</a:t>
          </a:r>
          <a:endParaRPr lang="zh-TW" altLang="en-US" dirty="0">
            <a:latin typeface="標楷體" panose="03000509000000000000" pitchFamily="65" charset="-120"/>
            <a:ea typeface="標楷體" panose="03000509000000000000" pitchFamily="65" charset="-120"/>
          </a:endParaRPr>
        </a:p>
      </dgm:t>
    </dgm:pt>
    <dgm:pt modelId="{4AA4B608-D793-44F5-8C88-81BB017A8F18}" type="parTrans" cxnId="{5A6B33A6-A9E9-4513-9899-5BD141CFEEA9}">
      <dgm:prSet/>
      <dgm:spPr/>
      <dgm:t>
        <a:bodyPr/>
        <a:lstStyle/>
        <a:p>
          <a:endParaRPr lang="zh-TW" altLang="en-US"/>
        </a:p>
      </dgm:t>
    </dgm:pt>
    <dgm:pt modelId="{15759EA5-8DA0-4625-8C30-C398B559AE00}" type="sibTrans" cxnId="{5A6B33A6-A9E9-4513-9899-5BD141CFEEA9}">
      <dgm:prSet/>
      <dgm:spPr/>
      <dgm:t>
        <a:bodyPr/>
        <a:lstStyle/>
        <a:p>
          <a:endParaRPr lang="zh-TW" altLang="en-US"/>
        </a:p>
      </dgm:t>
    </dgm:pt>
    <dgm:pt modelId="{F6177BAE-F571-42B7-B058-88EB718F6692}">
      <dgm:prSet phldrT="[文字]"/>
      <dgm:spPr/>
      <dgm:t>
        <a:bodyPr/>
        <a:lstStyle/>
        <a:p>
          <a:r>
            <a:rPr lang="zh-TW" altLang="en-US" dirty="0">
              <a:latin typeface="標楷體" panose="03000509000000000000" pitchFamily="65" charset="-120"/>
              <a:ea typeface="標楷體" panose="03000509000000000000" pitchFamily="65" charset="-120"/>
            </a:rPr>
            <a:t>新登檢領照總重量逾</a:t>
          </a:r>
          <a:r>
            <a:rPr lang="en-US" altLang="zh-TW" dirty="0">
              <a:latin typeface="標楷體" panose="03000509000000000000" pitchFamily="65" charset="-120"/>
              <a:ea typeface="標楷體" panose="03000509000000000000" pitchFamily="65" charset="-120"/>
            </a:rPr>
            <a:t>3.5T</a:t>
          </a:r>
          <a:r>
            <a:rPr lang="zh-TW" altLang="en-US" dirty="0">
              <a:latin typeface="標楷體" panose="03000509000000000000" pitchFamily="65" charset="-120"/>
              <a:ea typeface="標楷體" panose="03000509000000000000" pitchFamily="65" charset="-120"/>
            </a:rPr>
            <a:t>至</a:t>
          </a:r>
          <a:r>
            <a:rPr lang="en-US" altLang="zh-TW" dirty="0">
              <a:latin typeface="標楷體" panose="03000509000000000000" pitchFamily="65" charset="-120"/>
              <a:ea typeface="標楷體" panose="03000509000000000000" pitchFamily="65" charset="-120"/>
            </a:rPr>
            <a:t>5T</a:t>
          </a:r>
          <a:r>
            <a:rPr lang="zh-TW" altLang="en-US" dirty="0">
              <a:latin typeface="標楷體" panose="03000509000000000000" pitchFamily="65" charset="-120"/>
              <a:ea typeface="標楷體" panose="03000509000000000000" pitchFamily="65" charset="-120"/>
            </a:rPr>
            <a:t>且全長六公尺以下之小貨車，應裝設合</a:t>
          </a:r>
          <a:r>
            <a:rPr lang="zh-TW" altLang="en-US" dirty="0">
              <a:solidFill>
                <a:srgbClr val="FF0000"/>
              </a:solidFill>
              <a:latin typeface="標楷體" panose="03000509000000000000" pitchFamily="65" charset="-120"/>
              <a:ea typeface="標楷體" panose="03000509000000000000" pitchFamily="65" charset="-120"/>
            </a:rPr>
            <a:t>完整的</a:t>
          </a:r>
          <a:r>
            <a:rPr lang="zh-TW" altLang="en-US" dirty="0">
              <a:latin typeface="標楷體" panose="03000509000000000000" pitchFamily="65" charset="-120"/>
              <a:ea typeface="標楷體" panose="03000509000000000000" pitchFamily="65" charset="-120"/>
            </a:rPr>
            <a:t>行車視野輔助系統</a:t>
          </a:r>
        </a:p>
      </dgm:t>
    </dgm:pt>
    <dgm:pt modelId="{4F5058E8-8895-4F4B-BCEA-37C17272C036}" type="parTrans" cxnId="{FE386ED1-4A42-468F-BBDC-F800D166F756}">
      <dgm:prSet/>
      <dgm:spPr/>
      <dgm:t>
        <a:bodyPr/>
        <a:lstStyle/>
        <a:p>
          <a:endParaRPr lang="zh-TW" altLang="en-US"/>
        </a:p>
      </dgm:t>
    </dgm:pt>
    <dgm:pt modelId="{16988D32-D910-4800-9C16-181B0D045E3B}" type="sibTrans" cxnId="{FE386ED1-4A42-468F-BBDC-F800D166F756}">
      <dgm:prSet/>
      <dgm:spPr/>
      <dgm:t>
        <a:bodyPr/>
        <a:lstStyle/>
        <a:p>
          <a:endParaRPr lang="zh-TW" altLang="en-US"/>
        </a:p>
      </dgm:t>
    </dgm:pt>
    <dgm:pt modelId="{578BDB74-6C4C-49C2-A53A-A20AB01F7E06}">
      <dgm:prSet phldrT="[文字]"/>
      <dgm:spPr/>
      <dgm:t>
        <a:bodyPr/>
        <a:lstStyle/>
        <a:p>
          <a:r>
            <a:rPr lang="zh-TW" altLang="en-US" b="0" i="0" dirty="0">
              <a:latin typeface="標楷體" panose="03000509000000000000" pitchFamily="65" charset="-120"/>
              <a:ea typeface="標楷體" panose="03000509000000000000" pitchFamily="65" charset="-120"/>
            </a:rPr>
            <a:t>民國</a:t>
          </a:r>
          <a:r>
            <a:rPr lang="en-US" altLang="zh-TW" b="0" i="0" dirty="0">
              <a:latin typeface="標楷體" panose="03000509000000000000" pitchFamily="65" charset="-120"/>
              <a:ea typeface="標楷體" panose="03000509000000000000" pitchFamily="65" charset="-120"/>
            </a:rPr>
            <a:t>107</a:t>
          </a:r>
          <a:r>
            <a:rPr lang="zh-TW" altLang="en-US" b="0" i="0" dirty="0">
              <a:latin typeface="標楷體" panose="03000509000000000000" pitchFamily="65" charset="-120"/>
              <a:ea typeface="標楷體" panose="03000509000000000000" pitchFamily="65" charset="-120"/>
            </a:rPr>
            <a:t>年</a:t>
          </a:r>
          <a:r>
            <a:rPr lang="en-US" altLang="zh-TW" b="0" i="0" dirty="0">
              <a:latin typeface="標楷體" panose="03000509000000000000" pitchFamily="65" charset="-120"/>
              <a:ea typeface="標楷體" panose="03000509000000000000" pitchFamily="65" charset="-120"/>
            </a:rPr>
            <a:t>1</a:t>
          </a:r>
          <a:r>
            <a:rPr lang="zh-TW" altLang="en-US" b="0" i="0" dirty="0">
              <a:latin typeface="標楷體" panose="03000509000000000000" pitchFamily="65" charset="-120"/>
              <a:ea typeface="標楷體" panose="03000509000000000000" pitchFamily="65" charset="-120"/>
            </a:rPr>
            <a:t>月</a:t>
          </a:r>
          <a:r>
            <a:rPr lang="en-US" altLang="zh-TW" b="0" i="0" dirty="0">
              <a:latin typeface="標楷體" panose="03000509000000000000" pitchFamily="65" charset="-120"/>
              <a:ea typeface="標楷體" panose="03000509000000000000" pitchFamily="65" charset="-120"/>
            </a:rPr>
            <a:t>1</a:t>
          </a:r>
          <a:r>
            <a:rPr lang="zh-TW" altLang="en-US" b="0" i="0" dirty="0">
              <a:latin typeface="標楷體" panose="03000509000000000000" pitchFamily="65" charset="-120"/>
              <a:ea typeface="標楷體" panose="03000509000000000000" pitchFamily="65" charset="-120"/>
            </a:rPr>
            <a:t>日起</a:t>
          </a:r>
          <a:endParaRPr lang="zh-TW" altLang="en-US" dirty="0">
            <a:latin typeface="標楷體" panose="03000509000000000000" pitchFamily="65" charset="-120"/>
            <a:ea typeface="標楷體" panose="03000509000000000000" pitchFamily="65" charset="-120"/>
          </a:endParaRPr>
        </a:p>
      </dgm:t>
    </dgm:pt>
    <dgm:pt modelId="{165F0F1E-B870-4977-AD12-F10847FC182F}" type="parTrans" cxnId="{04D9421B-CB5A-44CD-9423-0F93A497C315}">
      <dgm:prSet/>
      <dgm:spPr/>
      <dgm:t>
        <a:bodyPr/>
        <a:lstStyle/>
        <a:p>
          <a:endParaRPr lang="zh-TW" altLang="en-US"/>
        </a:p>
      </dgm:t>
    </dgm:pt>
    <dgm:pt modelId="{E53893A1-1BC6-4848-9B7D-305A81299A2D}" type="sibTrans" cxnId="{04D9421B-CB5A-44CD-9423-0F93A497C315}">
      <dgm:prSet/>
      <dgm:spPr/>
      <dgm:t>
        <a:bodyPr/>
        <a:lstStyle/>
        <a:p>
          <a:endParaRPr lang="zh-TW" altLang="en-US"/>
        </a:p>
      </dgm:t>
    </dgm:pt>
    <dgm:pt modelId="{8074197B-4C79-47CD-AF63-69ED0D6FBCD6}">
      <dgm:prSet phldrT="[文字]"/>
      <dgm:spPr/>
      <dgm:t>
        <a:bodyPr/>
        <a:lstStyle/>
        <a:p>
          <a:r>
            <a:rPr lang="zh-TW" altLang="en-US" b="0" i="0" dirty="0">
              <a:latin typeface="標楷體" panose="03000509000000000000" pitchFamily="65" charset="-120"/>
              <a:ea typeface="標楷體" panose="03000509000000000000" pitchFamily="65" charset="-120"/>
            </a:rPr>
            <a:t>新登檢領照之大客車、大貨車</a:t>
          </a:r>
          <a:r>
            <a:rPr lang="zh-TW" altLang="en-US" dirty="0">
              <a:latin typeface="標楷體" panose="03000509000000000000" pitchFamily="65" charset="-120"/>
              <a:ea typeface="標楷體" panose="03000509000000000000" pitchFamily="65" charset="-120"/>
            </a:rPr>
            <a:t>，應裝設合</a:t>
          </a:r>
          <a:r>
            <a:rPr lang="zh-TW" altLang="en-US" dirty="0">
              <a:solidFill>
                <a:srgbClr val="FF0000"/>
              </a:solidFill>
              <a:latin typeface="標楷體" panose="03000509000000000000" pitchFamily="65" charset="-120"/>
              <a:ea typeface="標楷體" panose="03000509000000000000" pitchFamily="65" charset="-120"/>
            </a:rPr>
            <a:t>完整的</a:t>
          </a:r>
          <a:r>
            <a:rPr lang="zh-TW" altLang="en-US" dirty="0">
              <a:latin typeface="標楷體" panose="03000509000000000000" pitchFamily="65" charset="-120"/>
              <a:ea typeface="標楷體" panose="03000509000000000000" pitchFamily="65" charset="-120"/>
            </a:rPr>
            <a:t>行車視野輔助系統</a:t>
          </a:r>
        </a:p>
      </dgm:t>
    </dgm:pt>
    <dgm:pt modelId="{551BE86A-549E-4212-9EBC-C68D52A103AB}" type="parTrans" cxnId="{69307B08-8B16-49A8-A749-4F874FBF7695}">
      <dgm:prSet/>
      <dgm:spPr/>
      <dgm:t>
        <a:bodyPr/>
        <a:lstStyle/>
        <a:p>
          <a:endParaRPr lang="zh-TW" altLang="en-US"/>
        </a:p>
      </dgm:t>
    </dgm:pt>
    <dgm:pt modelId="{1AC9ABDE-9330-4176-B629-2B14FB73252F}" type="sibTrans" cxnId="{69307B08-8B16-49A8-A749-4F874FBF7695}">
      <dgm:prSet/>
      <dgm:spPr/>
      <dgm:t>
        <a:bodyPr/>
        <a:lstStyle/>
        <a:p>
          <a:endParaRPr lang="zh-TW" altLang="en-US"/>
        </a:p>
      </dgm:t>
    </dgm:pt>
    <dgm:pt modelId="{77F87F35-67CE-4A90-9628-DE71D882C267}">
      <dgm:prSet phldrT="[文字]"/>
      <dgm:spPr/>
      <dgm:t>
        <a:bodyPr/>
        <a:lstStyle/>
        <a:p>
          <a:r>
            <a:rPr lang="zh-TW" altLang="en-US" dirty="0">
              <a:latin typeface="標楷體" panose="03000509000000000000" pitchFamily="65" charset="-120"/>
              <a:ea typeface="標楷體" panose="03000509000000000000" pitchFamily="65" charset="-120"/>
            </a:rPr>
            <a:t>民國</a:t>
          </a:r>
          <a:r>
            <a:rPr lang="en-US" altLang="zh-TW" dirty="0">
              <a:latin typeface="標楷體" panose="03000509000000000000" pitchFamily="65" charset="-120"/>
              <a:ea typeface="標楷體" panose="03000509000000000000" pitchFamily="65" charset="-120"/>
            </a:rPr>
            <a:t>106</a:t>
          </a:r>
          <a:r>
            <a:rPr lang="zh-TW" altLang="en-US"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12</a:t>
          </a:r>
          <a:r>
            <a:rPr lang="zh-TW" altLang="en-US"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31</a:t>
          </a:r>
          <a:r>
            <a:rPr lang="zh-TW" altLang="en-US" dirty="0">
              <a:latin typeface="標楷體" panose="03000509000000000000" pitchFamily="65" charset="-120"/>
              <a:ea typeface="標楷體" panose="03000509000000000000" pitchFamily="65" charset="-120"/>
            </a:rPr>
            <a:t>日前</a:t>
          </a:r>
        </a:p>
      </dgm:t>
    </dgm:pt>
    <dgm:pt modelId="{EB9517C0-AB3D-473C-ABE0-C852F6AC47BE}" type="parTrans" cxnId="{7664FE53-3E1C-4EB4-8D83-D0D2EE5BBBB4}">
      <dgm:prSet/>
      <dgm:spPr/>
      <dgm:t>
        <a:bodyPr/>
        <a:lstStyle/>
        <a:p>
          <a:endParaRPr lang="zh-TW" altLang="en-US"/>
        </a:p>
      </dgm:t>
    </dgm:pt>
    <dgm:pt modelId="{6F27242C-5DD2-40EE-ADE2-FCCD7A949A0C}" type="sibTrans" cxnId="{7664FE53-3E1C-4EB4-8D83-D0D2EE5BBBB4}">
      <dgm:prSet/>
      <dgm:spPr/>
      <dgm:t>
        <a:bodyPr/>
        <a:lstStyle/>
        <a:p>
          <a:endParaRPr lang="zh-TW" altLang="en-US"/>
        </a:p>
      </dgm:t>
    </dgm:pt>
    <dgm:pt modelId="{7AC18CC0-3F9E-49E3-AA31-C8F5E273AD45}">
      <dgm:prSet phldrT="[文字]"/>
      <dgm:spPr/>
      <dgm:t>
        <a:bodyPr/>
        <a:lstStyle/>
        <a:p>
          <a:r>
            <a:rPr lang="zh-TW" altLang="en-US" b="0" i="0" dirty="0">
              <a:latin typeface="標楷體" panose="03000509000000000000" pitchFamily="65" charset="-120"/>
              <a:ea typeface="標楷體" panose="03000509000000000000" pitchFamily="65" charset="-120"/>
            </a:rPr>
            <a:t>大客車、大貨車應裝設以下任一行車視野輔助系統：</a:t>
          </a:r>
          <a:endParaRPr lang="zh-TW" altLang="en-US" dirty="0">
            <a:latin typeface="標楷體" panose="03000509000000000000" pitchFamily="65" charset="-120"/>
            <a:ea typeface="標楷體" panose="03000509000000000000" pitchFamily="65" charset="-120"/>
          </a:endParaRPr>
        </a:p>
      </dgm:t>
    </dgm:pt>
    <dgm:pt modelId="{AFF8F558-8F56-4FB3-A29C-6AB6329E522C}" type="parTrans" cxnId="{EFB7E5DF-34B6-4436-B979-DAD96C2A9641}">
      <dgm:prSet/>
      <dgm:spPr/>
      <dgm:t>
        <a:bodyPr/>
        <a:lstStyle/>
        <a:p>
          <a:endParaRPr lang="zh-TW" altLang="en-US"/>
        </a:p>
      </dgm:t>
    </dgm:pt>
    <dgm:pt modelId="{13F267C9-3FFF-42CA-B91B-6AB999493C01}" type="sibTrans" cxnId="{EFB7E5DF-34B6-4436-B979-DAD96C2A9641}">
      <dgm:prSet/>
      <dgm:spPr/>
      <dgm:t>
        <a:bodyPr/>
        <a:lstStyle/>
        <a:p>
          <a:endParaRPr lang="zh-TW" altLang="en-US"/>
        </a:p>
      </dgm:t>
    </dgm:pt>
    <dgm:pt modelId="{2EF3E848-364D-4833-9C46-0BBF18498A77}">
      <dgm:prSet/>
      <dgm:spPr/>
      <dgm:t>
        <a:bodyPr/>
        <a:lstStyle/>
        <a:p>
          <a:r>
            <a:rPr lang="zh-TW" altLang="en-US" b="0" i="0" dirty="0">
              <a:latin typeface="標楷體" panose="03000509000000000000" pitchFamily="65" charset="-120"/>
              <a:ea typeface="標楷體" panose="03000509000000000000" pitchFamily="65" charset="-120"/>
            </a:rPr>
            <a:t>（一）左右兩側視野鏡頭及可顯示車身兩側影像之車內螢幕。</a:t>
          </a:r>
        </a:p>
      </dgm:t>
    </dgm:pt>
    <dgm:pt modelId="{C0BEE9F0-092D-4409-A514-5BFE39AC47F6}" type="parTrans" cxnId="{B9146B2F-BFF0-4C75-8587-551880F560B8}">
      <dgm:prSet/>
      <dgm:spPr/>
      <dgm:t>
        <a:bodyPr/>
        <a:lstStyle/>
        <a:p>
          <a:endParaRPr lang="zh-TW" altLang="en-US"/>
        </a:p>
      </dgm:t>
    </dgm:pt>
    <dgm:pt modelId="{D0E3B9FB-F407-48B9-B288-02A15CF51E76}" type="sibTrans" cxnId="{B9146B2F-BFF0-4C75-8587-551880F560B8}">
      <dgm:prSet/>
      <dgm:spPr/>
      <dgm:t>
        <a:bodyPr/>
        <a:lstStyle/>
        <a:p>
          <a:endParaRPr lang="zh-TW" altLang="en-US"/>
        </a:p>
      </dgm:t>
    </dgm:pt>
    <dgm:pt modelId="{A910F3F2-C617-4553-81FA-8F509EFD6847}">
      <dgm:prSet/>
      <dgm:spPr/>
      <dgm:t>
        <a:bodyPr/>
        <a:lstStyle/>
        <a:p>
          <a:r>
            <a:rPr lang="zh-TW" altLang="en-US" b="0" i="0" dirty="0">
              <a:latin typeface="標楷體" panose="03000509000000000000" pitchFamily="65" charset="-120"/>
              <a:ea typeface="標楷體" panose="03000509000000000000" pitchFamily="65" charset="-120"/>
            </a:rPr>
            <a:t>（二）於車輛右側裝設一個外部近側視鏡並於車輛右前側裝設雷達警示系統。</a:t>
          </a:r>
        </a:p>
      </dgm:t>
    </dgm:pt>
    <dgm:pt modelId="{6C3EB121-7B88-47C7-9E1D-26FF56D58AC2}" type="parTrans" cxnId="{AD4FC14F-AF4B-4563-B9C7-B3AF1B7FDF14}">
      <dgm:prSet/>
      <dgm:spPr/>
      <dgm:t>
        <a:bodyPr/>
        <a:lstStyle/>
        <a:p>
          <a:endParaRPr lang="zh-TW" altLang="en-US"/>
        </a:p>
      </dgm:t>
    </dgm:pt>
    <dgm:pt modelId="{60557C54-769A-406B-9173-CFDC09351F66}" type="sibTrans" cxnId="{AD4FC14F-AF4B-4563-B9C7-B3AF1B7FDF14}">
      <dgm:prSet/>
      <dgm:spPr/>
      <dgm:t>
        <a:bodyPr/>
        <a:lstStyle/>
        <a:p>
          <a:endParaRPr lang="zh-TW" altLang="en-US"/>
        </a:p>
      </dgm:t>
    </dgm:pt>
    <dgm:pt modelId="{AED90779-E2C9-448A-9908-B7B444A0FBFF}">
      <dgm:prSet/>
      <dgm:spPr/>
      <dgm:t>
        <a:bodyPr/>
        <a:lstStyle/>
        <a:p>
          <a:r>
            <a:rPr lang="zh-TW" altLang="en-US" b="0" i="0" dirty="0">
              <a:latin typeface="標楷體" panose="03000509000000000000" pitchFamily="65" charset="-120"/>
              <a:ea typeface="標楷體" panose="03000509000000000000" pitchFamily="65" charset="-120"/>
            </a:rPr>
            <a:t>（三）可顯示車輛四周影像之環景顯示系統。</a:t>
          </a:r>
        </a:p>
      </dgm:t>
    </dgm:pt>
    <dgm:pt modelId="{D344DA40-CAF7-4D8F-AFC4-A757127D6D0D}" type="parTrans" cxnId="{88853CA4-A856-40CD-881E-B20274492317}">
      <dgm:prSet/>
      <dgm:spPr/>
      <dgm:t>
        <a:bodyPr/>
        <a:lstStyle/>
        <a:p>
          <a:endParaRPr lang="zh-TW" altLang="en-US"/>
        </a:p>
      </dgm:t>
    </dgm:pt>
    <dgm:pt modelId="{9763F88C-A17A-4299-9C9B-29E97242991F}" type="sibTrans" cxnId="{88853CA4-A856-40CD-881E-B20274492317}">
      <dgm:prSet/>
      <dgm:spPr/>
      <dgm:t>
        <a:bodyPr/>
        <a:lstStyle/>
        <a:p>
          <a:endParaRPr lang="zh-TW" altLang="en-US"/>
        </a:p>
      </dgm:t>
    </dgm:pt>
    <dgm:pt modelId="{875E209D-1BF7-4F21-9EBB-669E699C2607}" type="pres">
      <dgm:prSet presAssocID="{F37D0C79-4F5C-407A-9C8B-ACB0A1C4E4C4}" presName="linear" presStyleCnt="0">
        <dgm:presLayoutVars>
          <dgm:animLvl val="lvl"/>
          <dgm:resizeHandles val="exact"/>
        </dgm:presLayoutVars>
      </dgm:prSet>
      <dgm:spPr/>
    </dgm:pt>
    <dgm:pt modelId="{A4708900-ED03-42AA-A0C3-82176C4EC5C6}" type="pres">
      <dgm:prSet presAssocID="{683EF26E-5B7D-48E0-A875-25E643EF3FD2}" presName="parentText" presStyleLbl="node1" presStyleIdx="0" presStyleCnt="3">
        <dgm:presLayoutVars>
          <dgm:chMax val="0"/>
          <dgm:bulletEnabled val="1"/>
        </dgm:presLayoutVars>
      </dgm:prSet>
      <dgm:spPr/>
    </dgm:pt>
    <dgm:pt modelId="{F267D757-37E0-4185-B60B-882512757EF2}" type="pres">
      <dgm:prSet presAssocID="{683EF26E-5B7D-48E0-A875-25E643EF3FD2}" presName="childText" presStyleLbl="revTx" presStyleIdx="0" presStyleCnt="3">
        <dgm:presLayoutVars>
          <dgm:bulletEnabled val="1"/>
        </dgm:presLayoutVars>
      </dgm:prSet>
      <dgm:spPr/>
    </dgm:pt>
    <dgm:pt modelId="{547E78C3-35C4-49CD-A766-F35D121C5CF8}" type="pres">
      <dgm:prSet presAssocID="{578BDB74-6C4C-49C2-A53A-A20AB01F7E06}" presName="parentText" presStyleLbl="node1" presStyleIdx="1" presStyleCnt="3">
        <dgm:presLayoutVars>
          <dgm:chMax val="0"/>
          <dgm:bulletEnabled val="1"/>
        </dgm:presLayoutVars>
      </dgm:prSet>
      <dgm:spPr/>
    </dgm:pt>
    <dgm:pt modelId="{F2225F4D-A23F-4784-934F-F9418AADD26E}" type="pres">
      <dgm:prSet presAssocID="{578BDB74-6C4C-49C2-A53A-A20AB01F7E06}" presName="childText" presStyleLbl="revTx" presStyleIdx="1" presStyleCnt="3">
        <dgm:presLayoutVars>
          <dgm:bulletEnabled val="1"/>
        </dgm:presLayoutVars>
      </dgm:prSet>
      <dgm:spPr/>
    </dgm:pt>
    <dgm:pt modelId="{0F99E430-2B48-44C5-AEE8-E256102E85AE}" type="pres">
      <dgm:prSet presAssocID="{77F87F35-67CE-4A90-9628-DE71D882C267}" presName="parentText" presStyleLbl="node1" presStyleIdx="2" presStyleCnt="3">
        <dgm:presLayoutVars>
          <dgm:chMax val="0"/>
          <dgm:bulletEnabled val="1"/>
        </dgm:presLayoutVars>
      </dgm:prSet>
      <dgm:spPr/>
    </dgm:pt>
    <dgm:pt modelId="{FBC09BAA-9EC9-42D6-BCE6-A665C30883C0}" type="pres">
      <dgm:prSet presAssocID="{77F87F35-67CE-4A90-9628-DE71D882C267}" presName="childText" presStyleLbl="revTx" presStyleIdx="2" presStyleCnt="3">
        <dgm:presLayoutVars>
          <dgm:bulletEnabled val="1"/>
        </dgm:presLayoutVars>
      </dgm:prSet>
      <dgm:spPr/>
    </dgm:pt>
  </dgm:ptLst>
  <dgm:cxnLst>
    <dgm:cxn modelId="{69307B08-8B16-49A8-A749-4F874FBF7695}" srcId="{578BDB74-6C4C-49C2-A53A-A20AB01F7E06}" destId="{8074197B-4C79-47CD-AF63-69ED0D6FBCD6}" srcOrd="0" destOrd="0" parTransId="{551BE86A-549E-4212-9EBC-C68D52A103AB}" sibTransId="{1AC9ABDE-9330-4176-B629-2B14FB73252F}"/>
    <dgm:cxn modelId="{14E9520E-79E1-4753-B004-63C855FADCEC}" type="presOf" srcId="{A910F3F2-C617-4553-81FA-8F509EFD6847}" destId="{FBC09BAA-9EC9-42D6-BCE6-A665C30883C0}" srcOrd="0" destOrd="2" presId="urn:microsoft.com/office/officeart/2005/8/layout/vList2"/>
    <dgm:cxn modelId="{04D9421B-CB5A-44CD-9423-0F93A497C315}" srcId="{F37D0C79-4F5C-407A-9C8B-ACB0A1C4E4C4}" destId="{578BDB74-6C4C-49C2-A53A-A20AB01F7E06}" srcOrd="1" destOrd="0" parTransId="{165F0F1E-B870-4977-AD12-F10847FC182F}" sibTransId="{E53893A1-1BC6-4848-9B7D-305A81299A2D}"/>
    <dgm:cxn modelId="{B9146B2F-BFF0-4C75-8587-551880F560B8}" srcId="{7AC18CC0-3F9E-49E3-AA31-C8F5E273AD45}" destId="{2EF3E848-364D-4833-9C46-0BBF18498A77}" srcOrd="0" destOrd="0" parTransId="{C0BEE9F0-092D-4409-A514-5BFE39AC47F6}" sibTransId="{D0E3B9FB-F407-48B9-B288-02A15CF51E76}"/>
    <dgm:cxn modelId="{50B6A946-ECEE-44DC-A1FF-ED812841741E}" type="presOf" srcId="{F6177BAE-F571-42B7-B058-88EB718F6692}" destId="{F267D757-37E0-4185-B60B-882512757EF2}" srcOrd="0" destOrd="0" presId="urn:microsoft.com/office/officeart/2005/8/layout/vList2"/>
    <dgm:cxn modelId="{85BAC64D-5788-45F3-B100-D4A21911231F}" type="presOf" srcId="{F37D0C79-4F5C-407A-9C8B-ACB0A1C4E4C4}" destId="{875E209D-1BF7-4F21-9EBB-669E699C2607}" srcOrd="0" destOrd="0" presId="urn:microsoft.com/office/officeart/2005/8/layout/vList2"/>
    <dgm:cxn modelId="{AD4FC14F-AF4B-4563-B9C7-B3AF1B7FDF14}" srcId="{7AC18CC0-3F9E-49E3-AA31-C8F5E273AD45}" destId="{A910F3F2-C617-4553-81FA-8F509EFD6847}" srcOrd="1" destOrd="0" parTransId="{6C3EB121-7B88-47C7-9E1D-26FF56D58AC2}" sibTransId="{60557C54-769A-406B-9173-CFDC09351F66}"/>
    <dgm:cxn modelId="{7664FE53-3E1C-4EB4-8D83-D0D2EE5BBBB4}" srcId="{F37D0C79-4F5C-407A-9C8B-ACB0A1C4E4C4}" destId="{77F87F35-67CE-4A90-9628-DE71D882C267}" srcOrd="2" destOrd="0" parTransId="{EB9517C0-AB3D-473C-ABE0-C852F6AC47BE}" sibTransId="{6F27242C-5DD2-40EE-ADE2-FCCD7A949A0C}"/>
    <dgm:cxn modelId="{DF80ED54-7954-45D0-86F1-C538BFF45EDB}" type="presOf" srcId="{AED90779-E2C9-448A-9908-B7B444A0FBFF}" destId="{FBC09BAA-9EC9-42D6-BCE6-A665C30883C0}" srcOrd="0" destOrd="3" presId="urn:microsoft.com/office/officeart/2005/8/layout/vList2"/>
    <dgm:cxn modelId="{9246367E-CB23-4212-B988-4D6D3AEFF104}" type="presOf" srcId="{683EF26E-5B7D-48E0-A875-25E643EF3FD2}" destId="{A4708900-ED03-42AA-A0C3-82176C4EC5C6}" srcOrd="0" destOrd="0" presId="urn:microsoft.com/office/officeart/2005/8/layout/vList2"/>
    <dgm:cxn modelId="{97F9DB8E-F9A5-4E67-9085-64D727357AB8}" type="presOf" srcId="{2EF3E848-364D-4833-9C46-0BBF18498A77}" destId="{FBC09BAA-9EC9-42D6-BCE6-A665C30883C0}" srcOrd="0" destOrd="1" presId="urn:microsoft.com/office/officeart/2005/8/layout/vList2"/>
    <dgm:cxn modelId="{C8DCCB8F-81B3-4270-A0EB-2FE1620C7E85}" type="presOf" srcId="{77F87F35-67CE-4A90-9628-DE71D882C267}" destId="{0F99E430-2B48-44C5-AEE8-E256102E85AE}" srcOrd="0" destOrd="0" presId="urn:microsoft.com/office/officeart/2005/8/layout/vList2"/>
    <dgm:cxn modelId="{88853CA4-A856-40CD-881E-B20274492317}" srcId="{7AC18CC0-3F9E-49E3-AA31-C8F5E273AD45}" destId="{AED90779-E2C9-448A-9908-B7B444A0FBFF}" srcOrd="2" destOrd="0" parTransId="{D344DA40-CAF7-4D8F-AFC4-A757127D6D0D}" sibTransId="{9763F88C-A17A-4299-9C9B-29E97242991F}"/>
    <dgm:cxn modelId="{5A6B33A6-A9E9-4513-9899-5BD141CFEEA9}" srcId="{F37D0C79-4F5C-407A-9C8B-ACB0A1C4E4C4}" destId="{683EF26E-5B7D-48E0-A875-25E643EF3FD2}" srcOrd="0" destOrd="0" parTransId="{4AA4B608-D793-44F5-8C88-81BB017A8F18}" sibTransId="{15759EA5-8DA0-4625-8C30-C398B559AE00}"/>
    <dgm:cxn modelId="{BBCF48AC-1EC3-497F-9B2E-2B701454E075}" type="presOf" srcId="{7AC18CC0-3F9E-49E3-AA31-C8F5E273AD45}" destId="{FBC09BAA-9EC9-42D6-BCE6-A665C30883C0}" srcOrd="0" destOrd="0" presId="urn:microsoft.com/office/officeart/2005/8/layout/vList2"/>
    <dgm:cxn modelId="{78D161B2-1522-4E3D-8833-18758E4FFA4B}" type="presOf" srcId="{8074197B-4C79-47CD-AF63-69ED0D6FBCD6}" destId="{F2225F4D-A23F-4784-934F-F9418AADD26E}" srcOrd="0" destOrd="0" presId="urn:microsoft.com/office/officeart/2005/8/layout/vList2"/>
    <dgm:cxn modelId="{45A88FB6-DF71-4280-AB32-10574D59A52A}" type="presOf" srcId="{578BDB74-6C4C-49C2-A53A-A20AB01F7E06}" destId="{547E78C3-35C4-49CD-A766-F35D121C5CF8}" srcOrd="0" destOrd="0" presId="urn:microsoft.com/office/officeart/2005/8/layout/vList2"/>
    <dgm:cxn modelId="{FE386ED1-4A42-468F-BBDC-F800D166F756}" srcId="{683EF26E-5B7D-48E0-A875-25E643EF3FD2}" destId="{F6177BAE-F571-42B7-B058-88EB718F6692}" srcOrd="0" destOrd="0" parTransId="{4F5058E8-8895-4F4B-BCEA-37C17272C036}" sibTransId="{16988D32-D910-4800-9C16-181B0D045E3B}"/>
    <dgm:cxn modelId="{EFB7E5DF-34B6-4436-B979-DAD96C2A9641}" srcId="{77F87F35-67CE-4A90-9628-DE71D882C267}" destId="{7AC18CC0-3F9E-49E3-AA31-C8F5E273AD45}" srcOrd="0" destOrd="0" parTransId="{AFF8F558-8F56-4FB3-A29C-6AB6329E522C}" sibTransId="{13F267C9-3FFF-42CA-B91B-6AB999493C01}"/>
    <dgm:cxn modelId="{DF0F00DF-6EAE-4771-9132-965A7DAD9E0A}" type="presParOf" srcId="{875E209D-1BF7-4F21-9EBB-669E699C2607}" destId="{A4708900-ED03-42AA-A0C3-82176C4EC5C6}" srcOrd="0" destOrd="0" presId="urn:microsoft.com/office/officeart/2005/8/layout/vList2"/>
    <dgm:cxn modelId="{DC903490-2DC9-419E-A629-224D2F18AF37}" type="presParOf" srcId="{875E209D-1BF7-4F21-9EBB-669E699C2607}" destId="{F267D757-37E0-4185-B60B-882512757EF2}" srcOrd="1" destOrd="0" presId="urn:microsoft.com/office/officeart/2005/8/layout/vList2"/>
    <dgm:cxn modelId="{9E29D149-2D56-4A43-95F3-C84D659207E9}" type="presParOf" srcId="{875E209D-1BF7-4F21-9EBB-669E699C2607}" destId="{547E78C3-35C4-49CD-A766-F35D121C5CF8}" srcOrd="2" destOrd="0" presId="urn:microsoft.com/office/officeart/2005/8/layout/vList2"/>
    <dgm:cxn modelId="{32D03CB8-F8AE-46B6-B540-4F566D44C6FF}" type="presParOf" srcId="{875E209D-1BF7-4F21-9EBB-669E699C2607}" destId="{F2225F4D-A23F-4784-934F-F9418AADD26E}" srcOrd="3" destOrd="0" presId="urn:microsoft.com/office/officeart/2005/8/layout/vList2"/>
    <dgm:cxn modelId="{4B035A8B-EA6F-4935-8D88-060F8987E37B}" type="presParOf" srcId="{875E209D-1BF7-4F21-9EBB-669E699C2607}" destId="{0F99E430-2B48-44C5-AEE8-E256102E85AE}" srcOrd="4" destOrd="0" presId="urn:microsoft.com/office/officeart/2005/8/layout/vList2"/>
    <dgm:cxn modelId="{C2CB4A1B-7173-4994-97A2-4658DB34EBF3}" type="presParOf" srcId="{875E209D-1BF7-4F21-9EBB-669E699C2607}" destId="{FBC09BAA-9EC9-42D6-BCE6-A665C30883C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7A24E-3F3B-4B78-B899-971213C94E87}">
      <dsp:nvSpPr>
        <dsp:cNvPr id="0" name=""/>
        <dsp:cNvSpPr/>
      </dsp:nvSpPr>
      <dsp:spPr>
        <a:xfrm>
          <a:off x="-4547637" y="-697308"/>
          <a:ext cx="5417342" cy="5417342"/>
        </a:xfrm>
        <a:prstGeom prst="blockArc">
          <a:avLst>
            <a:gd name="adj1" fmla="val 18900000"/>
            <a:gd name="adj2" fmla="val 2700000"/>
            <a:gd name="adj3" fmla="val 399"/>
          </a:avLst>
        </a:prstGeom>
        <a:noFill/>
        <a:ln w="1587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1C42C5-863F-4181-9017-767F06A5F28B}">
      <dsp:nvSpPr>
        <dsp:cNvPr id="0" name=""/>
        <dsp:cNvSpPr/>
      </dsp:nvSpPr>
      <dsp:spPr>
        <a:xfrm>
          <a:off x="430339" y="309267"/>
          <a:ext cx="9548318" cy="618856"/>
        </a:xfrm>
        <a:prstGeom prst="rect">
          <a:avLst/>
        </a:prstGeom>
        <a:solidFill>
          <a:schemeClr val="accent1">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217" tIns="76200" rIns="76200" bIns="76200" numCol="1" spcCol="1270" anchor="ctr" anchorCtr="0">
          <a:noAutofit/>
        </a:bodyPr>
        <a:lstStyle/>
        <a:p>
          <a:pPr marL="0" lvl="0" indent="0" algn="l" defTabSz="1333500">
            <a:lnSpc>
              <a:spcPct val="90000"/>
            </a:lnSpc>
            <a:spcBef>
              <a:spcPct val="0"/>
            </a:spcBef>
            <a:spcAft>
              <a:spcPct val="35000"/>
            </a:spcAft>
            <a:buNone/>
          </a:pPr>
          <a:r>
            <a:rPr lang="zh-TW" altLang="en-US" sz="3000" kern="1200" dirty="0"/>
            <a:t>大車行車視野死角及實例</a:t>
          </a:r>
        </a:p>
      </dsp:txBody>
      <dsp:txXfrm>
        <a:off x="430339" y="309267"/>
        <a:ext cx="9548318" cy="618856"/>
      </dsp:txXfrm>
    </dsp:sp>
    <dsp:sp modelId="{9F981118-1830-41D6-8F59-E5882F2CB310}">
      <dsp:nvSpPr>
        <dsp:cNvPr id="0" name=""/>
        <dsp:cNvSpPr/>
      </dsp:nvSpPr>
      <dsp:spPr>
        <a:xfrm>
          <a:off x="68761" y="231910"/>
          <a:ext cx="773570" cy="773570"/>
        </a:xfrm>
        <a:prstGeom prst="ellipse">
          <a:avLst/>
        </a:prstGeom>
        <a:solidFill>
          <a:schemeClr val="lt1">
            <a:hueOff val="0"/>
            <a:satOff val="0"/>
            <a:lumOff val="0"/>
            <a:alphaOff val="0"/>
          </a:schemeClr>
        </a:solidFill>
        <a:ln w="1587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2CA65-93C7-493C-AB4E-3004E4BDD745}">
      <dsp:nvSpPr>
        <dsp:cNvPr id="0" name=""/>
        <dsp:cNvSpPr/>
      </dsp:nvSpPr>
      <dsp:spPr>
        <a:xfrm>
          <a:off x="864885" y="1212134"/>
          <a:ext cx="9193514" cy="618856"/>
        </a:xfrm>
        <a:prstGeom prst="rect">
          <a:avLst/>
        </a:prstGeom>
        <a:solidFill>
          <a:schemeClr val="accent1">
            <a:shade val="50000"/>
            <a:hueOff val="-4113"/>
            <a:satOff val="3981"/>
            <a:lumOff val="174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217" tIns="76200" rIns="76200" bIns="76200" numCol="1" spcCol="1270" anchor="ctr" anchorCtr="0">
          <a:noAutofit/>
        </a:bodyPr>
        <a:lstStyle/>
        <a:p>
          <a:pPr marL="0" lvl="0" indent="0" algn="l" defTabSz="1333500">
            <a:lnSpc>
              <a:spcPct val="90000"/>
            </a:lnSpc>
            <a:spcBef>
              <a:spcPct val="0"/>
            </a:spcBef>
            <a:spcAft>
              <a:spcPct val="35000"/>
            </a:spcAft>
            <a:buNone/>
          </a:pPr>
          <a:r>
            <a:rPr lang="zh-TW" altLang="en-US" sz="3000" kern="1200" dirty="0"/>
            <a:t>交通安全法規</a:t>
          </a:r>
        </a:p>
      </dsp:txBody>
      <dsp:txXfrm>
        <a:off x="864885" y="1212134"/>
        <a:ext cx="9193514" cy="618856"/>
      </dsp:txXfrm>
    </dsp:sp>
    <dsp:sp modelId="{AE9C378E-D616-47E0-8629-A43AA322C51E}">
      <dsp:nvSpPr>
        <dsp:cNvPr id="0" name=""/>
        <dsp:cNvSpPr/>
      </dsp:nvSpPr>
      <dsp:spPr>
        <a:xfrm>
          <a:off x="423566" y="1160355"/>
          <a:ext cx="773570" cy="773570"/>
        </a:xfrm>
        <a:prstGeom prst="ellipse">
          <a:avLst/>
        </a:prstGeom>
        <a:solidFill>
          <a:schemeClr val="lt1">
            <a:hueOff val="0"/>
            <a:satOff val="0"/>
            <a:lumOff val="0"/>
            <a:alphaOff val="0"/>
          </a:schemeClr>
        </a:solidFill>
        <a:ln w="15875" cap="flat" cmpd="sng" algn="ctr">
          <a:solidFill>
            <a:schemeClr val="accent1">
              <a:shade val="50000"/>
              <a:hueOff val="-4113"/>
              <a:satOff val="3981"/>
              <a:lumOff val="17435"/>
              <a:alphaOff val="0"/>
            </a:schemeClr>
          </a:solidFill>
          <a:prstDash val="solid"/>
        </a:ln>
        <a:effectLst/>
      </dsp:spPr>
      <dsp:style>
        <a:lnRef idx="2">
          <a:scrgbClr r="0" g="0" b="0"/>
        </a:lnRef>
        <a:fillRef idx="1">
          <a:scrgbClr r="0" g="0" b="0"/>
        </a:fillRef>
        <a:effectRef idx="0">
          <a:scrgbClr r="0" g="0" b="0"/>
        </a:effectRef>
        <a:fontRef idx="minor"/>
      </dsp:style>
    </dsp:sp>
    <dsp:sp modelId="{3AB78AA1-F4A3-494F-A014-67B658B8778C}">
      <dsp:nvSpPr>
        <dsp:cNvPr id="0" name=""/>
        <dsp:cNvSpPr/>
      </dsp:nvSpPr>
      <dsp:spPr>
        <a:xfrm>
          <a:off x="810351" y="2166156"/>
          <a:ext cx="9193514" cy="618856"/>
        </a:xfrm>
        <a:prstGeom prst="rect">
          <a:avLst/>
        </a:prstGeom>
        <a:solidFill>
          <a:schemeClr val="accent1">
            <a:shade val="50000"/>
            <a:hueOff val="-8226"/>
            <a:satOff val="7962"/>
            <a:lumOff val="348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217" tIns="76200" rIns="76200" bIns="76200" numCol="1" spcCol="1270" anchor="ctr" anchorCtr="0">
          <a:noAutofit/>
        </a:bodyPr>
        <a:lstStyle/>
        <a:p>
          <a:pPr marL="0" lvl="0" indent="0" algn="l" defTabSz="1333500">
            <a:lnSpc>
              <a:spcPct val="90000"/>
            </a:lnSpc>
            <a:spcBef>
              <a:spcPct val="0"/>
            </a:spcBef>
            <a:spcAft>
              <a:spcPct val="35000"/>
            </a:spcAft>
            <a:buNone/>
          </a:pPr>
          <a:r>
            <a:rPr lang="zh-TW" altLang="en-US" sz="3000" kern="1200" dirty="0"/>
            <a:t>防禦駕駛</a:t>
          </a:r>
          <a:r>
            <a:rPr lang="en-US" altLang="zh-TW" sz="3000" kern="1200" dirty="0"/>
            <a:t>-</a:t>
          </a:r>
          <a:r>
            <a:rPr lang="zh-TW" altLang="en-US" sz="3000" kern="1200" dirty="0"/>
            <a:t>一輩子受用的觀念</a:t>
          </a:r>
        </a:p>
      </dsp:txBody>
      <dsp:txXfrm>
        <a:off x="810351" y="2166156"/>
        <a:ext cx="9193514" cy="618856"/>
      </dsp:txXfrm>
    </dsp:sp>
    <dsp:sp modelId="{84E39CAA-8A95-4F74-BEBC-412B40E980E5}">
      <dsp:nvSpPr>
        <dsp:cNvPr id="0" name=""/>
        <dsp:cNvSpPr/>
      </dsp:nvSpPr>
      <dsp:spPr>
        <a:xfrm>
          <a:off x="423566" y="2088799"/>
          <a:ext cx="773570" cy="773570"/>
        </a:xfrm>
        <a:prstGeom prst="ellipse">
          <a:avLst/>
        </a:prstGeom>
        <a:solidFill>
          <a:schemeClr val="lt1">
            <a:hueOff val="0"/>
            <a:satOff val="0"/>
            <a:lumOff val="0"/>
            <a:alphaOff val="0"/>
          </a:schemeClr>
        </a:solidFill>
        <a:ln w="15875" cap="flat" cmpd="sng" algn="ctr">
          <a:solidFill>
            <a:schemeClr val="accent1">
              <a:shade val="50000"/>
              <a:hueOff val="-8226"/>
              <a:satOff val="7962"/>
              <a:lumOff val="34869"/>
              <a:alphaOff val="0"/>
            </a:schemeClr>
          </a:solidFill>
          <a:prstDash val="solid"/>
        </a:ln>
        <a:effectLst/>
      </dsp:spPr>
      <dsp:style>
        <a:lnRef idx="2">
          <a:scrgbClr r="0" g="0" b="0"/>
        </a:lnRef>
        <a:fillRef idx="1">
          <a:scrgbClr r="0" g="0" b="0"/>
        </a:fillRef>
        <a:effectRef idx="0">
          <a:scrgbClr r="0" g="0" b="0"/>
        </a:effectRef>
        <a:fontRef idx="minor"/>
      </dsp:style>
    </dsp:sp>
    <dsp:sp modelId="{4A22189E-F132-4291-84B8-E54F18AFC8F7}">
      <dsp:nvSpPr>
        <dsp:cNvPr id="0" name=""/>
        <dsp:cNvSpPr/>
      </dsp:nvSpPr>
      <dsp:spPr>
        <a:xfrm>
          <a:off x="455546" y="3094601"/>
          <a:ext cx="9548318" cy="618856"/>
        </a:xfrm>
        <a:prstGeom prst="rect">
          <a:avLst/>
        </a:prstGeom>
        <a:solidFill>
          <a:schemeClr val="accent1">
            <a:shade val="50000"/>
            <a:hueOff val="-4113"/>
            <a:satOff val="3981"/>
            <a:lumOff val="174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1217" tIns="76200" rIns="76200" bIns="76200" numCol="1" spcCol="1270" anchor="ctr" anchorCtr="0">
          <a:noAutofit/>
        </a:bodyPr>
        <a:lstStyle/>
        <a:p>
          <a:pPr marL="0" lvl="0" indent="0" algn="l" defTabSz="1333500">
            <a:lnSpc>
              <a:spcPct val="90000"/>
            </a:lnSpc>
            <a:spcBef>
              <a:spcPct val="0"/>
            </a:spcBef>
            <a:spcAft>
              <a:spcPct val="35000"/>
            </a:spcAft>
            <a:buNone/>
          </a:pPr>
          <a:r>
            <a:rPr lang="zh-TW" altLang="en-US" sz="3000" kern="1200" dirty="0"/>
            <a:t>防制酒駕</a:t>
          </a:r>
          <a:r>
            <a:rPr lang="en-US" altLang="zh-TW" sz="3000" kern="1200" dirty="0"/>
            <a:t>-</a:t>
          </a:r>
          <a:r>
            <a:rPr lang="zh-TW" altLang="en-US" sz="3000" kern="1200" dirty="0"/>
            <a:t>新規定</a:t>
          </a:r>
          <a:r>
            <a:rPr lang="en-US" altLang="zh-TW" sz="3000" kern="1200" dirty="0"/>
            <a:t>111.03.31</a:t>
          </a:r>
          <a:r>
            <a:rPr lang="zh-TW" altLang="en-US" sz="3000" kern="1200" dirty="0"/>
            <a:t>上路囉</a:t>
          </a:r>
        </a:p>
      </dsp:txBody>
      <dsp:txXfrm>
        <a:off x="455546" y="3094601"/>
        <a:ext cx="9548318" cy="618856"/>
      </dsp:txXfrm>
    </dsp:sp>
    <dsp:sp modelId="{AC86C21B-618F-4D43-B80B-4B68E143BB6E}">
      <dsp:nvSpPr>
        <dsp:cNvPr id="0" name=""/>
        <dsp:cNvSpPr/>
      </dsp:nvSpPr>
      <dsp:spPr>
        <a:xfrm>
          <a:off x="68761" y="3017244"/>
          <a:ext cx="773570" cy="773570"/>
        </a:xfrm>
        <a:prstGeom prst="ellipse">
          <a:avLst/>
        </a:prstGeom>
        <a:solidFill>
          <a:schemeClr val="lt1">
            <a:hueOff val="0"/>
            <a:satOff val="0"/>
            <a:lumOff val="0"/>
            <a:alphaOff val="0"/>
          </a:schemeClr>
        </a:solidFill>
        <a:ln w="15875" cap="flat" cmpd="sng" algn="ctr">
          <a:solidFill>
            <a:schemeClr val="accent1">
              <a:shade val="50000"/>
              <a:hueOff val="-4113"/>
              <a:satOff val="3981"/>
              <a:lumOff val="1743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93F7A-5D9C-400C-B98D-FD227365CC73}">
      <dsp:nvSpPr>
        <dsp:cNvPr id="0" name=""/>
        <dsp:cNvSpPr/>
      </dsp:nvSpPr>
      <dsp:spPr>
        <a:xfrm>
          <a:off x="0" y="80465"/>
          <a:ext cx="11309928" cy="10038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zh-TW" altLang="en-US" sz="3900" kern="1200" dirty="0">
              <a:latin typeface="標楷體" panose="03000509000000000000" pitchFamily="65" charset="-120"/>
              <a:ea typeface="標楷體" panose="03000509000000000000" pitchFamily="65" charset="-120"/>
            </a:rPr>
            <a:t>民國</a:t>
          </a:r>
          <a:r>
            <a:rPr lang="en-US" altLang="zh-TW" sz="3900" kern="1200" dirty="0">
              <a:latin typeface="標楷體" panose="03000509000000000000" pitchFamily="65" charset="-120"/>
              <a:ea typeface="標楷體" panose="03000509000000000000" pitchFamily="65" charset="-120"/>
            </a:rPr>
            <a:t>88</a:t>
          </a:r>
          <a:r>
            <a:rPr lang="zh-TW" altLang="en-US" sz="3900" kern="1200" dirty="0">
              <a:latin typeface="標楷體" panose="03000509000000000000" pitchFamily="65" charset="-120"/>
              <a:ea typeface="標楷體" panose="03000509000000000000" pitchFamily="65" charset="-120"/>
            </a:rPr>
            <a:t>年</a:t>
          </a:r>
          <a:r>
            <a:rPr lang="en-US" altLang="zh-TW" sz="3900" kern="1200" dirty="0">
              <a:latin typeface="標楷體" panose="03000509000000000000" pitchFamily="65" charset="-120"/>
              <a:ea typeface="標楷體" panose="03000509000000000000" pitchFamily="65" charset="-120"/>
            </a:rPr>
            <a:t>9</a:t>
          </a:r>
          <a:r>
            <a:rPr lang="zh-TW" altLang="en-US" sz="3900" kern="1200" dirty="0">
              <a:latin typeface="標楷體" panose="03000509000000000000" pitchFamily="65" charset="-120"/>
              <a:ea typeface="標楷體" panose="03000509000000000000" pitchFamily="65" charset="-120"/>
            </a:rPr>
            <a:t>月</a:t>
          </a:r>
          <a:r>
            <a:rPr lang="en-US" altLang="zh-TW" sz="3900" kern="1200" dirty="0">
              <a:latin typeface="標楷體" panose="03000509000000000000" pitchFamily="65" charset="-120"/>
              <a:ea typeface="標楷體" panose="03000509000000000000" pitchFamily="65" charset="-120"/>
            </a:rPr>
            <a:t>23</a:t>
          </a:r>
          <a:r>
            <a:rPr lang="zh-TW" altLang="en-US" sz="3900" kern="1200" dirty="0">
              <a:latin typeface="標楷體" panose="03000509000000000000" pitchFamily="65" charset="-120"/>
              <a:ea typeface="標楷體" panose="03000509000000000000" pitchFamily="65" charset="-120"/>
            </a:rPr>
            <a:t>日</a:t>
          </a:r>
        </a:p>
      </dsp:txBody>
      <dsp:txXfrm>
        <a:off x="49004" y="129469"/>
        <a:ext cx="11211920" cy="905852"/>
      </dsp:txXfrm>
    </dsp:sp>
    <dsp:sp modelId="{551AAA7E-FB9E-467B-A0A5-F177B7B29BB1}">
      <dsp:nvSpPr>
        <dsp:cNvPr id="0" name=""/>
        <dsp:cNvSpPr/>
      </dsp:nvSpPr>
      <dsp:spPr>
        <a:xfrm>
          <a:off x="0" y="1084325"/>
          <a:ext cx="11309928" cy="1009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090"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zh-TW" altLang="en-US" sz="3000" kern="1200" dirty="0">
              <a:latin typeface="標楷體" panose="03000509000000000000" pitchFamily="65" charset="-120"/>
              <a:ea typeface="標楷體" panose="03000509000000000000" pitchFamily="65" charset="-120"/>
            </a:rPr>
            <a:t>總聯結重量及總重量在</a:t>
          </a:r>
          <a:r>
            <a:rPr lang="en-US" altLang="zh-TW" sz="3000" kern="1200" dirty="0">
              <a:latin typeface="標楷體" panose="03000509000000000000" pitchFamily="65" charset="-120"/>
              <a:ea typeface="標楷體" panose="03000509000000000000" pitchFamily="65" charset="-120"/>
            </a:rPr>
            <a:t>20</a:t>
          </a:r>
          <a:r>
            <a:rPr lang="zh-TW" altLang="en-US" sz="3000" kern="1200" dirty="0">
              <a:latin typeface="標楷體" panose="03000509000000000000" pitchFamily="65" charset="-120"/>
              <a:ea typeface="標楷體" panose="03000509000000000000" pitchFamily="65" charset="-120"/>
            </a:rPr>
            <a:t>公噸以上之新登檢領照汽車，</a:t>
          </a:r>
          <a:r>
            <a:rPr lang="zh-TW" altLang="en-US" sz="3000" b="0" i="0" kern="1200" dirty="0">
              <a:latin typeface="標楷體" panose="03000509000000000000" pitchFamily="65" charset="-120"/>
              <a:ea typeface="標楷體" panose="03000509000000000000" pitchFamily="65" charset="-120"/>
            </a:rPr>
            <a:t>應裝設行車紀錄器</a:t>
          </a:r>
          <a:endParaRPr lang="zh-TW" altLang="en-US" sz="3000" kern="1200" dirty="0">
            <a:latin typeface="標楷體" panose="03000509000000000000" pitchFamily="65" charset="-120"/>
            <a:ea typeface="標楷體" panose="03000509000000000000" pitchFamily="65" charset="-120"/>
          </a:endParaRPr>
        </a:p>
      </dsp:txBody>
      <dsp:txXfrm>
        <a:off x="0" y="1084325"/>
        <a:ext cx="11309928" cy="1009125"/>
      </dsp:txXfrm>
    </dsp:sp>
    <dsp:sp modelId="{196F236D-15E7-4B82-9B20-BBF0EDE85A2A}">
      <dsp:nvSpPr>
        <dsp:cNvPr id="0" name=""/>
        <dsp:cNvSpPr/>
      </dsp:nvSpPr>
      <dsp:spPr>
        <a:xfrm>
          <a:off x="0" y="2093450"/>
          <a:ext cx="11309928" cy="10038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zh-TW" altLang="en-US" sz="3900" kern="1200" dirty="0">
              <a:latin typeface="標楷體" panose="03000509000000000000" pitchFamily="65" charset="-120"/>
              <a:ea typeface="標楷體" panose="03000509000000000000" pitchFamily="65" charset="-120"/>
            </a:rPr>
            <a:t>民國</a:t>
          </a:r>
          <a:r>
            <a:rPr lang="en-US" altLang="zh-TW" sz="3900" kern="1200" dirty="0">
              <a:latin typeface="標楷體" panose="03000509000000000000" pitchFamily="65" charset="-120"/>
              <a:ea typeface="標楷體" panose="03000509000000000000" pitchFamily="65" charset="-120"/>
            </a:rPr>
            <a:t>90</a:t>
          </a:r>
          <a:r>
            <a:rPr lang="zh-TW" altLang="en-US" sz="3900" kern="1200" dirty="0">
              <a:latin typeface="標楷體" panose="03000509000000000000" pitchFamily="65" charset="-120"/>
              <a:ea typeface="標楷體" panose="03000509000000000000" pitchFamily="65" charset="-120"/>
            </a:rPr>
            <a:t>年</a:t>
          </a:r>
          <a:r>
            <a:rPr lang="en-US" altLang="zh-TW" sz="3900" kern="1200" dirty="0">
              <a:latin typeface="標楷體" panose="03000509000000000000" pitchFamily="65" charset="-120"/>
              <a:ea typeface="標楷體" panose="03000509000000000000" pitchFamily="65" charset="-120"/>
            </a:rPr>
            <a:t>1</a:t>
          </a:r>
          <a:r>
            <a:rPr lang="zh-TW" altLang="en-US" sz="3900" kern="1200" dirty="0">
              <a:latin typeface="標楷體" panose="03000509000000000000" pitchFamily="65" charset="-120"/>
              <a:ea typeface="標楷體" panose="03000509000000000000" pitchFamily="65" charset="-120"/>
            </a:rPr>
            <a:t>月</a:t>
          </a:r>
          <a:r>
            <a:rPr lang="en-US" altLang="zh-TW" sz="3900" kern="1200" dirty="0">
              <a:latin typeface="標楷體" panose="03000509000000000000" pitchFamily="65" charset="-120"/>
              <a:ea typeface="標楷體" panose="03000509000000000000" pitchFamily="65" charset="-120"/>
            </a:rPr>
            <a:t>1</a:t>
          </a:r>
          <a:r>
            <a:rPr lang="zh-TW" altLang="en-US" sz="3900" kern="1200" dirty="0">
              <a:latin typeface="標楷體" panose="03000509000000000000" pitchFamily="65" charset="-120"/>
              <a:ea typeface="標楷體" panose="03000509000000000000" pitchFamily="65" charset="-120"/>
            </a:rPr>
            <a:t>日</a:t>
          </a:r>
        </a:p>
      </dsp:txBody>
      <dsp:txXfrm>
        <a:off x="49004" y="2142454"/>
        <a:ext cx="11211920" cy="905852"/>
      </dsp:txXfrm>
    </dsp:sp>
    <dsp:sp modelId="{7B447370-1D97-4E94-BD2F-CA2DE1673E99}">
      <dsp:nvSpPr>
        <dsp:cNvPr id="0" name=""/>
        <dsp:cNvSpPr/>
      </dsp:nvSpPr>
      <dsp:spPr>
        <a:xfrm>
          <a:off x="0" y="3097310"/>
          <a:ext cx="11309928"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090"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altLang="zh-TW" sz="3000" kern="1200" dirty="0">
              <a:latin typeface="標楷體" panose="03000509000000000000" pitchFamily="65" charset="-120"/>
              <a:ea typeface="標楷體" panose="03000509000000000000" pitchFamily="65" charset="-120"/>
            </a:rPr>
            <a:t>8</a:t>
          </a:r>
          <a:r>
            <a:rPr lang="zh-TW" altLang="en-US" sz="3000" kern="1200" dirty="0">
              <a:latin typeface="標楷體" panose="03000509000000000000" pitchFamily="65" charset="-120"/>
              <a:ea typeface="標楷體" panose="03000509000000000000" pitchFamily="65" charset="-120"/>
            </a:rPr>
            <a:t>公噸以上未滿</a:t>
          </a:r>
          <a:r>
            <a:rPr lang="en-US" altLang="zh-TW" sz="3000" kern="1200" dirty="0">
              <a:latin typeface="標楷體" panose="03000509000000000000" pitchFamily="65" charset="-120"/>
              <a:ea typeface="標楷體" panose="03000509000000000000" pitchFamily="65" charset="-120"/>
            </a:rPr>
            <a:t>20</a:t>
          </a:r>
          <a:r>
            <a:rPr lang="zh-TW" altLang="en-US" sz="3000" kern="1200" dirty="0">
              <a:latin typeface="標楷體" panose="03000509000000000000" pitchFamily="65" charset="-120"/>
              <a:ea typeface="標楷體" panose="03000509000000000000" pitchFamily="65" charset="-120"/>
            </a:rPr>
            <a:t>公噸之新登檢領照汽車，</a:t>
          </a:r>
          <a:r>
            <a:rPr lang="zh-TW" altLang="en-US" sz="3000" b="0" i="0" kern="1200" dirty="0">
              <a:latin typeface="標楷體" panose="03000509000000000000" pitchFamily="65" charset="-120"/>
              <a:ea typeface="標楷體" panose="03000509000000000000" pitchFamily="65" charset="-120"/>
            </a:rPr>
            <a:t>應裝設行車紀錄器</a:t>
          </a:r>
          <a:endParaRPr lang="zh-TW" altLang="en-US" sz="3000" kern="1200" dirty="0">
            <a:latin typeface="標楷體" panose="03000509000000000000" pitchFamily="65" charset="-120"/>
            <a:ea typeface="標楷體" panose="03000509000000000000" pitchFamily="65" charset="-120"/>
          </a:endParaRPr>
        </a:p>
      </dsp:txBody>
      <dsp:txXfrm>
        <a:off x="0" y="3097310"/>
        <a:ext cx="11309928" cy="645840"/>
      </dsp:txXfrm>
    </dsp:sp>
    <dsp:sp modelId="{F3F293B7-5E76-4BBD-B97C-98407BB776D6}">
      <dsp:nvSpPr>
        <dsp:cNvPr id="0" name=""/>
        <dsp:cNvSpPr/>
      </dsp:nvSpPr>
      <dsp:spPr>
        <a:xfrm>
          <a:off x="0" y="3743150"/>
          <a:ext cx="11309928" cy="100386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zh-TW" altLang="en-US" sz="3900" kern="1200" dirty="0">
              <a:latin typeface="標楷體" panose="03000509000000000000" pitchFamily="65" charset="-120"/>
              <a:ea typeface="標楷體" panose="03000509000000000000" pitchFamily="65" charset="-120"/>
            </a:rPr>
            <a:t>民國</a:t>
          </a:r>
          <a:r>
            <a:rPr lang="en-US" altLang="zh-TW" sz="3900" kern="1200" dirty="0">
              <a:latin typeface="標楷體" panose="03000509000000000000" pitchFamily="65" charset="-120"/>
              <a:ea typeface="標楷體" panose="03000509000000000000" pitchFamily="65" charset="-120"/>
            </a:rPr>
            <a:t>96</a:t>
          </a:r>
          <a:r>
            <a:rPr lang="zh-TW" altLang="en-US" sz="3900" kern="1200" dirty="0">
              <a:latin typeface="標楷體" panose="03000509000000000000" pitchFamily="65" charset="-120"/>
              <a:ea typeface="標楷體" panose="03000509000000000000" pitchFamily="65" charset="-120"/>
            </a:rPr>
            <a:t>年</a:t>
          </a:r>
          <a:r>
            <a:rPr lang="en-US" altLang="zh-TW" sz="3900" kern="1200" dirty="0">
              <a:latin typeface="標楷體" panose="03000509000000000000" pitchFamily="65" charset="-120"/>
              <a:ea typeface="標楷體" panose="03000509000000000000" pitchFamily="65" charset="-120"/>
            </a:rPr>
            <a:t>2</a:t>
          </a:r>
          <a:r>
            <a:rPr lang="zh-TW" altLang="en-US" sz="3900" kern="1200" dirty="0">
              <a:latin typeface="標楷體" panose="03000509000000000000" pitchFamily="65" charset="-120"/>
              <a:ea typeface="標楷體" panose="03000509000000000000" pitchFamily="65" charset="-120"/>
            </a:rPr>
            <a:t>月</a:t>
          </a:r>
          <a:r>
            <a:rPr lang="en-US" altLang="zh-TW" sz="3900" kern="1200" dirty="0">
              <a:latin typeface="標楷體" panose="03000509000000000000" pitchFamily="65" charset="-120"/>
              <a:ea typeface="標楷體" panose="03000509000000000000" pitchFamily="65" charset="-120"/>
            </a:rPr>
            <a:t>1</a:t>
          </a:r>
          <a:r>
            <a:rPr lang="zh-TW" altLang="en-US" sz="3900" kern="1200" dirty="0">
              <a:latin typeface="標楷體" panose="03000509000000000000" pitchFamily="65" charset="-120"/>
              <a:ea typeface="標楷體" panose="03000509000000000000" pitchFamily="65" charset="-120"/>
            </a:rPr>
            <a:t>日</a:t>
          </a:r>
        </a:p>
      </dsp:txBody>
      <dsp:txXfrm>
        <a:off x="49004" y="3792154"/>
        <a:ext cx="11211920" cy="905852"/>
      </dsp:txXfrm>
    </dsp:sp>
    <dsp:sp modelId="{84B1BC65-B99E-4915-B8CD-A7082E4919E9}">
      <dsp:nvSpPr>
        <dsp:cNvPr id="0" name=""/>
        <dsp:cNvSpPr/>
      </dsp:nvSpPr>
      <dsp:spPr>
        <a:xfrm>
          <a:off x="0" y="4747010"/>
          <a:ext cx="11309928"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090"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zh-TW" altLang="en-US" sz="3000" b="0" i="0" kern="1200" dirty="0">
              <a:latin typeface="標楷體" panose="03000509000000000000" pitchFamily="65" charset="-120"/>
              <a:ea typeface="標楷體" panose="03000509000000000000" pitchFamily="65" charset="-120"/>
            </a:rPr>
            <a:t>營業大客車應裝設，</a:t>
          </a:r>
          <a:r>
            <a:rPr lang="en-US" altLang="zh-TW" sz="3000" b="0" i="0" kern="1200" dirty="0">
              <a:latin typeface="標楷體" panose="03000509000000000000" pitchFamily="65" charset="-120"/>
              <a:ea typeface="標楷體" panose="03000509000000000000" pitchFamily="65" charset="-120"/>
            </a:rPr>
            <a:t>97</a:t>
          </a:r>
          <a:r>
            <a:rPr lang="zh-TW" altLang="en-US" sz="3000" b="0" i="0" kern="1200" dirty="0">
              <a:latin typeface="標楷體" panose="03000509000000000000" pitchFamily="65" charset="-120"/>
              <a:ea typeface="標楷體" panose="03000509000000000000" pitchFamily="65" charset="-120"/>
            </a:rPr>
            <a:t>年</a:t>
          </a:r>
          <a:r>
            <a:rPr lang="en-US" altLang="zh-TW" sz="3000" b="0" i="0" kern="1200" dirty="0">
              <a:latin typeface="標楷體" panose="03000509000000000000" pitchFamily="65" charset="-120"/>
              <a:ea typeface="標楷體" panose="03000509000000000000" pitchFamily="65" charset="-120"/>
            </a:rPr>
            <a:t>1</a:t>
          </a:r>
          <a:r>
            <a:rPr lang="zh-TW" altLang="en-US" sz="3000" b="0" i="0" kern="1200" dirty="0">
              <a:latin typeface="標楷體" panose="03000509000000000000" pitchFamily="65" charset="-120"/>
              <a:ea typeface="標楷體" panose="03000509000000000000" pitchFamily="65" charset="-120"/>
            </a:rPr>
            <a:t>月</a:t>
          </a:r>
          <a:r>
            <a:rPr lang="en-US" altLang="zh-TW" sz="3000" b="0" i="0" kern="1200" dirty="0">
              <a:latin typeface="標楷體" panose="03000509000000000000" pitchFamily="65" charset="-120"/>
              <a:ea typeface="標楷體" panose="03000509000000000000" pitchFamily="65" charset="-120"/>
            </a:rPr>
            <a:t>1</a:t>
          </a:r>
          <a:r>
            <a:rPr lang="zh-TW" altLang="en-US" sz="3000" b="0" i="0" kern="1200" dirty="0">
              <a:latin typeface="標楷體" panose="03000509000000000000" pitchFamily="65" charset="-120"/>
              <a:ea typeface="標楷體" panose="03000509000000000000" pitchFamily="65" charset="-120"/>
            </a:rPr>
            <a:t>日起</a:t>
          </a:r>
          <a:r>
            <a:rPr lang="en-US" altLang="zh-TW" sz="3000" b="0" i="0" kern="1200" dirty="0">
              <a:latin typeface="標楷體" panose="03000509000000000000" pitchFamily="65" charset="-120"/>
              <a:ea typeface="標楷體" panose="03000509000000000000" pitchFamily="65" charset="-120"/>
            </a:rPr>
            <a:t>8</a:t>
          </a:r>
          <a:r>
            <a:rPr lang="zh-TW" altLang="en-US" sz="3000" b="0" i="0" kern="1200" dirty="0">
              <a:latin typeface="標楷體" panose="03000509000000000000" pitchFamily="65" charset="-120"/>
              <a:ea typeface="標楷體" panose="03000509000000000000" pitchFamily="65" charset="-120"/>
            </a:rPr>
            <a:t>公噸以下營大客亦同</a:t>
          </a:r>
          <a:endParaRPr lang="zh-TW" altLang="en-US" sz="3000" kern="1200" dirty="0">
            <a:latin typeface="標楷體" panose="03000509000000000000" pitchFamily="65" charset="-120"/>
            <a:ea typeface="標楷體" panose="03000509000000000000" pitchFamily="65" charset="-120"/>
          </a:endParaRPr>
        </a:p>
      </dsp:txBody>
      <dsp:txXfrm>
        <a:off x="0" y="4747010"/>
        <a:ext cx="11309928" cy="645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08900-ED03-42AA-A0C3-82176C4EC5C6}">
      <dsp:nvSpPr>
        <dsp:cNvPr id="0" name=""/>
        <dsp:cNvSpPr/>
      </dsp:nvSpPr>
      <dsp:spPr>
        <a:xfrm>
          <a:off x="0" y="131762"/>
          <a:ext cx="11834553" cy="823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0" i="0" kern="1200" dirty="0">
              <a:latin typeface="標楷體" panose="03000509000000000000" pitchFamily="65" charset="-120"/>
              <a:ea typeface="標楷體" panose="03000509000000000000" pitchFamily="65" charset="-120"/>
            </a:rPr>
            <a:t>民國</a:t>
          </a:r>
          <a:r>
            <a:rPr lang="en-US" altLang="zh-TW" sz="3200" b="0" i="0" kern="1200" dirty="0">
              <a:latin typeface="標楷體" panose="03000509000000000000" pitchFamily="65" charset="-120"/>
              <a:ea typeface="標楷體" panose="03000509000000000000" pitchFamily="65" charset="-120"/>
            </a:rPr>
            <a:t>109</a:t>
          </a:r>
          <a:r>
            <a:rPr lang="zh-TW" altLang="en-US" sz="3200" b="0" i="0" kern="1200" dirty="0">
              <a:latin typeface="標楷體" panose="03000509000000000000" pitchFamily="65" charset="-120"/>
              <a:ea typeface="標楷體" panose="03000509000000000000" pitchFamily="65" charset="-120"/>
            </a:rPr>
            <a:t>年</a:t>
          </a:r>
          <a:r>
            <a:rPr lang="en-US" altLang="zh-TW" sz="3200" b="0" i="0" kern="1200" dirty="0">
              <a:latin typeface="標楷體" panose="03000509000000000000" pitchFamily="65" charset="-120"/>
              <a:ea typeface="標楷體" panose="03000509000000000000" pitchFamily="65" charset="-120"/>
            </a:rPr>
            <a:t>9</a:t>
          </a:r>
          <a:r>
            <a:rPr lang="zh-TW" altLang="en-US" sz="3200" b="0" i="0" kern="1200" dirty="0">
              <a:latin typeface="標楷體" panose="03000509000000000000" pitchFamily="65" charset="-120"/>
              <a:ea typeface="標楷體" panose="03000509000000000000" pitchFamily="65" charset="-120"/>
            </a:rPr>
            <a:t>月</a:t>
          </a:r>
          <a:r>
            <a:rPr lang="en-US" altLang="zh-TW" sz="3200" b="0" i="0" kern="1200" dirty="0">
              <a:latin typeface="標楷體" panose="03000509000000000000" pitchFamily="65" charset="-120"/>
              <a:ea typeface="標楷體" panose="03000509000000000000" pitchFamily="65" charset="-120"/>
            </a:rPr>
            <a:t>4</a:t>
          </a:r>
          <a:r>
            <a:rPr lang="zh-TW" altLang="en-US" sz="3200" b="0" i="0" kern="1200" dirty="0">
              <a:latin typeface="標楷體" panose="03000509000000000000" pitchFamily="65" charset="-120"/>
              <a:ea typeface="標楷體" panose="03000509000000000000" pitchFamily="65" charset="-120"/>
            </a:rPr>
            <a:t>日起</a:t>
          </a:r>
          <a:endParaRPr lang="zh-TW" altLang="en-US" sz="3200" kern="1200" dirty="0">
            <a:latin typeface="標楷體" panose="03000509000000000000" pitchFamily="65" charset="-120"/>
            <a:ea typeface="標楷體" panose="03000509000000000000" pitchFamily="65" charset="-120"/>
          </a:endParaRPr>
        </a:p>
      </dsp:txBody>
      <dsp:txXfrm>
        <a:off x="40209" y="171971"/>
        <a:ext cx="11754135" cy="743262"/>
      </dsp:txXfrm>
    </dsp:sp>
    <dsp:sp modelId="{F267D757-37E0-4185-B60B-882512757EF2}">
      <dsp:nvSpPr>
        <dsp:cNvPr id="0" name=""/>
        <dsp:cNvSpPr/>
      </dsp:nvSpPr>
      <dsp:spPr>
        <a:xfrm>
          <a:off x="0" y="955443"/>
          <a:ext cx="11834553"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74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zh-TW" altLang="en-US" sz="2500" kern="1200" dirty="0">
              <a:latin typeface="標楷體" panose="03000509000000000000" pitchFamily="65" charset="-120"/>
              <a:ea typeface="標楷體" panose="03000509000000000000" pitchFamily="65" charset="-120"/>
            </a:rPr>
            <a:t>新登檢領照總重量逾</a:t>
          </a:r>
          <a:r>
            <a:rPr lang="en-US" altLang="zh-TW" sz="2500" kern="1200" dirty="0">
              <a:latin typeface="標楷體" panose="03000509000000000000" pitchFamily="65" charset="-120"/>
              <a:ea typeface="標楷體" panose="03000509000000000000" pitchFamily="65" charset="-120"/>
            </a:rPr>
            <a:t>3.5T</a:t>
          </a:r>
          <a:r>
            <a:rPr lang="zh-TW" altLang="en-US" sz="2500" kern="1200" dirty="0">
              <a:latin typeface="標楷體" panose="03000509000000000000" pitchFamily="65" charset="-120"/>
              <a:ea typeface="標楷體" panose="03000509000000000000" pitchFamily="65" charset="-120"/>
            </a:rPr>
            <a:t>至</a:t>
          </a:r>
          <a:r>
            <a:rPr lang="en-US" altLang="zh-TW" sz="2500" kern="1200" dirty="0">
              <a:latin typeface="標楷體" panose="03000509000000000000" pitchFamily="65" charset="-120"/>
              <a:ea typeface="標楷體" panose="03000509000000000000" pitchFamily="65" charset="-120"/>
            </a:rPr>
            <a:t>5T</a:t>
          </a:r>
          <a:r>
            <a:rPr lang="zh-TW" altLang="en-US" sz="2500" kern="1200" dirty="0">
              <a:latin typeface="標楷體" panose="03000509000000000000" pitchFamily="65" charset="-120"/>
              <a:ea typeface="標楷體" panose="03000509000000000000" pitchFamily="65" charset="-120"/>
            </a:rPr>
            <a:t>且全長六公尺以下之小貨車，應裝設合</a:t>
          </a:r>
          <a:r>
            <a:rPr lang="zh-TW" altLang="en-US" sz="2500" kern="1200" dirty="0">
              <a:solidFill>
                <a:srgbClr val="FF0000"/>
              </a:solidFill>
              <a:latin typeface="標楷體" panose="03000509000000000000" pitchFamily="65" charset="-120"/>
              <a:ea typeface="標楷體" panose="03000509000000000000" pitchFamily="65" charset="-120"/>
            </a:rPr>
            <a:t>完整的</a:t>
          </a:r>
          <a:r>
            <a:rPr lang="zh-TW" altLang="en-US" sz="2500" kern="1200" dirty="0">
              <a:latin typeface="標楷體" panose="03000509000000000000" pitchFamily="65" charset="-120"/>
              <a:ea typeface="標楷體" panose="03000509000000000000" pitchFamily="65" charset="-120"/>
            </a:rPr>
            <a:t>行車視野輔助系統</a:t>
          </a:r>
        </a:p>
      </dsp:txBody>
      <dsp:txXfrm>
        <a:off x="0" y="955443"/>
        <a:ext cx="11834553" cy="844560"/>
      </dsp:txXfrm>
    </dsp:sp>
    <dsp:sp modelId="{547E78C3-35C4-49CD-A766-F35D121C5CF8}">
      <dsp:nvSpPr>
        <dsp:cNvPr id="0" name=""/>
        <dsp:cNvSpPr/>
      </dsp:nvSpPr>
      <dsp:spPr>
        <a:xfrm>
          <a:off x="0" y="1800003"/>
          <a:ext cx="11834553" cy="823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0" i="0" kern="1200" dirty="0">
              <a:latin typeface="標楷體" panose="03000509000000000000" pitchFamily="65" charset="-120"/>
              <a:ea typeface="標楷體" panose="03000509000000000000" pitchFamily="65" charset="-120"/>
            </a:rPr>
            <a:t>民國</a:t>
          </a:r>
          <a:r>
            <a:rPr lang="en-US" altLang="zh-TW" sz="3200" b="0" i="0" kern="1200" dirty="0">
              <a:latin typeface="標楷體" panose="03000509000000000000" pitchFamily="65" charset="-120"/>
              <a:ea typeface="標楷體" panose="03000509000000000000" pitchFamily="65" charset="-120"/>
            </a:rPr>
            <a:t>107</a:t>
          </a:r>
          <a:r>
            <a:rPr lang="zh-TW" altLang="en-US" sz="3200" b="0" i="0" kern="1200" dirty="0">
              <a:latin typeface="標楷體" panose="03000509000000000000" pitchFamily="65" charset="-120"/>
              <a:ea typeface="標楷體" panose="03000509000000000000" pitchFamily="65" charset="-120"/>
            </a:rPr>
            <a:t>年</a:t>
          </a:r>
          <a:r>
            <a:rPr lang="en-US" altLang="zh-TW" sz="3200" b="0" i="0" kern="1200" dirty="0">
              <a:latin typeface="標楷體" panose="03000509000000000000" pitchFamily="65" charset="-120"/>
              <a:ea typeface="標楷體" panose="03000509000000000000" pitchFamily="65" charset="-120"/>
            </a:rPr>
            <a:t>1</a:t>
          </a:r>
          <a:r>
            <a:rPr lang="zh-TW" altLang="en-US" sz="3200" b="0" i="0" kern="1200" dirty="0">
              <a:latin typeface="標楷體" panose="03000509000000000000" pitchFamily="65" charset="-120"/>
              <a:ea typeface="標楷體" panose="03000509000000000000" pitchFamily="65" charset="-120"/>
            </a:rPr>
            <a:t>月</a:t>
          </a:r>
          <a:r>
            <a:rPr lang="en-US" altLang="zh-TW" sz="3200" b="0" i="0" kern="1200" dirty="0">
              <a:latin typeface="標楷體" panose="03000509000000000000" pitchFamily="65" charset="-120"/>
              <a:ea typeface="標楷體" panose="03000509000000000000" pitchFamily="65" charset="-120"/>
            </a:rPr>
            <a:t>1</a:t>
          </a:r>
          <a:r>
            <a:rPr lang="zh-TW" altLang="en-US" sz="3200" b="0" i="0" kern="1200" dirty="0">
              <a:latin typeface="標楷體" panose="03000509000000000000" pitchFamily="65" charset="-120"/>
              <a:ea typeface="標楷體" panose="03000509000000000000" pitchFamily="65" charset="-120"/>
            </a:rPr>
            <a:t>日起</a:t>
          </a:r>
          <a:endParaRPr lang="zh-TW" altLang="en-US" sz="3200" kern="1200" dirty="0">
            <a:latin typeface="標楷體" panose="03000509000000000000" pitchFamily="65" charset="-120"/>
            <a:ea typeface="標楷體" panose="03000509000000000000" pitchFamily="65" charset="-120"/>
          </a:endParaRPr>
        </a:p>
      </dsp:txBody>
      <dsp:txXfrm>
        <a:off x="40209" y="1840212"/>
        <a:ext cx="11754135" cy="743262"/>
      </dsp:txXfrm>
    </dsp:sp>
    <dsp:sp modelId="{F2225F4D-A23F-4784-934F-F9418AADD26E}">
      <dsp:nvSpPr>
        <dsp:cNvPr id="0" name=""/>
        <dsp:cNvSpPr/>
      </dsp:nvSpPr>
      <dsp:spPr>
        <a:xfrm>
          <a:off x="0" y="2623683"/>
          <a:ext cx="11834553"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74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zh-TW" altLang="en-US" sz="2500" b="0" i="0" kern="1200" dirty="0">
              <a:latin typeface="標楷體" panose="03000509000000000000" pitchFamily="65" charset="-120"/>
              <a:ea typeface="標楷體" panose="03000509000000000000" pitchFamily="65" charset="-120"/>
            </a:rPr>
            <a:t>新登檢領照之大客車、大貨車</a:t>
          </a:r>
          <a:r>
            <a:rPr lang="zh-TW" altLang="en-US" sz="2500" kern="1200" dirty="0">
              <a:latin typeface="標楷體" panose="03000509000000000000" pitchFamily="65" charset="-120"/>
              <a:ea typeface="標楷體" panose="03000509000000000000" pitchFamily="65" charset="-120"/>
            </a:rPr>
            <a:t>，應裝設合</a:t>
          </a:r>
          <a:r>
            <a:rPr lang="zh-TW" altLang="en-US" sz="2500" kern="1200" dirty="0">
              <a:solidFill>
                <a:srgbClr val="FF0000"/>
              </a:solidFill>
              <a:latin typeface="標楷體" panose="03000509000000000000" pitchFamily="65" charset="-120"/>
              <a:ea typeface="標楷體" panose="03000509000000000000" pitchFamily="65" charset="-120"/>
            </a:rPr>
            <a:t>完整的</a:t>
          </a:r>
          <a:r>
            <a:rPr lang="zh-TW" altLang="en-US" sz="2500" kern="1200" dirty="0">
              <a:latin typeface="標楷體" panose="03000509000000000000" pitchFamily="65" charset="-120"/>
              <a:ea typeface="標楷體" panose="03000509000000000000" pitchFamily="65" charset="-120"/>
            </a:rPr>
            <a:t>行車視野輔助系統</a:t>
          </a:r>
        </a:p>
      </dsp:txBody>
      <dsp:txXfrm>
        <a:off x="0" y="2623683"/>
        <a:ext cx="11834553" cy="529920"/>
      </dsp:txXfrm>
    </dsp:sp>
    <dsp:sp modelId="{0F99E430-2B48-44C5-AEE8-E256102E85AE}">
      <dsp:nvSpPr>
        <dsp:cNvPr id="0" name=""/>
        <dsp:cNvSpPr/>
      </dsp:nvSpPr>
      <dsp:spPr>
        <a:xfrm>
          <a:off x="0" y="3153603"/>
          <a:ext cx="11834553" cy="823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民國</a:t>
          </a:r>
          <a:r>
            <a:rPr lang="en-US" altLang="zh-TW" sz="3200" kern="1200" dirty="0">
              <a:latin typeface="標楷體" panose="03000509000000000000" pitchFamily="65" charset="-120"/>
              <a:ea typeface="標楷體" panose="03000509000000000000" pitchFamily="65" charset="-120"/>
            </a:rPr>
            <a:t>106</a:t>
          </a:r>
          <a:r>
            <a:rPr lang="zh-TW" altLang="en-US" sz="3200" kern="1200" dirty="0">
              <a:latin typeface="標楷體" panose="03000509000000000000" pitchFamily="65" charset="-120"/>
              <a:ea typeface="標楷體" panose="03000509000000000000" pitchFamily="65" charset="-120"/>
            </a:rPr>
            <a:t>年</a:t>
          </a:r>
          <a:r>
            <a:rPr lang="en-US" altLang="zh-TW" sz="3200" kern="1200" dirty="0">
              <a:latin typeface="標楷體" panose="03000509000000000000" pitchFamily="65" charset="-120"/>
              <a:ea typeface="標楷體" panose="03000509000000000000" pitchFamily="65" charset="-120"/>
            </a:rPr>
            <a:t>12</a:t>
          </a:r>
          <a:r>
            <a:rPr lang="zh-TW" altLang="en-US" sz="3200" kern="1200" dirty="0">
              <a:latin typeface="標楷體" panose="03000509000000000000" pitchFamily="65" charset="-120"/>
              <a:ea typeface="標楷體" panose="03000509000000000000" pitchFamily="65" charset="-120"/>
            </a:rPr>
            <a:t>月</a:t>
          </a:r>
          <a:r>
            <a:rPr lang="en-US" altLang="zh-TW" sz="3200" kern="1200" dirty="0">
              <a:latin typeface="標楷體" panose="03000509000000000000" pitchFamily="65" charset="-120"/>
              <a:ea typeface="標楷體" panose="03000509000000000000" pitchFamily="65" charset="-120"/>
            </a:rPr>
            <a:t>31</a:t>
          </a:r>
          <a:r>
            <a:rPr lang="zh-TW" altLang="en-US" sz="3200" kern="1200" dirty="0">
              <a:latin typeface="標楷體" panose="03000509000000000000" pitchFamily="65" charset="-120"/>
              <a:ea typeface="標楷體" panose="03000509000000000000" pitchFamily="65" charset="-120"/>
            </a:rPr>
            <a:t>日前</a:t>
          </a:r>
        </a:p>
      </dsp:txBody>
      <dsp:txXfrm>
        <a:off x="40209" y="3193812"/>
        <a:ext cx="11754135" cy="743262"/>
      </dsp:txXfrm>
    </dsp:sp>
    <dsp:sp modelId="{FBC09BAA-9EC9-42D6-BCE6-A665C30883C0}">
      <dsp:nvSpPr>
        <dsp:cNvPr id="0" name=""/>
        <dsp:cNvSpPr/>
      </dsp:nvSpPr>
      <dsp:spPr>
        <a:xfrm>
          <a:off x="0" y="3977283"/>
          <a:ext cx="11834553" cy="1854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574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zh-TW" altLang="en-US" sz="2500" b="0" i="0" kern="1200" dirty="0">
              <a:latin typeface="標楷體" panose="03000509000000000000" pitchFamily="65" charset="-120"/>
              <a:ea typeface="標楷體" panose="03000509000000000000" pitchFamily="65" charset="-120"/>
            </a:rPr>
            <a:t>大客車、大貨車應裝設以下任一行車視野輔助系統：</a:t>
          </a:r>
          <a:endParaRPr lang="zh-TW" altLang="en-US" sz="2500" kern="1200" dirty="0">
            <a:latin typeface="標楷體" panose="03000509000000000000" pitchFamily="65" charset="-120"/>
            <a:ea typeface="標楷體" panose="03000509000000000000" pitchFamily="65" charset="-120"/>
          </a:endParaRPr>
        </a:p>
        <a:p>
          <a:pPr marL="457200" lvl="2" indent="-228600" algn="l" defTabSz="1111250">
            <a:lnSpc>
              <a:spcPct val="90000"/>
            </a:lnSpc>
            <a:spcBef>
              <a:spcPct val="0"/>
            </a:spcBef>
            <a:spcAft>
              <a:spcPct val="20000"/>
            </a:spcAft>
            <a:buChar char="•"/>
          </a:pPr>
          <a:r>
            <a:rPr lang="zh-TW" altLang="en-US" sz="2500" b="0" i="0" kern="1200" dirty="0">
              <a:latin typeface="標楷體" panose="03000509000000000000" pitchFamily="65" charset="-120"/>
              <a:ea typeface="標楷體" panose="03000509000000000000" pitchFamily="65" charset="-120"/>
            </a:rPr>
            <a:t>（一）左右兩側視野鏡頭及可顯示車身兩側影像之車內螢幕。</a:t>
          </a:r>
        </a:p>
        <a:p>
          <a:pPr marL="457200" lvl="2" indent="-228600" algn="l" defTabSz="1111250">
            <a:lnSpc>
              <a:spcPct val="90000"/>
            </a:lnSpc>
            <a:spcBef>
              <a:spcPct val="0"/>
            </a:spcBef>
            <a:spcAft>
              <a:spcPct val="20000"/>
            </a:spcAft>
            <a:buChar char="•"/>
          </a:pPr>
          <a:r>
            <a:rPr lang="zh-TW" altLang="en-US" sz="2500" b="0" i="0" kern="1200" dirty="0">
              <a:latin typeface="標楷體" panose="03000509000000000000" pitchFamily="65" charset="-120"/>
              <a:ea typeface="標楷體" panose="03000509000000000000" pitchFamily="65" charset="-120"/>
            </a:rPr>
            <a:t>（二）於車輛右側裝設一個外部近側視鏡並於車輛右前側裝設雷達警示系統。</a:t>
          </a:r>
        </a:p>
        <a:p>
          <a:pPr marL="457200" lvl="2" indent="-228600" algn="l" defTabSz="1111250">
            <a:lnSpc>
              <a:spcPct val="90000"/>
            </a:lnSpc>
            <a:spcBef>
              <a:spcPct val="0"/>
            </a:spcBef>
            <a:spcAft>
              <a:spcPct val="20000"/>
            </a:spcAft>
            <a:buChar char="•"/>
          </a:pPr>
          <a:r>
            <a:rPr lang="zh-TW" altLang="en-US" sz="2500" b="0" i="0" kern="1200" dirty="0">
              <a:latin typeface="標楷體" panose="03000509000000000000" pitchFamily="65" charset="-120"/>
              <a:ea typeface="標楷體" panose="03000509000000000000" pitchFamily="65" charset="-120"/>
            </a:rPr>
            <a:t>（三）可顯示車輛四周影像之環景顯示系統。</a:t>
          </a:r>
        </a:p>
      </dsp:txBody>
      <dsp:txXfrm>
        <a:off x="0" y="3977283"/>
        <a:ext cx="11834553" cy="185472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CE1D3-A593-47C0-99A8-F1C80253470F}" type="datetimeFigureOut">
              <a:rPr lang="zh-TW" altLang="en-US" smtClean="0"/>
              <a:t>2024/12/4</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4A5A6-D196-447D-9A57-33E1256AA986}" type="slidenum">
              <a:rPr lang="zh-TW" altLang="en-US" smtClean="0"/>
              <a:t>‹#›</a:t>
            </a:fld>
            <a:endParaRPr lang="zh-TW" altLang="en-US"/>
          </a:p>
        </p:txBody>
      </p:sp>
    </p:spTree>
    <p:extLst>
      <p:ext uri="{BB962C8B-B14F-4D97-AF65-F5344CB8AC3E}">
        <p14:creationId xmlns:p14="http://schemas.microsoft.com/office/powerpoint/2010/main" val="2603813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C4A97D-890B-442A-A19C-0CB43EF6F0A2}" type="slidenum">
              <a:rPr lang="zh-TW" altLang="en-US" smtClean="0"/>
              <a:t>7</a:t>
            </a:fld>
            <a:endParaRPr lang="zh-TW" altLang="en-US"/>
          </a:p>
        </p:txBody>
      </p:sp>
    </p:spTree>
    <p:extLst>
      <p:ext uri="{BB962C8B-B14F-4D97-AF65-F5344CB8AC3E}">
        <p14:creationId xmlns:p14="http://schemas.microsoft.com/office/powerpoint/2010/main" val="2840375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C4A97D-890B-442A-A19C-0CB43EF6F0A2}" type="slidenum">
              <a:rPr lang="zh-TW" altLang="en-US" smtClean="0"/>
              <a:t>11</a:t>
            </a:fld>
            <a:endParaRPr lang="zh-TW" altLang="en-US"/>
          </a:p>
        </p:txBody>
      </p:sp>
    </p:spTree>
    <p:extLst>
      <p:ext uri="{BB962C8B-B14F-4D97-AF65-F5344CB8AC3E}">
        <p14:creationId xmlns:p14="http://schemas.microsoft.com/office/powerpoint/2010/main" val="267395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ceHolder 1"/>
          <p:cNvSpPr>
            <a:spLocks noGrp="1" noRot="1" noChangeAspect="1" noChangeArrowheads="1" noTextEdit="1"/>
          </p:cNvSpPr>
          <p:nvPr>
            <p:ph type="sldImg"/>
          </p:nvPr>
        </p:nvSpPr>
        <p:spPr>
          <a:xfrm>
            <a:off x="422275" y="1241425"/>
            <a:ext cx="5951538" cy="3348038"/>
          </a:xfrm>
          <a:ln/>
        </p:spPr>
      </p:sp>
      <p:sp>
        <p:nvSpPr>
          <p:cNvPr id="377" name="PlaceHolder 2">
            <a:extLst>
              <a:ext uri="{FF2B5EF4-FFF2-40B4-BE49-F238E27FC236}">
                <a16:creationId xmlns:a16="http://schemas.microsoft.com/office/drawing/2014/main" id="{CEBF785C-BB02-4B16-8B13-F776E061F0D1}"/>
              </a:ext>
            </a:extLst>
          </p:cNvPr>
          <p:cNvSpPr>
            <a:spLocks noGrp="1"/>
          </p:cNvSpPr>
          <p:nvPr>
            <p:ph type="body"/>
          </p:nvPr>
        </p:nvSpPr>
        <p:spPr>
          <a:xfrm>
            <a:off x="679450" y="4776788"/>
            <a:ext cx="5435600" cy="3906837"/>
          </a:xfrm>
        </p:spPr>
        <p:txBody>
          <a:bodyPr lIns="0" tIns="0" rIns="0" bIns="0"/>
          <a:lstStyle/>
          <a:p>
            <a:pPr>
              <a:defRPr/>
            </a:pPr>
            <a:endParaRPr lang="en-US" sz="2100" spc="-1">
              <a:latin typeface="Arial"/>
            </a:endParaRPr>
          </a:p>
        </p:txBody>
      </p:sp>
      <p:sp>
        <p:nvSpPr>
          <p:cNvPr id="378" name="CustomShape 3">
            <a:extLst>
              <a:ext uri="{FF2B5EF4-FFF2-40B4-BE49-F238E27FC236}">
                <a16:creationId xmlns:a16="http://schemas.microsoft.com/office/drawing/2014/main" id="{2CD2101D-86F5-4CA0-B7AA-3DCFD0451EE5}"/>
              </a:ext>
            </a:extLst>
          </p:cNvPr>
          <p:cNvSpPr/>
          <p:nvPr/>
        </p:nvSpPr>
        <p:spPr>
          <a:xfrm>
            <a:off x="3851275" y="9428163"/>
            <a:ext cx="2943225" cy="495300"/>
          </a:xfrm>
          <a:prstGeom prst="rect">
            <a:avLst/>
          </a:prstGeom>
          <a:noFill/>
          <a:ln>
            <a:noFill/>
          </a:ln>
        </p:spPr>
        <p:style>
          <a:lnRef idx="0">
            <a:scrgbClr r="0" g="0" b="0"/>
          </a:lnRef>
          <a:fillRef idx="0">
            <a:scrgbClr r="0" g="0" b="0"/>
          </a:fillRef>
          <a:effectRef idx="0">
            <a:scrgbClr r="0" g="0" b="0"/>
          </a:effectRef>
          <a:fontRef idx="minor"/>
        </p:style>
        <p:txBody>
          <a:bodyPr lIns="94057" tIns="47029" rIns="94057" bIns="47029" anchor="b"/>
          <a:lstStyle>
            <a:lvl1pPr>
              <a:defRPr kumimoji="1">
                <a:solidFill>
                  <a:schemeClr val="tx1"/>
                </a:solidFill>
                <a:latin typeface="Arial" panose="020B0604020202020204" pitchFamily="34" charset="0"/>
                <a:ea typeface="文鼎粗魏碑" pitchFamily="49" charset="-120"/>
              </a:defRPr>
            </a:lvl1pPr>
            <a:lvl2pPr marL="742950" indent="-285750">
              <a:defRPr kumimoji="1">
                <a:solidFill>
                  <a:schemeClr val="tx1"/>
                </a:solidFill>
                <a:latin typeface="Arial" panose="020B0604020202020204" pitchFamily="34" charset="0"/>
                <a:ea typeface="文鼎粗魏碑" pitchFamily="49" charset="-120"/>
              </a:defRPr>
            </a:lvl2pPr>
            <a:lvl3pPr marL="1143000" indent="-228600">
              <a:defRPr kumimoji="1">
                <a:solidFill>
                  <a:schemeClr val="tx1"/>
                </a:solidFill>
                <a:latin typeface="Arial" panose="020B0604020202020204" pitchFamily="34" charset="0"/>
                <a:ea typeface="文鼎粗魏碑" pitchFamily="49" charset="-120"/>
              </a:defRPr>
            </a:lvl3pPr>
            <a:lvl4pPr marL="1600200" indent="-228600">
              <a:defRPr kumimoji="1">
                <a:solidFill>
                  <a:schemeClr val="tx1"/>
                </a:solidFill>
                <a:latin typeface="Arial" panose="020B0604020202020204" pitchFamily="34" charset="0"/>
                <a:ea typeface="文鼎粗魏碑" pitchFamily="49" charset="-120"/>
              </a:defRPr>
            </a:lvl4pPr>
            <a:lvl5pPr marL="2057400" indent="-228600">
              <a:defRPr kumimoji="1">
                <a:solidFill>
                  <a:schemeClr val="tx1"/>
                </a:solidFill>
                <a:latin typeface="Arial" panose="020B0604020202020204" pitchFamily="34" charset="0"/>
                <a:ea typeface="文鼎粗魏碑" pitchFamily="49"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文鼎粗魏碑" pitchFamily="49"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文鼎粗魏碑" pitchFamily="49"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文鼎粗魏碑" pitchFamily="49"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文鼎粗魏碑" pitchFamily="49" charset="-120"/>
              </a:defRPr>
            </a:lvl9pPr>
          </a:lstStyle>
          <a:p>
            <a:pPr algn="r" eaLnBrk="1" hangingPunct="1">
              <a:defRPr/>
            </a:pPr>
            <a:fld id="{B49C8B3B-7C63-4895-A9F0-E70909553C7A}" type="slidenum">
              <a:rPr lang="en-US" altLang="zh-TW" sz="1300" smtClean="0">
                <a:solidFill>
                  <a:srgbClr val="000000"/>
                </a:solidFill>
                <a:latin typeface="Calibri" panose="020F0502020204030204" pitchFamily="34" charset="0"/>
              </a:rPr>
              <a:pPr algn="r" eaLnBrk="1" hangingPunct="1">
                <a:defRPr/>
              </a:pPr>
              <a:t>24</a:t>
            </a:fld>
            <a:endParaRPr lang="en-US" altLang="zh-TW" sz="1300"/>
          </a:p>
        </p:txBody>
      </p:sp>
    </p:spTree>
    <p:extLst>
      <p:ext uri="{BB962C8B-B14F-4D97-AF65-F5344CB8AC3E}">
        <p14:creationId xmlns:p14="http://schemas.microsoft.com/office/powerpoint/2010/main" val="183578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1DB30C-AD14-4615-B2BF-1F4CD79607A0}"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53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109105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2351058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4" name="矩形: 圓角 4"/>
          <p:cNvSpPr/>
          <p:nvPr userDrawn="1"/>
        </p:nvSpPr>
        <p:spPr>
          <a:xfrm>
            <a:off x="457200" y="301625"/>
            <a:ext cx="11420475" cy="6283325"/>
          </a:xfrm>
          <a:prstGeom prst="roundRect">
            <a:avLst>
              <a:gd name="adj" fmla="val 7705"/>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5" name="投影片編號版面配置區 5"/>
          <p:cNvSpPr txBox="1">
            <a:spLocks/>
          </p:cNvSpPr>
          <p:nvPr userDrawn="1"/>
        </p:nvSpPr>
        <p:spPr>
          <a:xfrm>
            <a:off x="9363075" y="6400800"/>
            <a:ext cx="2743200" cy="365125"/>
          </a:xfrm>
          <a:prstGeom prst="rect">
            <a:avLst/>
          </a:prstGeom>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r" eaLnBrk="1" hangingPunct="1"/>
            <a:fld id="{C9C4ED3D-BB60-4494-B2BB-D9D3B25AE967}" type="slidenum">
              <a:rPr lang="zh-TW" altLang="en-US" sz="2000" b="1">
                <a:solidFill>
                  <a:schemeClr val="tx1"/>
                </a:solidFill>
                <a:effectLst>
                  <a:outerShdw blurRad="38100" dist="38100" dir="2700000" algn="tl">
                    <a:srgbClr val="C0C0C0"/>
                  </a:outerShdw>
                </a:effectLst>
              </a:rPr>
              <a:pPr algn="r" eaLnBrk="1" hangingPunct="1"/>
              <a:t>‹#›</a:t>
            </a:fld>
            <a:endParaRPr lang="zh-TW" altLang="en-US" sz="2000" b="1" dirty="0">
              <a:solidFill>
                <a:schemeClr val="tx1"/>
              </a:solidFill>
              <a:effectLst>
                <a:outerShdw blurRad="38100" dist="38100" dir="2700000" algn="tl">
                  <a:srgbClr val="C0C0C0"/>
                </a:outerShdw>
              </a:effectLst>
            </a:endParaRPr>
          </a:p>
        </p:txBody>
      </p:sp>
      <p:pic>
        <p:nvPicPr>
          <p:cNvPr id="7" name="圖片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8113" y="56864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p:nvPr userDrawn="1"/>
        </p:nvSpPr>
        <p:spPr>
          <a:xfrm>
            <a:off x="136525" y="5686425"/>
            <a:ext cx="1081088" cy="107950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標題 1"/>
          <p:cNvSpPr>
            <a:spLocks noGrp="1"/>
          </p:cNvSpPr>
          <p:nvPr>
            <p:ph type="title"/>
          </p:nvPr>
        </p:nvSpPr>
        <p:spPr>
          <a:xfrm>
            <a:off x="899163" y="270847"/>
            <a:ext cx="10561317" cy="646331"/>
          </a:xfrm>
          <a:solidFill>
            <a:schemeClr val="accent4"/>
          </a:solidFill>
          <a:ln w="66675">
            <a:noFill/>
          </a:ln>
        </p:spPr>
        <p:txBody>
          <a:bodyPr wrap="square">
            <a:spAutoFit/>
          </a:bodyPr>
          <a:lstStyle>
            <a:lvl1pPr>
              <a:lnSpc>
                <a:spcPct val="100000"/>
              </a:lnSpc>
              <a:spcAft>
                <a:spcPts val="600"/>
              </a:spcAft>
              <a:defRPr sz="360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defRPr>
            </a:lvl1pPr>
          </a:lstStyle>
          <a:p>
            <a:r>
              <a:rPr lang="zh-TW" altLang="en-US" dirty="0"/>
              <a:t>按一下以編輯母片標題樣式</a:t>
            </a:r>
          </a:p>
        </p:txBody>
      </p:sp>
      <p:sp>
        <p:nvSpPr>
          <p:cNvPr id="13" name="內容版面配置區 2"/>
          <p:cNvSpPr>
            <a:spLocks noGrp="1"/>
          </p:cNvSpPr>
          <p:nvPr>
            <p:ph idx="1"/>
          </p:nvPr>
        </p:nvSpPr>
        <p:spPr>
          <a:xfrm>
            <a:off x="914399" y="1030361"/>
            <a:ext cx="10820401" cy="5149344"/>
          </a:xfrm>
        </p:spPr>
        <p:txBody>
          <a:bodyPr/>
          <a:lstStyle>
            <a:lvl1pPr marL="447675" indent="-447675">
              <a:lnSpc>
                <a:spcPct val="100000"/>
              </a:lnSpc>
              <a:spcBef>
                <a:spcPts val="800"/>
              </a:spcBef>
              <a:spcAft>
                <a:spcPts val="600"/>
              </a:spcAft>
              <a:buClr>
                <a:schemeClr val="accent2"/>
              </a:buClr>
              <a:buFont typeface="Wingdings" panose="05000000000000000000" pitchFamily="2" charset="2"/>
              <a:buChar char="v"/>
              <a:defRPr sz="2800">
                <a:latin typeface="標楷體" panose="03000509000000000000" pitchFamily="65" charset="-120"/>
                <a:ea typeface="標楷體" panose="03000509000000000000" pitchFamily="65" charset="-120"/>
              </a:defRPr>
            </a:lvl1pPr>
            <a:lvl2pPr marL="685800" indent="-228600">
              <a:lnSpc>
                <a:spcPct val="100000"/>
              </a:lnSpc>
              <a:spcBef>
                <a:spcPts val="800"/>
              </a:spcBef>
              <a:spcAft>
                <a:spcPts val="600"/>
              </a:spcAft>
              <a:buClr>
                <a:srgbClr val="0070C0"/>
              </a:buClr>
              <a:buSzPct val="85000"/>
              <a:buFont typeface="Wingdings" panose="05000000000000000000" pitchFamily="2" charset="2"/>
              <a:buChar char="n"/>
              <a:defRPr sz="2600">
                <a:latin typeface="標楷體" panose="03000509000000000000" pitchFamily="65" charset="-120"/>
                <a:ea typeface="標楷體" panose="03000509000000000000" pitchFamily="65" charset="-120"/>
              </a:defRPr>
            </a:lvl2pPr>
            <a:lvl3pPr>
              <a:spcBef>
                <a:spcPts val="800"/>
              </a:spcBef>
              <a:spcAft>
                <a:spcPts val="600"/>
              </a:spcAft>
              <a:defRPr sz="2800">
                <a:latin typeface="標楷體" panose="03000509000000000000" pitchFamily="65" charset="-120"/>
                <a:ea typeface="標楷體" panose="03000509000000000000" pitchFamily="65" charset="-120"/>
              </a:defRPr>
            </a:lvl3pPr>
            <a:lvl4pPr>
              <a:spcBef>
                <a:spcPts val="800"/>
              </a:spcBef>
              <a:spcAft>
                <a:spcPts val="600"/>
              </a:spcAft>
              <a:defRPr sz="2400">
                <a:latin typeface="標楷體" panose="03000509000000000000" pitchFamily="65" charset="-120"/>
                <a:ea typeface="標楷體" panose="03000509000000000000" pitchFamily="65" charset="-120"/>
              </a:defRPr>
            </a:lvl4pPr>
            <a:lvl5pPr>
              <a:spcBef>
                <a:spcPts val="800"/>
              </a:spcBef>
              <a:spcAft>
                <a:spcPts val="600"/>
              </a:spcAft>
              <a:defRPr sz="2400">
                <a:latin typeface="標楷體" panose="03000509000000000000" pitchFamily="65" charset="-120"/>
                <a:ea typeface="標楷體" panose="03000509000000000000" pitchFamily="65"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日期版面配置區 1"/>
          <p:cNvSpPr>
            <a:spLocks noGrp="1"/>
          </p:cNvSpPr>
          <p:nvPr>
            <p:ph type="dt" sz="half" idx="10"/>
          </p:nvPr>
        </p:nvSpPr>
        <p:spPr/>
        <p:txBody>
          <a:bodyPr/>
          <a:lstStyle>
            <a:lvl1pPr>
              <a:defRPr/>
            </a:lvl1pPr>
          </a:lstStyle>
          <a:p>
            <a:pPr>
              <a:defRPr/>
            </a:pPr>
            <a:fld id="{547A8B19-3AFC-47C6-A85A-7D0140E5FF8F}" type="datetimeFigureOut">
              <a:rPr lang="zh-TW" altLang="en-US"/>
              <a:pPr>
                <a:defRPr/>
              </a:pPr>
              <a:t>2024/12/4</a:t>
            </a:fld>
            <a:endParaRPr lang="zh-TW" altLang="en-US"/>
          </a:p>
        </p:txBody>
      </p:sp>
      <p:sp>
        <p:nvSpPr>
          <p:cNvPr id="12" name="頁尾版面配置區 2"/>
          <p:cNvSpPr>
            <a:spLocks noGrp="1"/>
          </p:cNvSpPr>
          <p:nvPr>
            <p:ph type="ftr" sz="quarter" idx="11"/>
          </p:nvPr>
        </p:nvSpPr>
        <p:spPr/>
        <p:txBody>
          <a:bodyPr/>
          <a:lstStyle>
            <a:lvl1pPr>
              <a:defRPr/>
            </a:lvl1pPr>
          </a:lstStyle>
          <a:p>
            <a:pPr>
              <a:defRPr/>
            </a:pPr>
            <a:endParaRPr lang="zh-TW" altLang="en-US"/>
          </a:p>
        </p:txBody>
      </p:sp>
      <p:sp>
        <p:nvSpPr>
          <p:cNvPr id="14" name="投影片編號版面配置區 3"/>
          <p:cNvSpPr>
            <a:spLocks noGrp="1"/>
          </p:cNvSpPr>
          <p:nvPr>
            <p:ph type="sldNum" sz="quarter" idx="12"/>
          </p:nvPr>
        </p:nvSpPr>
        <p:spPr/>
        <p:txBody>
          <a:bodyPr/>
          <a:lstStyle>
            <a:lvl1pPr>
              <a:defRPr/>
            </a:lvl1pPr>
          </a:lstStyle>
          <a:p>
            <a:fld id="{A0A47085-D567-467C-A695-D77CB7B93F9D}" type="slidenum">
              <a:rPr lang="zh-TW" altLang="en-US"/>
              <a:pPr/>
              <a:t>‹#›</a:t>
            </a:fld>
            <a:endParaRPr lang="zh-TW" altLang="en-US"/>
          </a:p>
        </p:txBody>
      </p:sp>
      <p:pic>
        <p:nvPicPr>
          <p:cNvPr id="15" name="圖片 13" descr="小圖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7474" y="165100"/>
            <a:ext cx="940275" cy="9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6"/>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142" y="5747767"/>
            <a:ext cx="897458" cy="897458"/>
          </a:xfrm>
          <a:prstGeom prst="rect">
            <a:avLst/>
          </a:prstGeom>
        </p:spPr>
      </p:pic>
    </p:spTree>
    <p:extLst>
      <p:ext uri="{BB962C8B-B14F-4D97-AF65-F5344CB8AC3E}">
        <p14:creationId xmlns:p14="http://schemas.microsoft.com/office/powerpoint/2010/main" val="71232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61821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1DB30C-AD14-4615-B2BF-1F4CD79607A0}" type="slidenum">
              <a:rPr lang="zh-TW" altLang="en-US" smtClean="0"/>
              <a:t>‹#›</a:t>
            </a:fld>
            <a:endParaRPr lang="zh-TW"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82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2477889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1775165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189582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TW" altLang="en-US"/>
          </a:p>
        </p:txBody>
      </p:sp>
      <p:sp>
        <p:nvSpPr>
          <p:cNvPr id="9" name="Slide Number Placeholder 8"/>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4246651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32F4DB0-516F-4D97-914F-01E348A8D829}" type="datetimeFigureOut">
              <a:rPr lang="zh-TW" altLang="en-US" smtClean="0"/>
              <a:t>2024/12/4</a:t>
            </a:fld>
            <a:endParaRPr lang="zh-TW"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408879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32F4DB0-516F-4D97-914F-01E348A8D829}" type="datetimeFigureOut">
              <a:rPr lang="zh-TW" altLang="en-US" smtClean="0"/>
              <a:t>2024/12/4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71DB30C-AD14-4615-B2BF-1F4CD79607A0}" type="slidenum">
              <a:rPr lang="zh-TW" altLang="en-US" smtClean="0"/>
              <a:t>‹#›</a:t>
            </a:fld>
            <a:endParaRPr lang="zh-TW" altLang="en-US"/>
          </a:p>
        </p:txBody>
      </p:sp>
    </p:spTree>
    <p:extLst>
      <p:ext uri="{BB962C8B-B14F-4D97-AF65-F5344CB8AC3E}">
        <p14:creationId xmlns:p14="http://schemas.microsoft.com/office/powerpoint/2010/main" val="69175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32F4DB0-516F-4D97-914F-01E348A8D829}" type="datetimeFigureOut">
              <a:rPr lang="zh-TW" altLang="en-US" smtClean="0"/>
              <a:t>2024/12/4</a:t>
            </a:fld>
            <a:endParaRPr lang="zh-TW"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TW" alt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71DB30C-AD14-4615-B2BF-1F4CD79607A0}" type="slidenum">
              <a:rPr lang="zh-TW" altLang="en-US" smtClean="0"/>
              <a:t>‹#›</a:t>
            </a:fld>
            <a:endParaRPr lang="zh-TW"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圖片 10"/>
          <p:cNvPicPr>
            <a:picLocks noChangeAspect="1"/>
          </p:cNvPicPr>
          <p:nvPr userDrawn="1"/>
        </p:nvPicPr>
        <p:blipFill rotWithShape="1">
          <a:blip r:embed="rId14">
            <a:duotone>
              <a:schemeClr val="accent3">
                <a:shade val="45000"/>
                <a:satMod val="135000"/>
              </a:schemeClr>
              <a:prstClr val="white"/>
            </a:duotone>
            <a:extLst>
              <a:ext uri="{BEBA8EAE-BF5A-486C-A8C5-ECC9F3942E4B}">
                <a14:imgProps xmlns:a14="http://schemas.microsoft.com/office/drawing/2010/main">
                  <a14:imgLayer r:embed="rId15">
                    <a14:imgEffect>
                      <a14:backgroundRemoval t="7803" b="95701" l="13750" r="84833">
                        <a14:foregroundMark x1="32083" y1="18631" x2="32083" y2="18631"/>
                        <a14:foregroundMark x1="19167" y1="18631" x2="19167" y2="18631"/>
                        <a14:foregroundMark x1="19167" y1="16242" x2="19167" y2="16242"/>
                        <a14:foregroundMark x1="18333" y1="15764" x2="18333" y2="15764"/>
                        <a14:foregroundMark x1="17917" y1="16720" x2="17917" y2="16720"/>
                        <a14:foregroundMark x1="19917" y1="16720" x2="19917" y2="16720"/>
                        <a14:foregroundMark x1="23500" y1="16242" x2="23500" y2="16242"/>
                        <a14:foregroundMark x1="23750" y1="16401" x2="23750" y2="16401"/>
                        <a14:foregroundMark x1="24583" y1="16401" x2="24583" y2="16401"/>
                        <a14:foregroundMark x1="25917" y1="16561" x2="25917" y2="16561"/>
                        <a14:foregroundMark x1="21417" y1="20382" x2="21417" y2="20382"/>
                        <a14:foregroundMark x1="23500" y1="24363" x2="23500" y2="24363"/>
                        <a14:foregroundMark x1="34167" y1="25000" x2="34167" y2="25000"/>
                        <a14:foregroundMark x1="42583" y1="17038" x2="42583" y2="17038"/>
                        <a14:foregroundMark x1="49000" y1="17357" x2="49000" y2="17357"/>
                        <a14:foregroundMark x1="46917" y1="19427" x2="46917" y2="19427"/>
                        <a14:foregroundMark x1="46833" y1="18631" x2="46833" y2="18631"/>
                        <a14:foregroundMark x1="46750" y1="19745" x2="46750" y2="19745"/>
                        <a14:foregroundMark x1="43333" y1="16242" x2="43333" y2="16242"/>
                        <a14:foregroundMark x1="41667" y1="14809" x2="41667" y2="14809"/>
                        <a14:foregroundMark x1="43583" y1="10987" x2="43583" y2="10987"/>
                        <a14:foregroundMark x1="42083" y1="13694" x2="42083" y2="13694"/>
                        <a14:foregroundMark x1="68917" y1="20860" x2="68917" y2="20860"/>
                        <a14:foregroundMark x1="66417" y1="20701" x2="66417" y2="20701"/>
                        <a14:foregroundMark x1="64250" y1="23089" x2="64250" y2="23089"/>
                        <a14:foregroundMark x1="64833" y1="21019" x2="69167" y2="14490"/>
                        <a14:foregroundMark x1="42250" y1="21497" x2="42250" y2="21497"/>
                        <a14:foregroundMark x1="18333" y1="21656" x2="18333" y2="21656"/>
                        <a14:foregroundMark x1="19083" y1="13376" x2="19083" y2="13376"/>
                        <a14:foregroundMark x1="44083" y1="10828" x2="44083" y2="10828"/>
                        <a14:foregroundMark x1="18833" y1="50955" x2="18833" y2="50955"/>
                        <a14:foregroundMark x1="20250" y1="45382" x2="20250" y2="45382"/>
                        <a14:foregroundMark x1="19833" y1="42516" x2="19833" y2="42516"/>
                        <a14:foregroundMark x1="18583" y1="44745" x2="18583" y2="44745"/>
                        <a14:foregroundMark x1="18750" y1="43312" x2="18750" y2="43312"/>
                        <a14:foregroundMark x1="72167" y1="50478" x2="72167" y2="50478"/>
                        <a14:foregroundMark x1="57000" y1="51592" x2="57000" y2="51592"/>
                        <a14:foregroundMark x1="54083" y1="52070" x2="54083" y2="52070"/>
                        <a14:foregroundMark x1="59583" y1="45064" x2="59583" y2="45064"/>
                        <a14:foregroundMark x1="57833" y1="43790" x2="57833" y2="43790"/>
                        <a14:foregroundMark x1="71500" y1="75159" x2="71500" y2="75159"/>
                        <a14:foregroundMark x1="68917" y1="76433" x2="68917" y2="76433"/>
                        <a14:foregroundMark x1="75250" y1="83280" x2="75250" y2="83280"/>
                        <a14:foregroundMark x1="80417" y1="85191" x2="80417" y2="85191"/>
                        <a14:foregroundMark x1="82417" y1="77548" x2="82417" y2="77548"/>
                        <a14:foregroundMark x1="58500" y1="72452" x2="58500" y2="72452"/>
                        <a14:foregroundMark x1="42833" y1="74363" x2="42833" y2="74363"/>
                        <a14:foregroundMark x1="58917" y1="86465" x2="58917" y2="86465"/>
                        <a14:foregroundMark x1="40833" y1="85828" x2="40833" y2="85828"/>
                        <a14:foregroundMark x1="44167" y1="79140" x2="44167" y2="79140"/>
                        <a14:foregroundMark x1="44583" y1="75955" x2="44583" y2="75955"/>
                        <a14:foregroundMark x1="42417" y1="75796" x2="42417" y2="75796"/>
                        <a14:foregroundMark x1="30500" y1="80573" x2="30500" y2="80573"/>
                        <a14:foregroundMark x1="20167" y1="82484" x2="20167" y2="82484"/>
                        <a14:foregroundMark x1="21083" y1="73885" x2="21083" y2="73885"/>
                        <a14:foregroundMark x1="22500" y1="75318" x2="22500" y2="75318"/>
                        <a14:foregroundMark x1="24167" y1="83439" x2="24167" y2="83439"/>
                        <a14:foregroundMark x1="16583" y1="82166" x2="16583" y2="82166"/>
                        <a14:foregroundMark x1="16750" y1="83758" x2="16750" y2="83758"/>
                        <a14:foregroundMark x1="34333" y1="83917" x2="34333" y2="83917"/>
                        <a14:backgroundMark x1="47000" y1="18312" x2="47000" y2="18312"/>
                        <a14:backgroundMark x1="47000" y1="21497" x2="47000" y2="21497"/>
                        <a14:backgroundMark x1="46667" y1="19745" x2="46667" y2="19745"/>
                        <a14:backgroundMark x1="43250" y1="12102" x2="43250" y2="12102"/>
                        <a14:backgroundMark x1="45250" y1="11783" x2="45250" y2="11783"/>
                        <a14:backgroundMark x1="46417" y1="14331" x2="46417" y2="14331"/>
                      </a14:backgroundRemoval>
                    </a14:imgEffect>
                  </a14:imgLayer>
                </a14:imgProps>
              </a:ext>
              <a:ext uri="{28A0092B-C50C-407E-A947-70E740481C1C}">
                <a14:useLocalDpi xmlns:a14="http://schemas.microsoft.com/office/drawing/2010/main" val="0"/>
              </a:ext>
            </a:extLst>
          </a:blip>
          <a:srcRect l="10522" t="36182" r="14983" b="36957"/>
          <a:stretch/>
        </p:blipFill>
        <p:spPr>
          <a:xfrm>
            <a:off x="4955677" y="5382017"/>
            <a:ext cx="7493000" cy="1413933"/>
          </a:xfrm>
          <a:prstGeom prst="rect">
            <a:avLst/>
          </a:prstGeom>
        </p:spPr>
      </p:pic>
    </p:spTree>
    <p:extLst>
      <p:ext uri="{BB962C8B-B14F-4D97-AF65-F5344CB8AC3E}">
        <p14:creationId xmlns:p14="http://schemas.microsoft.com/office/powerpoint/2010/main" val="217135800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標楷體" panose="03000509000000000000" pitchFamily="65" charset="-120"/>
          <a:ea typeface="標楷體" panose="03000509000000000000" pitchFamily="65" charset="-120"/>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標楷體" panose="03000509000000000000" pitchFamily="65" charset="-120"/>
          <a:ea typeface="標楷體" panose="03000509000000000000" pitchFamily="65" charset="-120"/>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標楷體" panose="03000509000000000000" pitchFamily="65" charset="-120"/>
          <a:ea typeface="標楷體" panose="03000509000000000000" pitchFamily="65" charset="-120"/>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標楷體" panose="03000509000000000000" pitchFamily="65" charset="-120"/>
          <a:ea typeface="標楷體" panose="03000509000000000000" pitchFamily="65" charset="-120"/>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標楷體" panose="03000509000000000000" pitchFamily="65" charset="-120"/>
          <a:ea typeface="標楷體" panose="03000509000000000000" pitchFamily="65" charset="-120"/>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標楷體" panose="03000509000000000000" pitchFamily="65" charset="-120"/>
          <a:ea typeface="標楷體" panose="03000509000000000000" pitchFamily="65" charset="-12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26696;&#20363;&#24433;&#29255;/&#38450;&#31142;&#39381;&#39387;%203&#20998;&#37912;&#30701;&#29255;.mp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26696;&#20363;&#24433;&#29255;/%5b&#38450;&#31142;&#39381;&#39387;%5d%20&#24433;&#38911;&#19968;&#36649;&#23376;&#30340;&#29992;&#36335;&#35264;&#24565;%20(&#23436;&#25972;&#29256;)_HD.mp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26696;&#20363;&#24433;&#29255;/&#38450;&#21046;&#37202;&#39381;&#23560;&#36655;2-&#33258;&#25758;&#31687;.mp4" TargetMode="External"/><Relationship Id="rId2" Type="http://schemas.openxmlformats.org/officeDocument/2006/relationships/hyperlink" Target="&#26696;&#20363;&#24433;&#29255;/&#38450;&#21046;&#37202;&#39381;&#23560;&#36655;1-&#25758;&#25802;&#20182;&#20154;&#31687;.mp4" TargetMode="Externa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emf"/><Relationship Id="rId3" Type="http://schemas.openxmlformats.org/officeDocument/2006/relationships/slideLayout" Target="../slideLayouts/slideLayout12.xml"/><Relationship Id="rId7" Type="http://schemas.openxmlformats.org/officeDocument/2006/relationships/image" Target="../media/image15.png"/><Relationship Id="rId12" Type="http://schemas.openxmlformats.org/officeDocument/2006/relationships/image" Target="../media/image19.emf"/><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11" Type="http://schemas.openxmlformats.org/officeDocument/2006/relationships/image" Target="../media/image18.emf"/><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a:latin typeface="標楷體" panose="03000509000000000000" pitchFamily="65" charset="-120"/>
                <a:ea typeface="標楷體" panose="03000509000000000000" pitchFamily="65" charset="-120"/>
              </a:rPr>
              <a:t>大型車交通安全宣導</a:t>
            </a:r>
          </a:p>
        </p:txBody>
      </p:sp>
      <p:sp>
        <p:nvSpPr>
          <p:cNvPr id="3" name="副標題 2"/>
          <p:cNvSpPr>
            <a:spLocks noGrp="1"/>
          </p:cNvSpPr>
          <p:nvPr>
            <p:ph type="subTitle" idx="1"/>
          </p:nvPr>
        </p:nvSpPr>
        <p:spPr>
          <a:xfrm>
            <a:off x="7162800" y="4950997"/>
            <a:ext cx="10058400" cy="1143000"/>
          </a:xfrm>
        </p:spPr>
        <p:txBody>
          <a:bodyPr>
            <a:normAutofit/>
          </a:bodyPr>
          <a:lstStyle/>
          <a:p>
            <a:r>
              <a:rPr lang="zh-TW" altLang="en-US" dirty="0">
                <a:latin typeface="標楷體" panose="03000509000000000000" pitchFamily="65" charset="-120"/>
                <a:ea typeface="標楷體" panose="03000509000000000000" pitchFamily="65" charset="-120"/>
              </a:rPr>
              <a:t>高雄市政府警察局岡山分局  </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交通組巡官 李佳臻</a:t>
            </a:r>
          </a:p>
        </p:txBody>
      </p:sp>
      <p:pic>
        <p:nvPicPr>
          <p:cNvPr id="4" name="圖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7803" b="95701" l="13750" r="84833">
                        <a14:foregroundMark x1="32083" y1="18631" x2="32083" y2="18631"/>
                        <a14:foregroundMark x1="19167" y1="18631" x2="19167" y2="18631"/>
                        <a14:foregroundMark x1="19167" y1="16242" x2="19167" y2="16242"/>
                        <a14:foregroundMark x1="18333" y1="15764" x2="18333" y2="15764"/>
                        <a14:foregroundMark x1="17917" y1="16720" x2="17917" y2="16720"/>
                        <a14:foregroundMark x1="19917" y1="16720" x2="19917" y2="16720"/>
                        <a14:foregroundMark x1="23500" y1="16242" x2="23500" y2="16242"/>
                        <a14:foregroundMark x1="23750" y1="16401" x2="23750" y2="16401"/>
                        <a14:foregroundMark x1="24583" y1="16401" x2="24583" y2="16401"/>
                        <a14:foregroundMark x1="25917" y1="16561" x2="25917" y2="16561"/>
                        <a14:foregroundMark x1="21417" y1="20382" x2="21417" y2="20382"/>
                        <a14:foregroundMark x1="23500" y1="24363" x2="23500" y2="24363"/>
                        <a14:foregroundMark x1="34167" y1="25000" x2="34167" y2="25000"/>
                        <a14:foregroundMark x1="42583" y1="17038" x2="42583" y2="17038"/>
                        <a14:foregroundMark x1="49000" y1="17357" x2="49000" y2="17357"/>
                        <a14:foregroundMark x1="46917" y1="19427" x2="46917" y2="19427"/>
                        <a14:foregroundMark x1="46833" y1="18631" x2="46833" y2="18631"/>
                        <a14:foregroundMark x1="46750" y1="19745" x2="46750" y2="19745"/>
                        <a14:foregroundMark x1="43333" y1="16242" x2="43333" y2="16242"/>
                        <a14:foregroundMark x1="41667" y1="14809" x2="41667" y2="14809"/>
                        <a14:foregroundMark x1="43583" y1="10987" x2="43583" y2="10987"/>
                        <a14:foregroundMark x1="42083" y1="13694" x2="42083" y2="13694"/>
                        <a14:foregroundMark x1="68917" y1="20860" x2="68917" y2="20860"/>
                        <a14:foregroundMark x1="66417" y1="20701" x2="66417" y2="20701"/>
                        <a14:foregroundMark x1="64250" y1="23089" x2="64250" y2="23089"/>
                        <a14:foregroundMark x1="64833" y1="21019" x2="69167" y2="14490"/>
                        <a14:foregroundMark x1="42250" y1="21497" x2="42250" y2="21497"/>
                        <a14:foregroundMark x1="18333" y1="21656" x2="18333" y2="21656"/>
                        <a14:foregroundMark x1="19083" y1="13376" x2="19083" y2="13376"/>
                        <a14:foregroundMark x1="44083" y1="10828" x2="44083" y2="10828"/>
                        <a14:foregroundMark x1="18833" y1="50955" x2="18833" y2="50955"/>
                        <a14:foregroundMark x1="20250" y1="45382" x2="20250" y2="45382"/>
                        <a14:foregroundMark x1="19833" y1="42516" x2="19833" y2="42516"/>
                        <a14:foregroundMark x1="18583" y1="44745" x2="18583" y2="44745"/>
                        <a14:foregroundMark x1="18750" y1="43312" x2="18750" y2="43312"/>
                        <a14:foregroundMark x1="72167" y1="50478" x2="72167" y2="50478"/>
                        <a14:foregroundMark x1="57000" y1="51592" x2="57000" y2="51592"/>
                        <a14:foregroundMark x1="54083" y1="52070" x2="54083" y2="52070"/>
                        <a14:foregroundMark x1="59583" y1="45064" x2="59583" y2="45064"/>
                        <a14:foregroundMark x1="57833" y1="43790" x2="57833" y2="43790"/>
                        <a14:foregroundMark x1="71500" y1="75159" x2="71500" y2="75159"/>
                        <a14:foregroundMark x1="68917" y1="76433" x2="68917" y2="76433"/>
                        <a14:foregroundMark x1="75250" y1="83280" x2="75250" y2="83280"/>
                        <a14:foregroundMark x1="80417" y1="85191" x2="80417" y2="85191"/>
                        <a14:foregroundMark x1="82417" y1="77548" x2="82417" y2="77548"/>
                        <a14:foregroundMark x1="58500" y1="72452" x2="58500" y2="72452"/>
                        <a14:foregroundMark x1="42833" y1="74363" x2="42833" y2="74363"/>
                        <a14:foregroundMark x1="58917" y1="86465" x2="58917" y2="86465"/>
                        <a14:foregroundMark x1="40833" y1="85828" x2="40833" y2="85828"/>
                        <a14:foregroundMark x1="44167" y1="79140" x2="44167" y2="79140"/>
                        <a14:foregroundMark x1="44583" y1="75955" x2="44583" y2="75955"/>
                        <a14:foregroundMark x1="42417" y1="75796" x2="42417" y2="75796"/>
                        <a14:foregroundMark x1="30500" y1="80573" x2="30500" y2="80573"/>
                        <a14:foregroundMark x1="20167" y1="82484" x2="20167" y2="82484"/>
                        <a14:foregroundMark x1="21083" y1="73885" x2="21083" y2="73885"/>
                        <a14:foregroundMark x1="22500" y1="75318" x2="22500" y2="75318"/>
                        <a14:foregroundMark x1="24167" y1="83439" x2="24167" y2="83439"/>
                        <a14:foregroundMark x1="16583" y1="82166" x2="16583" y2="82166"/>
                        <a14:foregroundMark x1="16750" y1="83758" x2="16750" y2="83758"/>
                        <a14:foregroundMark x1="34333" y1="83917" x2="34333" y2="83917"/>
                        <a14:backgroundMark x1="47000" y1="18312" x2="47000" y2="18312"/>
                        <a14:backgroundMark x1="47000" y1="21497" x2="47000" y2="21497"/>
                        <a14:backgroundMark x1="46667" y1="19745" x2="46667" y2="19745"/>
                        <a14:backgroundMark x1="43250" y1="12102" x2="43250" y2="12102"/>
                        <a14:backgroundMark x1="45250" y1="11783" x2="45250" y2="11783"/>
                        <a14:backgroundMark x1="46417" y1="14331" x2="46417" y2="14331"/>
                      </a14:backgroundRemoval>
                    </a14:imgEffect>
                  </a14:imgLayer>
                </a14:imgProps>
              </a:ext>
              <a:ext uri="{28A0092B-C50C-407E-A947-70E740481C1C}">
                <a14:useLocalDpi xmlns:a14="http://schemas.microsoft.com/office/drawing/2010/main" val="0"/>
              </a:ext>
            </a:extLst>
          </a:blip>
          <a:srcRect l="10522" t="8081" r="14983" b="67517"/>
          <a:stretch/>
        </p:blipFill>
        <p:spPr>
          <a:xfrm>
            <a:off x="-499534" y="242038"/>
            <a:ext cx="7493000" cy="1284448"/>
          </a:xfrm>
          <a:prstGeom prst="rect">
            <a:avLst/>
          </a:prstGeom>
        </p:spPr>
      </p:pic>
      <p:pic>
        <p:nvPicPr>
          <p:cNvPr id="5" name="圖片 4"/>
          <p:cNvPicPr>
            <a:picLocks noChangeAspect="1"/>
          </p:cNvPicPr>
          <p:nvPr/>
        </p:nvPicPr>
        <p:blipFill rotWithShape="1">
          <a:blip r:embed="rId2">
            <a:extLst>
              <a:ext uri="{BEBA8EAE-BF5A-486C-A8C5-ECC9F3942E4B}">
                <a14:imgProps xmlns:a14="http://schemas.microsoft.com/office/drawing/2010/main">
                  <a14:imgLayer r:embed="rId3">
                    <a14:imgEffect>
                      <a14:backgroundRemoval t="7803" b="95701" l="13750" r="84833">
                        <a14:foregroundMark x1="32083" y1="18631" x2="32083" y2="18631"/>
                        <a14:foregroundMark x1="19167" y1="18631" x2="19167" y2="18631"/>
                        <a14:foregroundMark x1="19167" y1="16242" x2="19167" y2="16242"/>
                        <a14:foregroundMark x1="18333" y1="15764" x2="18333" y2="15764"/>
                        <a14:foregroundMark x1="17917" y1="16720" x2="17917" y2="16720"/>
                        <a14:foregroundMark x1="19917" y1="16720" x2="19917" y2="16720"/>
                        <a14:foregroundMark x1="23500" y1="16242" x2="23500" y2="16242"/>
                        <a14:foregroundMark x1="23750" y1="16401" x2="23750" y2="16401"/>
                        <a14:foregroundMark x1="24583" y1="16401" x2="24583" y2="16401"/>
                        <a14:foregroundMark x1="25917" y1="16561" x2="25917" y2="16561"/>
                        <a14:foregroundMark x1="21417" y1="20382" x2="21417" y2="20382"/>
                        <a14:foregroundMark x1="23500" y1="24363" x2="23500" y2="24363"/>
                        <a14:foregroundMark x1="34167" y1="25000" x2="34167" y2="25000"/>
                        <a14:foregroundMark x1="42583" y1="17038" x2="42583" y2="17038"/>
                        <a14:foregroundMark x1="49000" y1="17357" x2="49000" y2="17357"/>
                        <a14:foregroundMark x1="46917" y1="19427" x2="46917" y2="19427"/>
                        <a14:foregroundMark x1="46833" y1="18631" x2="46833" y2="18631"/>
                        <a14:foregroundMark x1="46750" y1="19745" x2="46750" y2="19745"/>
                        <a14:foregroundMark x1="43333" y1="16242" x2="43333" y2="16242"/>
                        <a14:foregroundMark x1="41667" y1="14809" x2="41667" y2="14809"/>
                        <a14:foregroundMark x1="43583" y1="10987" x2="43583" y2="10987"/>
                        <a14:foregroundMark x1="42083" y1="13694" x2="42083" y2="13694"/>
                        <a14:foregroundMark x1="68917" y1="20860" x2="68917" y2="20860"/>
                        <a14:foregroundMark x1="66417" y1="20701" x2="66417" y2="20701"/>
                        <a14:foregroundMark x1="64250" y1="23089" x2="64250" y2="23089"/>
                        <a14:foregroundMark x1="64833" y1="21019" x2="69167" y2="14490"/>
                        <a14:foregroundMark x1="42250" y1="21497" x2="42250" y2="21497"/>
                        <a14:foregroundMark x1="18333" y1="21656" x2="18333" y2="21656"/>
                        <a14:foregroundMark x1="19083" y1="13376" x2="19083" y2="13376"/>
                        <a14:foregroundMark x1="44083" y1="10828" x2="44083" y2="10828"/>
                        <a14:foregroundMark x1="18833" y1="50955" x2="18833" y2="50955"/>
                        <a14:foregroundMark x1="20250" y1="45382" x2="20250" y2="45382"/>
                        <a14:foregroundMark x1="19833" y1="42516" x2="19833" y2="42516"/>
                        <a14:foregroundMark x1="18583" y1="44745" x2="18583" y2="44745"/>
                        <a14:foregroundMark x1="18750" y1="43312" x2="18750" y2="43312"/>
                        <a14:foregroundMark x1="72167" y1="50478" x2="72167" y2="50478"/>
                        <a14:foregroundMark x1="57000" y1="51592" x2="57000" y2="51592"/>
                        <a14:foregroundMark x1="54083" y1="52070" x2="54083" y2="52070"/>
                        <a14:foregroundMark x1="59583" y1="45064" x2="59583" y2="45064"/>
                        <a14:foregroundMark x1="57833" y1="43790" x2="57833" y2="43790"/>
                        <a14:foregroundMark x1="71500" y1="75159" x2="71500" y2="75159"/>
                        <a14:foregroundMark x1="68917" y1="76433" x2="68917" y2="76433"/>
                        <a14:foregroundMark x1="75250" y1="83280" x2="75250" y2="83280"/>
                        <a14:foregroundMark x1="80417" y1="85191" x2="80417" y2="85191"/>
                        <a14:foregroundMark x1="82417" y1="77548" x2="82417" y2="77548"/>
                        <a14:foregroundMark x1="58500" y1="72452" x2="58500" y2="72452"/>
                        <a14:foregroundMark x1="42833" y1="74363" x2="42833" y2="74363"/>
                        <a14:foregroundMark x1="58917" y1="86465" x2="58917" y2="86465"/>
                        <a14:foregroundMark x1="40833" y1="85828" x2="40833" y2="85828"/>
                        <a14:foregroundMark x1="44167" y1="79140" x2="44167" y2="79140"/>
                        <a14:foregroundMark x1="44583" y1="75955" x2="44583" y2="75955"/>
                        <a14:foregroundMark x1="42417" y1="75796" x2="42417" y2="75796"/>
                        <a14:foregroundMark x1="30500" y1="80573" x2="30500" y2="80573"/>
                        <a14:foregroundMark x1="20167" y1="82484" x2="20167" y2="82484"/>
                        <a14:foregroundMark x1="21083" y1="73885" x2="21083" y2="73885"/>
                        <a14:foregroundMark x1="22500" y1="75318" x2="22500" y2="75318"/>
                        <a14:foregroundMark x1="24167" y1="83439" x2="24167" y2="83439"/>
                        <a14:foregroundMark x1="16583" y1="82166" x2="16583" y2="82166"/>
                        <a14:foregroundMark x1="16750" y1="83758" x2="16750" y2="83758"/>
                        <a14:foregroundMark x1="34333" y1="83917" x2="34333" y2="83917"/>
                        <a14:backgroundMark x1="47000" y1="18312" x2="47000" y2="18312"/>
                        <a14:backgroundMark x1="47000" y1="21497" x2="47000" y2="21497"/>
                        <a14:backgroundMark x1="46667" y1="19745" x2="46667" y2="19745"/>
                        <a14:backgroundMark x1="43250" y1="12102" x2="43250" y2="12102"/>
                        <a14:backgroundMark x1="45250" y1="11783" x2="45250" y2="11783"/>
                        <a14:backgroundMark x1="46417" y1="14331" x2="46417" y2="14331"/>
                      </a14:backgroundRemoval>
                    </a14:imgEffect>
                  </a14:imgLayer>
                </a14:imgProps>
              </a:ext>
              <a:ext uri="{28A0092B-C50C-407E-A947-70E740481C1C}">
                <a14:useLocalDpi xmlns:a14="http://schemas.microsoft.com/office/drawing/2010/main" val="0"/>
              </a:ext>
            </a:extLst>
          </a:blip>
          <a:srcRect l="10522" t="36182" r="14983" b="36957"/>
          <a:stretch/>
        </p:blipFill>
        <p:spPr>
          <a:xfrm>
            <a:off x="4073314" y="1389582"/>
            <a:ext cx="7493000" cy="1413933"/>
          </a:xfrm>
          <a:prstGeom prst="rect">
            <a:avLst/>
          </a:prstGeom>
        </p:spPr>
      </p:pic>
      <p:pic>
        <p:nvPicPr>
          <p:cNvPr id="6" name="圖片 5"/>
          <p:cNvPicPr>
            <a:picLocks noChangeAspect="1"/>
          </p:cNvPicPr>
          <p:nvPr/>
        </p:nvPicPr>
        <p:blipFill rotWithShape="1">
          <a:blip r:embed="rId2">
            <a:extLst>
              <a:ext uri="{BEBA8EAE-BF5A-486C-A8C5-ECC9F3942E4B}">
                <a14:imgProps xmlns:a14="http://schemas.microsoft.com/office/drawing/2010/main">
                  <a14:imgLayer r:embed="rId3">
                    <a14:imgEffect>
                      <a14:backgroundRemoval t="7803" b="95701" l="13750" r="84833">
                        <a14:foregroundMark x1="32083" y1="18631" x2="32083" y2="18631"/>
                        <a14:foregroundMark x1="19167" y1="18631" x2="19167" y2="18631"/>
                        <a14:foregroundMark x1="19167" y1="16242" x2="19167" y2="16242"/>
                        <a14:foregroundMark x1="18333" y1="15764" x2="18333" y2="15764"/>
                        <a14:foregroundMark x1="17917" y1="16720" x2="17917" y2="16720"/>
                        <a14:foregroundMark x1="19917" y1="16720" x2="19917" y2="16720"/>
                        <a14:foregroundMark x1="23500" y1="16242" x2="23500" y2="16242"/>
                        <a14:foregroundMark x1="23750" y1="16401" x2="23750" y2="16401"/>
                        <a14:foregroundMark x1="24583" y1="16401" x2="24583" y2="16401"/>
                        <a14:foregroundMark x1="25917" y1="16561" x2="25917" y2="16561"/>
                        <a14:foregroundMark x1="21417" y1="20382" x2="21417" y2="20382"/>
                        <a14:foregroundMark x1="23500" y1="24363" x2="23500" y2="24363"/>
                        <a14:foregroundMark x1="34167" y1="25000" x2="34167" y2="25000"/>
                        <a14:foregroundMark x1="42583" y1="17038" x2="42583" y2="17038"/>
                        <a14:foregroundMark x1="49000" y1="17357" x2="49000" y2="17357"/>
                        <a14:foregroundMark x1="46917" y1="19427" x2="46917" y2="19427"/>
                        <a14:foregroundMark x1="46833" y1="18631" x2="46833" y2="18631"/>
                        <a14:foregroundMark x1="46750" y1="19745" x2="46750" y2="19745"/>
                        <a14:foregroundMark x1="43333" y1="16242" x2="43333" y2="16242"/>
                        <a14:foregroundMark x1="41667" y1="14809" x2="41667" y2="14809"/>
                        <a14:foregroundMark x1="43583" y1="10987" x2="43583" y2="10987"/>
                        <a14:foregroundMark x1="42083" y1="13694" x2="42083" y2="13694"/>
                        <a14:foregroundMark x1="68917" y1="20860" x2="68917" y2="20860"/>
                        <a14:foregroundMark x1="66417" y1="20701" x2="66417" y2="20701"/>
                        <a14:foregroundMark x1="64250" y1="23089" x2="64250" y2="23089"/>
                        <a14:foregroundMark x1="64833" y1="21019" x2="69167" y2="14490"/>
                        <a14:foregroundMark x1="42250" y1="21497" x2="42250" y2="21497"/>
                        <a14:foregroundMark x1="18333" y1="21656" x2="18333" y2="21656"/>
                        <a14:foregroundMark x1="19083" y1="13376" x2="19083" y2="13376"/>
                        <a14:foregroundMark x1="44083" y1="10828" x2="44083" y2="10828"/>
                        <a14:foregroundMark x1="18833" y1="50955" x2="18833" y2="50955"/>
                        <a14:foregroundMark x1="20250" y1="45382" x2="20250" y2="45382"/>
                        <a14:foregroundMark x1="19833" y1="42516" x2="19833" y2="42516"/>
                        <a14:foregroundMark x1="18583" y1="44745" x2="18583" y2="44745"/>
                        <a14:foregroundMark x1="18750" y1="43312" x2="18750" y2="43312"/>
                        <a14:foregroundMark x1="72167" y1="50478" x2="72167" y2="50478"/>
                        <a14:foregroundMark x1="57000" y1="51592" x2="57000" y2="51592"/>
                        <a14:foregroundMark x1="54083" y1="52070" x2="54083" y2="52070"/>
                        <a14:foregroundMark x1="59583" y1="45064" x2="59583" y2="45064"/>
                        <a14:foregroundMark x1="57833" y1="43790" x2="57833" y2="43790"/>
                        <a14:foregroundMark x1="71500" y1="75159" x2="71500" y2="75159"/>
                        <a14:foregroundMark x1="68917" y1="76433" x2="68917" y2="76433"/>
                        <a14:foregroundMark x1="75250" y1="83280" x2="75250" y2="83280"/>
                        <a14:foregroundMark x1="80417" y1="85191" x2="80417" y2="85191"/>
                        <a14:foregroundMark x1="82417" y1="77548" x2="82417" y2="77548"/>
                        <a14:foregroundMark x1="58500" y1="72452" x2="58500" y2="72452"/>
                        <a14:foregroundMark x1="42833" y1="74363" x2="42833" y2="74363"/>
                        <a14:foregroundMark x1="58917" y1="86465" x2="58917" y2="86465"/>
                        <a14:foregroundMark x1="40833" y1="85828" x2="40833" y2="85828"/>
                        <a14:foregroundMark x1="44167" y1="79140" x2="44167" y2="79140"/>
                        <a14:foregroundMark x1="44583" y1="75955" x2="44583" y2="75955"/>
                        <a14:foregroundMark x1="42417" y1="75796" x2="42417" y2="75796"/>
                        <a14:foregroundMark x1="30500" y1="80573" x2="30500" y2="80573"/>
                        <a14:foregroundMark x1="20167" y1="82484" x2="20167" y2="82484"/>
                        <a14:foregroundMark x1="21083" y1="73885" x2="21083" y2="73885"/>
                        <a14:foregroundMark x1="22500" y1="75318" x2="22500" y2="75318"/>
                        <a14:foregroundMark x1="24167" y1="83439" x2="24167" y2="83439"/>
                        <a14:foregroundMark x1="16583" y1="82166" x2="16583" y2="82166"/>
                        <a14:foregroundMark x1="16750" y1="83758" x2="16750" y2="83758"/>
                        <a14:foregroundMark x1="34333" y1="83917" x2="34333" y2="83917"/>
                        <a14:backgroundMark x1="47000" y1="18312" x2="47000" y2="18312"/>
                        <a14:backgroundMark x1="47000" y1="21497" x2="47000" y2="21497"/>
                        <a14:backgroundMark x1="46667" y1="19745" x2="46667" y2="19745"/>
                        <a14:backgroundMark x1="43250" y1="12102" x2="43250" y2="12102"/>
                        <a14:backgroundMark x1="45250" y1="11783" x2="45250" y2="11783"/>
                        <a14:backgroundMark x1="46417" y1="14331" x2="46417" y2="14331"/>
                      </a14:backgroundRemoval>
                    </a14:imgEffect>
                  </a14:imgLayer>
                </a14:imgProps>
              </a:ext>
              <a:ext uri="{28A0092B-C50C-407E-A947-70E740481C1C}">
                <a14:useLocalDpi xmlns:a14="http://schemas.microsoft.com/office/drawing/2010/main" val="0"/>
              </a:ext>
            </a:extLst>
          </a:blip>
          <a:srcRect l="10522" t="64769" r="38552" b="-1"/>
          <a:stretch/>
        </p:blipFill>
        <p:spPr>
          <a:xfrm>
            <a:off x="6730999" y="-42994"/>
            <a:ext cx="5122334" cy="1854511"/>
          </a:xfrm>
          <a:prstGeom prst="rect">
            <a:avLst/>
          </a:prstGeom>
        </p:spPr>
      </p:pic>
      <p:pic>
        <p:nvPicPr>
          <p:cNvPr id="7" name="圖片 6"/>
          <p:cNvPicPr>
            <a:picLocks noChangeAspect="1"/>
          </p:cNvPicPr>
          <p:nvPr/>
        </p:nvPicPr>
        <p:blipFill rotWithShape="1">
          <a:blip r:embed="rId2">
            <a:extLst>
              <a:ext uri="{BEBA8EAE-BF5A-486C-A8C5-ECC9F3942E4B}">
                <a14:imgProps xmlns:a14="http://schemas.microsoft.com/office/drawing/2010/main">
                  <a14:imgLayer r:embed="rId3">
                    <a14:imgEffect>
                      <a14:backgroundRemoval t="7803" b="95701" l="13750" r="84833">
                        <a14:foregroundMark x1="32083" y1="18631" x2="32083" y2="18631"/>
                        <a14:foregroundMark x1="19167" y1="18631" x2="19167" y2="18631"/>
                        <a14:foregroundMark x1="19167" y1="16242" x2="19167" y2="16242"/>
                        <a14:foregroundMark x1="18333" y1="15764" x2="18333" y2="15764"/>
                        <a14:foregroundMark x1="17917" y1="16720" x2="17917" y2="16720"/>
                        <a14:foregroundMark x1="19917" y1="16720" x2="19917" y2="16720"/>
                        <a14:foregroundMark x1="23500" y1="16242" x2="23500" y2="16242"/>
                        <a14:foregroundMark x1="23750" y1="16401" x2="23750" y2="16401"/>
                        <a14:foregroundMark x1="24583" y1="16401" x2="24583" y2="16401"/>
                        <a14:foregroundMark x1="25917" y1="16561" x2="25917" y2="16561"/>
                        <a14:foregroundMark x1="21417" y1="20382" x2="21417" y2="20382"/>
                        <a14:foregroundMark x1="23500" y1="24363" x2="23500" y2="24363"/>
                        <a14:foregroundMark x1="34167" y1="25000" x2="34167" y2="25000"/>
                        <a14:foregroundMark x1="42583" y1="17038" x2="42583" y2="17038"/>
                        <a14:foregroundMark x1="49000" y1="17357" x2="49000" y2="17357"/>
                        <a14:foregroundMark x1="46917" y1="19427" x2="46917" y2="19427"/>
                        <a14:foregroundMark x1="46833" y1="18631" x2="46833" y2="18631"/>
                        <a14:foregroundMark x1="46750" y1="19745" x2="46750" y2="19745"/>
                        <a14:foregroundMark x1="43333" y1="16242" x2="43333" y2="16242"/>
                        <a14:foregroundMark x1="41667" y1="14809" x2="41667" y2="14809"/>
                        <a14:foregroundMark x1="43583" y1="10987" x2="43583" y2="10987"/>
                        <a14:foregroundMark x1="42083" y1="13694" x2="42083" y2="13694"/>
                        <a14:foregroundMark x1="68917" y1="20860" x2="68917" y2="20860"/>
                        <a14:foregroundMark x1="66417" y1="20701" x2="66417" y2="20701"/>
                        <a14:foregroundMark x1="64250" y1="23089" x2="64250" y2="23089"/>
                        <a14:foregroundMark x1="64833" y1="21019" x2="69167" y2="14490"/>
                        <a14:foregroundMark x1="42250" y1="21497" x2="42250" y2="21497"/>
                        <a14:foregroundMark x1="18333" y1="21656" x2="18333" y2="21656"/>
                        <a14:foregroundMark x1="19083" y1="13376" x2="19083" y2="13376"/>
                        <a14:foregroundMark x1="44083" y1="10828" x2="44083" y2="10828"/>
                        <a14:foregroundMark x1="18833" y1="50955" x2="18833" y2="50955"/>
                        <a14:foregroundMark x1="20250" y1="45382" x2="20250" y2="45382"/>
                        <a14:foregroundMark x1="19833" y1="42516" x2="19833" y2="42516"/>
                        <a14:foregroundMark x1="18583" y1="44745" x2="18583" y2="44745"/>
                        <a14:foregroundMark x1="18750" y1="43312" x2="18750" y2="43312"/>
                        <a14:foregroundMark x1="72167" y1="50478" x2="72167" y2="50478"/>
                        <a14:foregroundMark x1="57000" y1="51592" x2="57000" y2="51592"/>
                        <a14:foregroundMark x1="54083" y1="52070" x2="54083" y2="52070"/>
                        <a14:foregroundMark x1="59583" y1="45064" x2="59583" y2="45064"/>
                        <a14:foregroundMark x1="57833" y1="43790" x2="57833" y2="43790"/>
                        <a14:foregroundMark x1="71500" y1="75159" x2="71500" y2="75159"/>
                        <a14:foregroundMark x1="68917" y1="76433" x2="68917" y2="76433"/>
                        <a14:foregroundMark x1="75250" y1="83280" x2="75250" y2="83280"/>
                        <a14:foregroundMark x1="80417" y1="85191" x2="80417" y2="85191"/>
                        <a14:foregroundMark x1="82417" y1="77548" x2="82417" y2="77548"/>
                        <a14:foregroundMark x1="58500" y1="72452" x2="58500" y2="72452"/>
                        <a14:foregroundMark x1="42833" y1="74363" x2="42833" y2="74363"/>
                        <a14:foregroundMark x1="58917" y1="86465" x2="58917" y2="86465"/>
                        <a14:foregroundMark x1="40833" y1="85828" x2="40833" y2="85828"/>
                        <a14:foregroundMark x1="44167" y1="79140" x2="44167" y2="79140"/>
                        <a14:foregroundMark x1="44583" y1="75955" x2="44583" y2="75955"/>
                        <a14:foregroundMark x1="42417" y1="75796" x2="42417" y2="75796"/>
                        <a14:foregroundMark x1="30500" y1="80573" x2="30500" y2="80573"/>
                        <a14:foregroundMark x1="20167" y1="82484" x2="20167" y2="82484"/>
                        <a14:foregroundMark x1="21083" y1="73885" x2="21083" y2="73885"/>
                        <a14:foregroundMark x1="22500" y1="75318" x2="22500" y2="75318"/>
                        <a14:foregroundMark x1="24167" y1="83439" x2="24167" y2="83439"/>
                        <a14:foregroundMark x1="16583" y1="82166" x2="16583" y2="82166"/>
                        <a14:foregroundMark x1="16750" y1="83758" x2="16750" y2="83758"/>
                        <a14:foregroundMark x1="34333" y1="83917" x2="34333" y2="83917"/>
                        <a14:backgroundMark x1="47000" y1="18312" x2="47000" y2="18312"/>
                        <a14:backgroundMark x1="47000" y1="21497" x2="47000" y2="21497"/>
                        <a14:backgroundMark x1="46667" y1="19745" x2="46667" y2="19745"/>
                        <a14:backgroundMark x1="43250" y1="12102" x2="43250" y2="12102"/>
                        <a14:backgroundMark x1="45250" y1="11783" x2="45250" y2="11783"/>
                        <a14:backgroundMark x1="46417" y1="14331" x2="46417" y2="14331"/>
                      </a14:backgroundRemoval>
                    </a14:imgEffect>
                  </a14:imgLayer>
                </a14:imgProps>
              </a:ext>
              <a:ext uri="{28A0092B-C50C-407E-A947-70E740481C1C}">
                <a14:useLocalDpi xmlns:a14="http://schemas.microsoft.com/office/drawing/2010/main" val="0"/>
              </a:ext>
            </a:extLst>
          </a:blip>
          <a:srcRect l="38806" t="63175" r="14982" b="-1"/>
          <a:stretch/>
        </p:blipFill>
        <p:spPr>
          <a:xfrm>
            <a:off x="508000" y="4553289"/>
            <a:ext cx="4648200" cy="1938415"/>
          </a:xfrm>
          <a:prstGeom prst="rect">
            <a:avLst/>
          </a:prstGeom>
        </p:spPr>
      </p:pic>
    </p:spTree>
    <p:extLst>
      <p:ext uri="{BB962C8B-B14F-4D97-AF65-F5344CB8AC3E}">
        <p14:creationId xmlns:p14="http://schemas.microsoft.com/office/powerpoint/2010/main" val="192207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164" y="270847"/>
            <a:ext cx="5889564" cy="646331"/>
          </a:xfrm>
        </p:spPr>
        <p:txBody>
          <a:bodyPr/>
          <a:lstStyle/>
          <a:p>
            <a:r>
              <a:rPr lang="zh-TW" altLang="en-US" dirty="0"/>
              <a:t>我們與「它」安全的距離</a:t>
            </a:r>
            <a:r>
              <a:rPr lang="en-US" altLang="zh-TW" dirty="0"/>
              <a:t>…</a:t>
            </a:r>
            <a:endParaRPr lang="zh-TW" altLang="en-US" dirty="0"/>
          </a:p>
        </p:txBody>
      </p:sp>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30" name="圖片 4"/>
          <p:cNvPicPr>
            <a:picLocks noChangeAspect="1" noChangeArrowheads="1"/>
          </p:cNvPicPr>
          <p:nvPr/>
        </p:nvPicPr>
        <p:blipFill>
          <a:blip r:embed="rId2" cstate="print">
            <a:extLst>
              <a:ext uri="{28A0092B-C50C-407E-A947-70E740481C1C}">
                <a14:useLocalDpi xmlns:a14="http://schemas.microsoft.com/office/drawing/2010/main" val="0"/>
              </a:ext>
            </a:extLst>
          </a:blip>
          <a:srcRect l="5174" t="13045" r="12415" b="18092"/>
          <a:stretch>
            <a:fillRect/>
          </a:stretch>
        </p:blipFill>
        <p:spPr bwMode="auto">
          <a:xfrm>
            <a:off x="1460934" y="1508156"/>
            <a:ext cx="9288195" cy="43569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15" name="內容版面配置區 2"/>
          <p:cNvSpPr txBox="1">
            <a:spLocks/>
          </p:cNvSpPr>
          <p:nvPr/>
        </p:nvSpPr>
        <p:spPr bwMode="auto">
          <a:xfrm>
            <a:off x="899162" y="925331"/>
            <a:ext cx="8711273" cy="52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7675" indent="-447675" algn="l" rtl="0" eaLnBrk="0" fontAlgn="base" hangingPunct="0">
              <a:lnSpc>
                <a:spcPct val="100000"/>
              </a:lnSpc>
              <a:spcBef>
                <a:spcPts val="800"/>
              </a:spcBef>
              <a:spcAft>
                <a:spcPts val="600"/>
              </a:spcAft>
              <a:buClr>
                <a:schemeClr val="accent2"/>
              </a:buClr>
              <a:buFont typeface="Wingdings" panose="05000000000000000000" pitchFamily="2" charset="2"/>
              <a:buChar char="v"/>
              <a:defRPr sz="2800" kern="1200">
                <a:solidFill>
                  <a:schemeClr val="tx1"/>
                </a:solidFill>
                <a:latin typeface="標楷體" panose="03000509000000000000" pitchFamily="65" charset="-120"/>
                <a:ea typeface="標楷體" panose="03000509000000000000" pitchFamily="65" charset="-120"/>
                <a:cs typeface="+mn-cs"/>
              </a:defRPr>
            </a:lvl1pPr>
            <a:lvl2pPr marL="685800" indent="-228600" algn="l" rtl="0" eaLnBrk="0" fontAlgn="base" hangingPunct="0">
              <a:lnSpc>
                <a:spcPct val="100000"/>
              </a:lnSpc>
              <a:spcBef>
                <a:spcPts val="800"/>
              </a:spcBef>
              <a:spcAft>
                <a:spcPts val="600"/>
              </a:spcAft>
              <a:buClr>
                <a:srgbClr val="0070C0"/>
              </a:buClr>
              <a:buSzPct val="85000"/>
              <a:buFont typeface="Wingdings" panose="05000000000000000000" pitchFamily="2" charset="2"/>
              <a:buChar char="n"/>
              <a:defRPr sz="26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eaLnBrk="0" fontAlgn="base" hangingPunct="0">
              <a:lnSpc>
                <a:spcPct val="90000"/>
              </a:lnSpc>
              <a:spcBef>
                <a:spcPts val="800"/>
              </a:spcBef>
              <a:spcAft>
                <a:spcPts val="60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eaLnBrk="0" fontAlgn="base" hangingPunct="0">
              <a:lnSpc>
                <a:spcPct val="90000"/>
              </a:lnSpc>
              <a:spcBef>
                <a:spcPts val="800"/>
              </a:spcBef>
              <a:spcAft>
                <a:spcPts val="60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eaLnBrk="0" fontAlgn="base" hangingPunct="0">
              <a:lnSpc>
                <a:spcPct val="90000"/>
              </a:lnSpc>
              <a:spcBef>
                <a:spcPts val="800"/>
              </a:spcBef>
              <a:spcAft>
                <a:spcPts val="60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t>這二部右轉的大型車會壓到他</a:t>
            </a:r>
            <a:r>
              <a:rPr lang="zh-TW" altLang="en-US" b="1" dirty="0">
                <a:solidFill>
                  <a:srgbClr val="FF0000"/>
                </a:solidFill>
              </a:rPr>
              <a:t>右方的機車</a:t>
            </a:r>
            <a:r>
              <a:rPr lang="zh-TW" altLang="en-US" dirty="0"/>
              <a:t>嗎？</a:t>
            </a:r>
          </a:p>
        </p:txBody>
      </p:sp>
      <p:sp>
        <p:nvSpPr>
          <p:cNvPr id="21" name="橢圓 20"/>
          <p:cNvSpPr/>
          <p:nvPr/>
        </p:nvSpPr>
        <p:spPr>
          <a:xfrm rot="17809156">
            <a:off x="3410585" y="3185271"/>
            <a:ext cx="486753" cy="673187"/>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rot="17809156">
            <a:off x="8116512" y="3069818"/>
            <a:ext cx="486753" cy="673187"/>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3058612" y="3409768"/>
            <a:ext cx="370310" cy="584775"/>
          </a:xfrm>
          <a:prstGeom prst="rect">
            <a:avLst/>
          </a:prstGeom>
          <a:noFill/>
        </p:spPr>
        <p:txBody>
          <a:bodyPr wrap="square" rtlCol="0">
            <a:spAutoFit/>
          </a:bodyPr>
          <a:lstStyle/>
          <a:p>
            <a:r>
              <a:rPr lang="en-US" altLang="zh-TW" sz="3200" b="1" dirty="0">
                <a:solidFill>
                  <a:srgbClr val="FF0000"/>
                </a:solidFill>
              </a:rPr>
              <a:t>A</a:t>
            </a:r>
            <a:endParaRPr lang="zh-TW" altLang="en-US" sz="2800" b="1" dirty="0">
              <a:solidFill>
                <a:srgbClr val="FF0000"/>
              </a:solidFill>
              <a:latin typeface="標楷體" panose="03000509000000000000" pitchFamily="65" charset="-120"/>
              <a:ea typeface="標楷體" panose="03000509000000000000" pitchFamily="65" charset="-120"/>
            </a:endParaRPr>
          </a:p>
        </p:txBody>
      </p:sp>
      <p:sp>
        <p:nvSpPr>
          <p:cNvPr id="10" name="文字方塊 9"/>
          <p:cNvSpPr txBox="1"/>
          <p:nvPr/>
        </p:nvSpPr>
        <p:spPr>
          <a:xfrm>
            <a:off x="7754868" y="3421944"/>
            <a:ext cx="370310" cy="584775"/>
          </a:xfrm>
          <a:prstGeom prst="rect">
            <a:avLst/>
          </a:prstGeom>
          <a:noFill/>
        </p:spPr>
        <p:txBody>
          <a:bodyPr wrap="square" rtlCol="0">
            <a:spAutoFit/>
          </a:bodyPr>
          <a:lstStyle/>
          <a:p>
            <a:r>
              <a:rPr lang="en-US" altLang="zh-TW" sz="3200" b="1" dirty="0">
                <a:solidFill>
                  <a:srgbClr val="FF0000"/>
                </a:solidFill>
              </a:rPr>
              <a:t>B</a:t>
            </a:r>
            <a:endParaRPr lang="zh-TW" altLang="en-US" sz="2800" b="1" dirty="0">
              <a:solidFill>
                <a:srgbClr val="FF0000"/>
              </a:solidFill>
              <a:latin typeface="標楷體" panose="03000509000000000000" pitchFamily="65" charset="-120"/>
              <a:ea typeface="標楷體" panose="03000509000000000000" pitchFamily="65" charset="-120"/>
            </a:endParaRPr>
          </a:p>
        </p:txBody>
      </p:sp>
      <p:pic>
        <p:nvPicPr>
          <p:cNvPr id="11" name="圖片 13" descr="小圖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74" y="165100"/>
            <a:ext cx="940275" cy="9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40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165" y="270847"/>
            <a:ext cx="4997044" cy="646331"/>
          </a:xfrm>
        </p:spPr>
        <p:txBody>
          <a:bodyPr/>
          <a:lstStyle/>
          <a:p>
            <a:r>
              <a:rPr lang="zh-TW" altLang="en-US" dirty="0"/>
              <a:t>什麼是大型車</a:t>
            </a:r>
            <a:r>
              <a:rPr lang="zh-TW" altLang="en-US" b="1" dirty="0">
                <a:solidFill>
                  <a:srgbClr val="0000FF"/>
                </a:solidFill>
              </a:rPr>
              <a:t>內輪差</a:t>
            </a:r>
            <a:r>
              <a:rPr lang="zh-TW" altLang="en-US" dirty="0"/>
              <a:t>？</a:t>
            </a:r>
          </a:p>
        </p:txBody>
      </p:sp>
      <p:sp>
        <p:nvSpPr>
          <p:cNvPr id="4" name="內容版面配置區 3"/>
          <p:cNvSpPr>
            <a:spLocks noGrp="1"/>
          </p:cNvSpPr>
          <p:nvPr>
            <p:ph idx="1"/>
          </p:nvPr>
        </p:nvSpPr>
        <p:spPr/>
        <p:txBody>
          <a:bodyPr/>
          <a:lstStyle/>
          <a:p>
            <a:r>
              <a:rPr lang="zh-TW" altLang="en-US" dirty="0"/>
              <a:t>大型車轉彎時，</a:t>
            </a:r>
            <a:r>
              <a:rPr lang="zh-TW" altLang="en-US" b="1" dirty="0">
                <a:solidFill>
                  <a:srgbClr val="FF0000"/>
                </a:solidFill>
              </a:rPr>
              <a:t>後輪軌跡</a:t>
            </a:r>
            <a:r>
              <a:rPr lang="zh-TW" altLang="en-US" dirty="0"/>
              <a:t>與</a:t>
            </a:r>
            <a:r>
              <a:rPr lang="zh-TW" altLang="en-US" b="1" dirty="0">
                <a:solidFill>
                  <a:srgbClr val="FF0000"/>
                </a:solidFill>
              </a:rPr>
              <a:t>前輪軌跡</a:t>
            </a:r>
            <a:r>
              <a:rPr lang="zh-TW" altLang="en-US" dirty="0"/>
              <a:t>不同，下圖的騎士因內輪差問題被大型車碾壓！</a:t>
            </a:r>
          </a:p>
        </p:txBody>
      </p:sp>
      <p:pic>
        <p:nvPicPr>
          <p:cNvPr id="5" name="圖片 13" descr="小圖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74" y="165100"/>
            <a:ext cx="940275" cy="9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131" y="2013828"/>
            <a:ext cx="4198554" cy="3728153"/>
          </a:xfrm>
          <a:prstGeom prst="rect">
            <a:avLst/>
          </a:prstGeom>
        </p:spPr>
      </p:pic>
      <p:pic>
        <p:nvPicPr>
          <p:cNvPr id="6" name="589268919.896364">
            <a:hlinkClick r:id="" action="ppaction://media"/>
          </p:cNvPr>
          <p:cNvPicPr>
            <a:picLocks noChangeAspect="1"/>
          </p:cNvPicPr>
          <p:nvPr>
            <a:videoFile r:link="rId1"/>
            <p:extLst>
              <p:ext uri="{DAA4B4D4-6D71-4841-9C94-3DE7FCFB9230}">
                <p14:media xmlns:p14="http://schemas.microsoft.com/office/powerpoint/2010/main" r:embed="rId2">
                  <p14:trim st="5157" end="1757"/>
                </p14:media>
              </p:ext>
            </p:extLst>
          </p:nvPr>
        </p:nvPicPr>
        <p:blipFill rotWithShape="1">
          <a:blip r:embed="rId7"/>
          <a:srcRect t="40417" r="146" b="27037"/>
          <a:stretch/>
        </p:blipFill>
        <p:spPr>
          <a:xfrm>
            <a:off x="6053221" y="2012380"/>
            <a:ext cx="5460054" cy="3751694"/>
          </a:xfrm>
          <a:prstGeom prst="rect">
            <a:avLst/>
          </a:prstGeom>
        </p:spPr>
      </p:pic>
      <p:grpSp>
        <p:nvGrpSpPr>
          <p:cNvPr id="8" name="群組 7"/>
          <p:cNvGrpSpPr/>
          <p:nvPr/>
        </p:nvGrpSpPr>
        <p:grpSpPr>
          <a:xfrm>
            <a:off x="1565397" y="4373739"/>
            <a:ext cx="1698096" cy="1186952"/>
            <a:chOff x="1408385" y="4508582"/>
            <a:chExt cx="1698096" cy="1113930"/>
          </a:xfrm>
        </p:grpSpPr>
        <p:sp>
          <p:nvSpPr>
            <p:cNvPr id="7" name="文字方塊 6"/>
            <p:cNvSpPr txBox="1"/>
            <p:nvPr/>
          </p:nvSpPr>
          <p:spPr>
            <a:xfrm>
              <a:off x="1742426" y="4508582"/>
              <a:ext cx="1361019" cy="400110"/>
            </a:xfrm>
            <a:prstGeom prst="rect">
              <a:avLst/>
            </a:prstGeom>
            <a:noFill/>
            <a:ln>
              <a:noFill/>
            </a:ln>
          </p:spPr>
          <p:txBody>
            <a:bodyPr wrap="square" rtlCol="0">
              <a:spAutoFit/>
            </a:bodyPr>
            <a:lstStyle/>
            <a:p>
              <a:r>
                <a:rPr lang="zh-TW" altLang="en-US" sz="2000" dirty="0">
                  <a:latin typeface="標楷體" panose="03000509000000000000" pitchFamily="65" charset="-120"/>
                  <a:ea typeface="標楷體" panose="03000509000000000000" pitchFamily="65" charset="-120"/>
                </a:rPr>
                <a:t>後輪軌跡</a:t>
              </a:r>
            </a:p>
          </p:txBody>
        </p:sp>
        <p:sp>
          <p:nvSpPr>
            <p:cNvPr id="28" name="文字方塊 27"/>
            <p:cNvSpPr txBox="1"/>
            <p:nvPr/>
          </p:nvSpPr>
          <p:spPr>
            <a:xfrm>
              <a:off x="1745462" y="4860670"/>
              <a:ext cx="1361019" cy="400110"/>
            </a:xfrm>
            <a:prstGeom prst="rect">
              <a:avLst/>
            </a:prstGeom>
            <a:noFill/>
            <a:ln>
              <a:noFill/>
            </a:ln>
          </p:spPr>
          <p:txBody>
            <a:bodyPr wrap="square" rtlCol="0">
              <a:spAutoFit/>
            </a:bodyPr>
            <a:lstStyle/>
            <a:p>
              <a:r>
                <a:rPr lang="zh-TW" altLang="en-US" sz="2000" dirty="0">
                  <a:latin typeface="標楷體" panose="03000509000000000000" pitchFamily="65" charset="-120"/>
                  <a:ea typeface="標楷體" panose="03000509000000000000" pitchFamily="65" charset="-120"/>
                </a:rPr>
                <a:t>前輪軌跡</a:t>
              </a:r>
            </a:p>
          </p:txBody>
        </p:sp>
        <p:sp>
          <p:nvSpPr>
            <p:cNvPr id="31" name="文字方塊 30"/>
            <p:cNvSpPr txBox="1"/>
            <p:nvPr/>
          </p:nvSpPr>
          <p:spPr>
            <a:xfrm>
              <a:off x="1411421" y="4976779"/>
              <a:ext cx="331005" cy="204822"/>
            </a:xfrm>
            <a:prstGeom prst="rect">
              <a:avLst/>
            </a:prstGeom>
            <a:solidFill>
              <a:srgbClr val="FCFCFC"/>
            </a:solidFill>
            <a:ln w="19050">
              <a:solidFill>
                <a:schemeClr val="bg2">
                  <a:lumMod val="75000"/>
                </a:schemeClr>
              </a:solidFill>
            </a:ln>
          </p:spPr>
          <p:txBody>
            <a:bodyPr wrap="square" rtlCol="0">
              <a:spAutoFit/>
            </a:bodyPr>
            <a:lstStyle/>
            <a:p>
              <a:endParaRPr lang="zh-TW" altLang="en-US" dirty="0"/>
            </a:p>
          </p:txBody>
        </p:sp>
        <p:sp>
          <p:nvSpPr>
            <p:cNvPr id="32" name="文字方塊 31"/>
            <p:cNvSpPr txBox="1"/>
            <p:nvPr/>
          </p:nvSpPr>
          <p:spPr>
            <a:xfrm>
              <a:off x="1411421" y="4616562"/>
              <a:ext cx="331005" cy="204822"/>
            </a:xfrm>
            <a:prstGeom prst="rect">
              <a:avLst/>
            </a:prstGeom>
            <a:solidFill>
              <a:srgbClr val="FFF574"/>
            </a:solidFill>
            <a:ln w="19050">
              <a:solidFill>
                <a:schemeClr val="bg2">
                  <a:lumMod val="75000"/>
                </a:schemeClr>
              </a:solidFill>
            </a:ln>
          </p:spPr>
          <p:txBody>
            <a:bodyPr wrap="square" rtlCol="0">
              <a:spAutoFit/>
            </a:bodyPr>
            <a:lstStyle/>
            <a:p>
              <a:endParaRPr lang="zh-TW" altLang="en-US" dirty="0"/>
            </a:p>
          </p:txBody>
        </p:sp>
        <p:sp>
          <p:nvSpPr>
            <p:cNvPr id="11" name="文字方塊 10"/>
            <p:cNvSpPr txBox="1"/>
            <p:nvPr/>
          </p:nvSpPr>
          <p:spPr>
            <a:xfrm>
              <a:off x="1742426" y="5222402"/>
              <a:ext cx="1361019" cy="400110"/>
            </a:xfrm>
            <a:prstGeom prst="rect">
              <a:avLst/>
            </a:prstGeom>
            <a:noFill/>
            <a:ln>
              <a:noFill/>
            </a:ln>
          </p:spPr>
          <p:txBody>
            <a:bodyPr wrap="square" rtlCol="0">
              <a:spAutoFit/>
            </a:bodyPr>
            <a:lstStyle/>
            <a:p>
              <a:r>
                <a:rPr lang="zh-TW" altLang="en-US" sz="2000" dirty="0">
                  <a:latin typeface="標楷體" panose="03000509000000000000" pitchFamily="65" charset="-120"/>
                  <a:ea typeface="標楷體" panose="03000509000000000000" pitchFamily="65" charset="-120"/>
                </a:rPr>
                <a:t>內輪差</a:t>
              </a:r>
            </a:p>
          </p:txBody>
        </p:sp>
        <p:sp>
          <p:nvSpPr>
            <p:cNvPr id="12" name="文字方塊 11"/>
            <p:cNvSpPr txBox="1"/>
            <p:nvPr/>
          </p:nvSpPr>
          <p:spPr>
            <a:xfrm>
              <a:off x="1408385" y="5338511"/>
              <a:ext cx="331005" cy="204822"/>
            </a:xfrm>
            <a:prstGeom prst="rect">
              <a:avLst/>
            </a:prstGeom>
            <a:solidFill>
              <a:srgbClr val="FD8D82"/>
            </a:solidFill>
            <a:ln w="19050">
              <a:solidFill>
                <a:schemeClr val="bg2">
                  <a:lumMod val="75000"/>
                </a:schemeClr>
              </a:solidFill>
            </a:ln>
          </p:spPr>
          <p:txBody>
            <a:bodyPr wrap="square" rtlCol="0">
              <a:spAutoFit/>
            </a:bodyPr>
            <a:lstStyle/>
            <a:p>
              <a:endParaRPr lang="zh-TW" altLang="en-US" dirty="0"/>
            </a:p>
          </p:txBody>
        </p:sp>
      </p:grpSp>
      <p:sp>
        <p:nvSpPr>
          <p:cNvPr id="14" name="文字方塊 13">
            <a:extLst>
              <a:ext uri="{FF2B5EF4-FFF2-40B4-BE49-F238E27FC236}">
                <a16:creationId xmlns:a16="http://schemas.microsoft.com/office/drawing/2014/main" id="{B54F8A7A-27B7-4E73-B027-F7CA358521CB}"/>
              </a:ext>
            </a:extLst>
          </p:cNvPr>
          <p:cNvSpPr txBox="1"/>
          <p:nvPr/>
        </p:nvSpPr>
        <p:spPr>
          <a:xfrm>
            <a:off x="7720212" y="5741981"/>
            <a:ext cx="3903826" cy="276999"/>
          </a:xfrm>
          <a:prstGeom prst="rect">
            <a:avLst/>
          </a:prstGeom>
          <a:noFill/>
        </p:spPr>
        <p:txBody>
          <a:bodyPr wrap="none" rtlCol="0">
            <a:spAutoFit/>
          </a:bodyPr>
          <a:lstStyle/>
          <a:p>
            <a:r>
              <a:rPr lang="zh-TW" altLang="en-US" sz="1200" dirty="0">
                <a:latin typeface="微軟正黑體" panose="020B0604030504040204" pitchFamily="34" charset="-120"/>
                <a:ea typeface="微軟正黑體" panose="020B0604030504040204" pitchFamily="34" charset="-120"/>
              </a:rPr>
              <a:t>資料來源：</a:t>
            </a:r>
            <a:r>
              <a:rPr lang="en-US" altLang="zh-TW" sz="1200" dirty="0">
                <a:latin typeface="微軟正黑體" panose="020B0604030504040204" pitchFamily="34" charset="-120"/>
                <a:ea typeface="微軟正黑體" panose="020B0604030504040204" pitchFamily="34" charset="-120"/>
              </a:rPr>
              <a:t>https://kknews.cc/zh-tw/car/vva49a.html</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669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實際案例分享</a:t>
            </a:r>
          </a:p>
        </p:txBody>
      </p:sp>
      <p:pic>
        <p:nvPicPr>
          <p:cNvPr id="5" name="湖內台28線與台39線A1事故110042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0119" y="917178"/>
            <a:ext cx="9155113" cy="5149850"/>
          </a:xfrm>
        </p:spPr>
      </p:pic>
    </p:spTree>
    <p:extLst>
      <p:ext uri="{BB962C8B-B14F-4D97-AF65-F5344CB8AC3E}">
        <p14:creationId xmlns:p14="http://schemas.microsoft.com/office/powerpoint/2010/main" val="2490989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dirty="0"/>
              <a:t>交通法規篇</a:t>
            </a:r>
          </a:p>
        </p:txBody>
      </p:sp>
      <p:sp>
        <p:nvSpPr>
          <p:cNvPr id="7" name="文字版面配置區 6"/>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531199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5717" y="3287497"/>
            <a:ext cx="10058400" cy="1450757"/>
          </a:xfrm>
        </p:spPr>
        <p:txBody>
          <a:bodyPr>
            <a:normAutofit fontScale="90000"/>
          </a:bodyPr>
          <a:lstStyle/>
          <a:p>
            <a:r>
              <a:rPr lang="zh-TW" altLang="en-US" dirty="0"/>
              <a:t>汽車未依規定裝設</a:t>
            </a:r>
            <a:r>
              <a:rPr lang="zh-TW" altLang="en-US" dirty="0">
                <a:solidFill>
                  <a:srgbClr val="FF0000"/>
                </a:solidFill>
              </a:rPr>
              <a:t>行車紀錄器</a:t>
            </a:r>
            <a:r>
              <a:rPr lang="zh-TW" altLang="en-US" dirty="0"/>
              <a:t>、</a:t>
            </a:r>
            <a:r>
              <a:rPr lang="zh-TW" altLang="en-US" dirty="0">
                <a:solidFill>
                  <a:srgbClr val="FF0000"/>
                </a:solidFill>
              </a:rPr>
              <a:t>行車視野輔助系統</a:t>
            </a:r>
            <a:r>
              <a:rPr lang="zh-TW" altLang="en-US" dirty="0"/>
              <a:t>或</a:t>
            </a:r>
            <a:r>
              <a:rPr lang="zh-TW" altLang="en-US" dirty="0">
                <a:solidFill>
                  <a:srgbClr val="FF0000"/>
                </a:solidFill>
              </a:rPr>
              <a:t>防止捲入裝置</a:t>
            </a:r>
            <a:r>
              <a:rPr lang="zh-TW" altLang="en-US" dirty="0"/>
              <a:t>者，處汽車所有人新臺幣一萬二千元以上二萬四千元以下罰鍰。</a:t>
            </a:r>
          </a:p>
        </p:txBody>
      </p:sp>
      <p:sp>
        <p:nvSpPr>
          <p:cNvPr id="3" name="標題 1"/>
          <p:cNvSpPr txBox="1">
            <a:spLocks/>
          </p:cNvSpPr>
          <p:nvPr/>
        </p:nvSpPr>
        <p:spPr>
          <a:xfrm>
            <a:off x="714895" y="197935"/>
            <a:ext cx="10058400" cy="145075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標楷體" panose="03000509000000000000" pitchFamily="65" charset="-120"/>
                <a:ea typeface="標楷體" panose="03000509000000000000" pitchFamily="65" charset="-120"/>
                <a:cs typeface="+mj-cs"/>
              </a:defRPr>
            </a:lvl1pPr>
          </a:lstStyle>
          <a:p>
            <a:r>
              <a:rPr lang="zh-TW" altLang="en-US" dirty="0"/>
              <a:t>道路交通管理處罰條例第</a:t>
            </a:r>
            <a:r>
              <a:rPr lang="en-US" altLang="zh-TW" dirty="0"/>
              <a:t>18-1</a:t>
            </a:r>
            <a:r>
              <a:rPr lang="zh-TW" altLang="en-US" dirty="0"/>
              <a:t>條</a:t>
            </a:r>
          </a:p>
        </p:txBody>
      </p:sp>
    </p:spTree>
    <p:extLst>
      <p:ext uri="{BB962C8B-B14F-4D97-AF65-F5344CB8AC3E}">
        <p14:creationId xmlns:p14="http://schemas.microsoft.com/office/powerpoint/2010/main" val="326662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2"/>
          <a:stretch>
            <a:fillRect/>
          </a:stretch>
        </p:blipFill>
        <p:spPr>
          <a:xfrm>
            <a:off x="7054372" y="1275737"/>
            <a:ext cx="5443584" cy="4077739"/>
          </a:xfrm>
          <a:prstGeom prst="rect">
            <a:avLst/>
          </a:prstGeom>
        </p:spPr>
      </p:pic>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286603"/>
            <a:ext cx="7054372" cy="5008604"/>
          </a:xfrm>
          <a:prstGeom prst="rect">
            <a:avLst/>
          </a:prstGeom>
        </p:spPr>
      </p:pic>
    </p:spTree>
    <p:extLst>
      <p:ext uri="{BB962C8B-B14F-4D97-AF65-F5344CB8AC3E}">
        <p14:creationId xmlns:p14="http://schemas.microsoft.com/office/powerpoint/2010/main" val="93716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2368588907"/>
              </p:ext>
            </p:extLst>
          </p:nvPr>
        </p:nvGraphicFramePr>
        <p:xfrm>
          <a:off x="253075" y="445345"/>
          <a:ext cx="11309928" cy="5473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7089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endParaRPr lang="zh-TW" altLang="en-US"/>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361646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1321111356"/>
              </p:ext>
            </p:extLst>
          </p:nvPr>
        </p:nvGraphicFramePr>
        <p:xfrm>
          <a:off x="357447" y="174568"/>
          <a:ext cx="11834553" cy="5963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1912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28" y="251114"/>
            <a:ext cx="5676900" cy="230505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35" y="2952662"/>
            <a:ext cx="4914900" cy="2847975"/>
          </a:xfrm>
          <a:prstGeom prst="rect">
            <a:avLst/>
          </a:prstGeom>
        </p:spPr>
      </p:pic>
      <p:sp>
        <p:nvSpPr>
          <p:cNvPr id="6" name="文字方塊 5"/>
          <p:cNvSpPr txBox="1"/>
          <p:nvPr/>
        </p:nvSpPr>
        <p:spPr>
          <a:xfrm>
            <a:off x="5850428" y="618938"/>
            <a:ext cx="5878532" cy="2677656"/>
          </a:xfrm>
          <a:prstGeom prst="rect">
            <a:avLst/>
          </a:prstGeom>
          <a:noFill/>
        </p:spPr>
        <p:txBody>
          <a:bodyPr wrap="none" rtlCol="0">
            <a:spAutoFit/>
          </a:bodyPr>
          <a:lstStyle/>
          <a:p>
            <a:r>
              <a:rPr lang="zh-TW" altLang="en-US" sz="2400" dirty="0">
                <a:solidFill>
                  <a:srgbClr val="FF0000"/>
                </a:solidFill>
                <a:latin typeface="標楷體" panose="03000509000000000000" pitchFamily="65" charset="-120"/>
                <a:ea typeface="標楷體" panose="03000509000000000000" pitchFamily="65" charset="-120"/>
              </a:rPr>
              <a:t>大貨車</a:t>
            </a:r>
            <a:r>
              <a:rPr lang="zh-TW" altLang="en-US" sz="2400" dirty="0">
                <a:latin typeface="標楷體" panose="03000509000000000000" pitchFamily="65" charset="-120"/>
                <a:ea typeface="標楷體" panose="03000509000000000000" pitchFamily="65" charset="-120"/>
              </a:rPr>
              <a:t>及</a:t>
            </a:r>
            <a:r>
              <a:rPr lang="zh-TW" altLang="en-US" sz="2400" dirty="0">
                <a:solidFill>
                  <a:srgbClr val="FF0000"/>
                </a:solidFill>
                <a:latin typeface="標楷體" panose="03000509000000000000" pitchFamily="65" charset="-120"/>
                <a:ea typeface="標楷體" panose="03000509000000000000" pitchFamily="65" charset="-120"/>
              </a:rPr>
              <a:t>拖車</a:t>
            </a:r>
            <a:r>
              <a:rPr lang="zh-TW" altLang="en-US" sz="2400" dirty="0">
                <a:latin typeface="標楷體" panose="03000509000000000000" pitchFamily="65" charset="-120"/>
                <a:ea typeface="標楷體" panose="03000509000000000000" pitchFamily="65" charset="-120"/>
              </a:rPr>
              <a:t>左右兩側加裝防止捲入裝</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置與後方之安全防護裝置</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自民國</a:t>
            </a:r>
            <a:r>
              <a:rPr lang="en-US" altLang="zh-TW" sz="2400" dirty="0">
                <a:latin typeface="標楷體" panose="03000509000000000000" pitchFamily="65" charset="-120"/>
                <a:ea typeface="標楷體" panose="03000509000000000000" pitchFamily="65" charset="-120"/>
              </a:rPr>
              <a:t>109</a:t>
            </a:r>
            <a:r>
              <a:rPr lang="zh-TW" altLang="en-US"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9</a:t>
            </a:r>
            <a:r>
              <a:rPr lang="zh-TW" altLang="en-US"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日起，新登檢領照總重量</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逾</a:t>
            </a:r>
            <a:r>
              <a:rPr lang="en-US" altLang="zh-TW" sz="2400" dirty="0">
                <a:latin typeface="標楷體" panose="03000509000000000000" pitchFamily="65" charset="-120"/>
                <a:ea typeface="標楷體" panose="03000509000000000000" pitchFamily="65" charset="-120"/>
              </a:rPr>
              <a:t>3.5T</a:t>
            </a:r>
            <a:r>
              <a:rPr lang="zh-TW" altLang="en-US" sz="2400" dirty="0">
                <a:latin typeface="標楷體" panose="03000509000000000000" pitchFamily="65" charset="-120"/>
                <a:ea typeface="標楷體" panose="03000509000000000000" pitchFamily="65" charset="-120"/>
              </a:rPr>
              <a:t>至</a:t>
            </a:r>
            <a:r>
              <a:rPr lang="en-US" altLang="zh-TW" sz="2400" dirty="0">
                <a:latin typeface="標楷體" panose="03000509000000000000" pitchFamily="65" charset="-120"/>
                <a:ea typeface="標楷體" panose="03000509000000000000" pitchFamily="65" charset="-120"/>
              </a:rPr>
              <a:t>5T</a:t>
            </a:r>
            <a:r>
              <a:rPr lang="zh-TW" altLang="en-US" sz="2400" dirty="0">
                <a:latin typeface="標楷體" panose="03000509000000000000" pitchFamily="65" charset="-120"/>
                <a:ea typeface="標楷體" panose="03000509000000000000" pitchFamily="65" charset="-120"/>
              </a:rPr>
              <a:t>且全長六公尺以下之小貨車，</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亦同。</a:t>
            </a:r>
          </a:p>
        </p:txBody>
      </p:sp>
      <p:sp>
        <p:nvSpPr>
          <p:cNvPr id="7" name="文字方塊 6"/>
          <p:cNvSpPr txBox="1"/>
          <p:nvPr/>
        </p:nvSpPr>
        <p:spPr>
          <a:xfrm>
            <a:off x="5850428" y="3841816"/>
            <a:ext cx="5416868" cy="1200329"/>
          </a:xfrm>
          <a:prstGeom prst="rect">
            <a:avLst/>
          </a:prstGeom>
          <a:noFill/>
        </p:spPr>
        <p:txBody>
          <a:bodyPr wrap="none" rtlCol="0">
            <a:spAutoFit/>
          </a:bodyPr>
          <a:lstStyle/>
          <a:p>
            <a:r>
              <a:rPr lang="zh-TW" altLang="en-US" sz="2400" dirty="0">
                <a:latin typeface="標楷體" panose="03000509000000000000" pitchFamily="65" charset="-120"/>
                <a:ea typeface="標楷體" panose="03000509000000000000" pitchFamily="65" charset="-120"/>
              </a:rPr>
              <a:t>防捲入裝置</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最下緣任一點距地高度不得大於</a:t>
            </a:r>
            <a:r>
              <a:rPr lang="en-US" altLang="zh-TW" sz="2400" dirty="0">
                <a:latin typeface="標楷體" panose="03000509000000000000" pitchFamily="65" charset="-120"/>
                <a:ea typeface="標楷體" panose="03000509000000000000" pitchFamily="65" charset="-120"/>
              </a:rPr>
              <a:t>45</a:t>
            </a:r>
            <a:r>
              <a:rPr lang="zh-TW" altLang="en-US" sz="2400" dirty="0">
                <a:latin typeface="標楷體" panose="03000509000000000000" pitchFamily="65" charset="-120"/>
                <a:ea typeface="標楷體" panose="03000509000000000000" pitchFamily="65" charset="-120"/>
              </a:rPr>
              <a:t>公分</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最上緣任一點距地高均不得小於</a:t>
            </a:r>
            <a:r>
              <a:rPr lang="en-US" altLang="zh-TW" sz="2400" dirty="0">
                <a:latin typeface="標楷體" panose="03000509000000000000" pitchFamily="65" charset="-120"/>
                <a:ea typeface="標楷體" panose="03000509000000000000" pitchFamily="65" charset="-120"/>
              </a:rPr>
              <a:t>65</a:t>
            </a:r>
            <a:r>
              <a:rPr lang="zh-TW" altLang="en-US" sz="2400" dirty="0">
                <a:latin typeface="標楷體" panose="03000509000000000000" pitchFamily="65" charset="-120"/>
                <a:ea typeface="標楷體" panose="03000509000000000000" pitchFamily="65" charset="-120"/>
              </a:rPr>
              <a:t>公分</a:t>
            </a:r>
            <a:endParaRPr lang="zh-TW" alt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83829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1520" y="0"/>
            <a:ext cx="10058400" cy="1450757"/>
          </a:xfrm>
        </p:spPr>
        <p:txBody>
          <a:bodyPr/>
          <a:lstStyle/>
          <a:p>
            <a:r>
              <a:rPr lang="zh-TW" altLang="en-US" dirty="0">
                <a:latin typeface="標楷體" panose="03000509000000000000" pitchFamily="65" charset="-120"/>
                <a:ea typeface="標楷體" panose="03000509000000000000" pitchFamily="65" charset="-120"/>
              </a:rPr>
              <a:t>大綱</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010605122"/>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6075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540328" y="4135177"/>
            <a:ext cx="10058400" cy="1450975"/>
          </a:xfrm>
        </p:spPr>
        <p:txBody>
          <a:bodyPr>
            <a:normAutofit fontScale="90000"/>
          </a:bodyPr>
          <a:lstStyle/>
          <a:p>
            <a:r>
              <a:rPr lang="zh-TW" altLang="en-US" dirty="0"/>
              <a:t>汽車裝載時有下列情形，罰鍰</a:t>
            </a:r>
            <a:r>
              <a:rPr lang="en-US" altLang="zh-TW" dirty="0"/>
              <a:t>+</a:t>
            </a:r>
            <a:r>
              <a:rPr lang="zh-TW" altLang="en-US" dirty="0"/>
              <a:t>記汽車</a:t>
            </a:r>
            <a:r>
              <a:rPr lang="en-US" altLang="zh-TW" dirty="0"/>
              <a:t>1</a:t>
            </a:r>
            <a:r>
              <a:rPr lang="zh-TW" altLang="en-US" dirty="0"/>
              <a:t>點</a:t>
            </a:r>
            <a:br>
              <a:rPr lang="en-US" altLang="zh-TW" dirty="0"/>
            </a:br>
            <a:r>
              <a:rPr lang="zh-TW" altLang="en-US" dirty="0"/>
              <a:t>  裝載整體物品有</a:t>
            </a:r>
            <a:r>
              <a:rPr lang="zh-TW" altLang="en-US" dirty="0">
                <a:solidFill>
                  <a:srgbClr val="FF0000"/>
                </a:solidFill>
              </a:rPr>
              <a:t>超重、超長、超寬、超   </a:t>
            </a:r>
            <a:br>
              <a:rPr lang="en-US" altLang="zh-TW" dirty="0">
                <a:solidFill>
                  <a:srgbClr val="FF0000"/>
                </a:solidFill>
              </a:rPr>
            </a:br>
            <a:r>
              <a:rPr lang="zh-TW" altLang="en-US" dirty="0">
                <a:solidFill>
                  <a:srgbClr val="FF0000"/>
                </a:solidFill>
              </a:rPr>
              <a:t>  高</a:t>
            </a:r>
            <a:r>
              <a:rPr lang="zh-TW" altLang="en-US" dirty="0"/>
              <a:t>情形，而未隨車攜帶臨時通行證或未 </a:t>
            </a:r>
            <a:br>
              <a:rPr lang="en-US" altLang="zh-TW" dirty="0"/>
            </a:br>
            <a:r>
              <a:rPr lang="zh-TW" altLang="en-US" dirty="0"/>
              <a:t>  依規定路線、時間行駛。</a:t>
            </a:r>
            <a:br>
              <a:rPr lang="zh-TW" altLang="en-US" dirty="0"/>
            </a:br>
            <a:br>
              <a:rPr lang="en-US" altLang="zh-TW" dirty="0"/>
            </a:br>
            <a:r>
              <a:rPr lang="zh-TW" altLang="en-US" dirty="0"/>
              <a:t>  所載貨物</a:t>
            </a:r>
            <a:r>
              <a:rPr lang="zh-TW" altLang="en-US" dirty="0">
                <a:solidFill>
                  <a:srgbClr val="FF0000"/>
                </a:solidFill>
              </a:rPr>
              <a:t>滲漏、飛散、脫落、掉落</a:t>
            </a:r>
            <a:r>
              <a:rPr lang="zh-TW" altLang="en-US" dirty="0"/>
              <a:t>或</a:t>
            </a:r>
            <a:r>
              <a:rPr lang="zh-TW" altLang="en-US" dirty="0">
                <a:solidFill>
                  <a:srgbClr val="FF0000"/>
                </a:solidFill>
              </a:rPr>
              <a:t>氣</a:t>
            </a:r>
            <a:br>
              <a:rPr lang="en-US" altLang="zh-TW" dirty="0">
                <a:solidFill>
                  <a:srgbClr val="FF0000"/>
                </a:solidFill>
              </a:rPr>
            </a:br>
            <a:r>
              <a:rPr lang="zh-TW" altLang="en-US" dirty="0">
                <a:solidFill>
                  <a:srgbClr val="FF0000"/>
                </a:solidFill>
              </a:rPr>
              <a:t>  味惡臭</a:t>
            </a:r>
            <a:r>
              <a:rPr lang="zh-TW" altLang="en-US" dirty="0"/>
              <a:t>。</a:t>
            </a:r>
          </a:p>
        </p:txBody>
      </p:sp>
      <p:sp>
        <p:nvSpPr>
          <p:cNvPr id="3" name="標題 1"/>
          <p:cNvSpPr txBox="1">
            <a:spLocks/>
          </p:cNvSpPr>
          <p:nvPr/>
        </p:nvSpPr>
        <p:spPr>
          <a:xfrm>
            <a:off x="149629" y="0"/>
            <a:ext cx="10058400" cy="97536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標楷體" panose="03000509000000000000" pitchFamily="65" charset="-120"/>
                <a:ea typeface="標楷體" panose="03000509000000000000" pitchFamily="65" charset="-120"/>
                <a:cs typeface="+mj-cs"/>
              </a:defRPr>
            </a:lvl1pPr>
          </a:lstStyle>
          <a:p>
            <a:r>
              <a:rPr lang="zh-TW" altLang="en-US" dirty="0"/>
              <a:t>道路交通管理處罰條例第</a:t>
            </a:r>
            <a:r>
              <a:rPr lang="en-US" altLang="zh-TW" dirty="0"/>
              <a:t>30</a:t>
            </a:r>
            <a:r>
              <a:rPr lang="zh-TW" altLang="en-US" dirty="0"/>
              <a:t>條</a:t>
            </a:r>
          </a:p>
        </p:txBody>
      </p:sp>
    </p:spTree>
    <p:extLst>
      <p:ext uri="{BB962C8B-B14F-4D97-AF65-F5344CB8AC3E}">
        <p14:creationId xmlns:p14="http://schemas.microsoft.com/office/powerpoint/2010/main" val="3949546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1273" y="3337374"/>
            <a:ext cx="10058400" cy="1450757"/>
          </a:xfrm>
        </p:spPr>
        <p:txBody>
          <a:bodyPr>
            <a:normAutofit fontScale="90000"/>
          </a:bodyPr>
          <a:lstStyle/>
          <a:p>
            <a:r>
              <a:rPr lang="zh-TW" altLang="en-US" dirty="0"/>
              <a:t>汽車行駛於</a:t>
            </a:r>
            <a:r>
              <a:rPr lang="zh-TW" altLang="en-US" dirty="0">
                <a:solidFill>
                  <a:srgbClr val="FF0000"/>
                </a:solidFill>
              </a:rPr>
              <a:t>高速公路</a:t>
            </a:r>
            <a:r>
              <a:rPr lang="zh-TW" altLang="en-US" dirty="0"/>
              <a:t>、</a:t>
            </a:r>
            <a:r>
              <a:rPr lang="zh-TW" altLang="en-US" dirty="0">
                <a:solidFill>
                  <a:srgbClr val="FF0000"/>
                </a:solidFill>
              </a:rPr>
              <a:t>快速公路</a:t>
            </a:r>
            <a:r>
              <a:rPr lang="zh-TW" altLang="en-US" dirty="0"/>
              <a:t>或</a:t>
            </a:r>
            <a:r>
              <a:rPr lang="zh-TW" altLang="en-US" dirty="0">
                <a:solidFill>
                  <a:srgbClr val="FF0000"/>
                </a:solidFill>
              </a:rPr>
              <a:t>設站管制之道路</a:t>
            </a:r>
            <a:r>
              <a:rPr lang="zh-TW" altLang="en-US" dirty="0"/>
              <a:t>，裝置貨物未依規定</a:t>
            </a:r>
            <a:r>
              <a:rPr lang="zh-TW" altLang="en-US" dirty="0">
                <a:solidFill>
                  <a:srgbClr val="FF0000"/>
                </a:solidFill>
              </a:rPr>
              <a:t>覆蓋</a:t>
            </a:r>
            <a:r>
              <a:rPr lang="zh-TW" altLang="en-US" dirty="0"/>
              <a:t>、</a:t>
            </a:r>
            <a:r>
              <a:rPr lang="zh-TW" altLang="en-US" dirty="0">
                <a:solidFill>
                  <a:srgbClr val="FF0000"/>
                </a:solidFill>
              </a:rPr>
              <a:t>捆紮</a:t>
            </a:r>
            <a:r>
              <a:rPr lang="zh-TW" altLang="en-US" dirty="0"/>
              <a:t>，處汽車駕駛人新臺幣三千元以上六千元以下罰鍰：</a:t>
            </a:r>
          </a:p>
        </p:txBody>
      </p:sp>
      <p:sp>
        <p:nvSpPr>
          <p:cNvPr id="3" name="標題 1"/>
          <p:cNvSpPr txBox="1">
            <a:spLocks/>
          </p:cNvSpPr>
          <p:nvPr/>
        </p:nvSpPr>
        <p:spPr>
          <a:xfrm>
            <a:off x="714895" y="197935"/>
            <a:ext cx="10058400" cy="145075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標楷體" panose="03000509000000000000" pitchFamily="65" charset="-120"/>
                <a:ea typeface="標楷體" panose="03000509000000000000" pitchFamily="65" charset="-120"/>
                <a:cs typeface="+mj-cs"/>
              </a:defRPr>
            </a:lvl1pPr>
          </a:lstStyle>
          <a:p>
            <a:r>
              <a:rPr lang="zh-TW" altLang="en-US" dirty="0"/>
              <a:t>道路交通管理處罰條例第</a:t>
            </a:r>
            <a:r>
              <a:rPr lang="en-US" altLang="zh-TW" dirty="0"/>
              <a:t>33</a:t>
            </a:r>
            <a:r>
              <a:rPr lang="zh-TW" altLang="en-US" dirty="0"/>
              <a:t>條</a:t>
            </a:r>
          </a:p>
        </p:txBody>
      </p:sp>
    </p:spTree>
    <p:extLst>
      <p:ext uri="{BB962C8B-B14F-4D97-AF65-F5344CB8AC3E}">
        <p14:creationId xmlns:p14="http://schemas.microsoft.com/office/powerpoint/2010/main" val="773215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408307" y="2348701"/>
            <a:ext cx="10424533" cy="149961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標楷體" panose="03000509000000000000" pitchFamily="65" charset="-120"/>
                <a:ea typeface="標楷體" panose="03000509000000000000" pitchFamily="65" charset="-120"/>
                <a:cs typeface="+mj-cs"/>
              </a:defRPr>
            </a:lvl1pPr>
          </a:lstStyle>
          <a:p>
            <a:r>
              <a:rPr lang="zh-TW" altLang="en-US" dirty="0"/>
              <a:t>防禦駕駛，一輩子受用的觀念</a:t>
            </a:r>
          </a:p>
        </p:txBody>
      </p:sp>
    </p:spTree>
    <p:extLst>
      <p:ext uri="{BB962C8B-B14F-4D97-AF65-F5344CB8AC3E}">
        <p14:creationId xmlns:p14="http://schemas.microsoft.com/office/powerpoint/2010/main" val="2656426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47B5B4-FCE7-4389-946F-7A7942EB83F5}"/>
              </a:ext>
            </a:extLst>
          </p:cNvPr>
          <p:cNvSpPr>
            <a:spLocks noGrp="1"/>
          </p:cNvSpPr>
          <p:nvPr>
            <p:ph type="title"/>
          </p:nvPr>
        </p:nvSpPr>
        <p:spPr>
          <a:xfrm>
            <a:off x="1828800" y="457200"/>
            <a:ext cx="4483100" cy="838200"/>
          </a:xfrm>
        </p:spPr>
        <p:txBody>
          <a:bodyPr>
            <a:normAutofit fontScale="90000"/>
          </a:bodyPr>
          <a:lstStyle/>
          <a:p>
            <a:pPr>
              <a:defRPr/>
            </a:pPr>
            <a:r>
              <a:rPr lang="zh-TW" altLang="en-US" b="1" dirty="0">
                <a:solidFill>
                  <a:srgbClr val="000099"/>
                </a:solidFill>
                <a:effectLst>
                  <a:outerShdw blurRad="38100" dist="38100" dir="2700000" algn="tl">
                    <a:srgbClr val="000000">
                      <a:alpha val="43137"/>
                    </a:srgbClr>
                  </a:outerShdw>
                  <a:reflection blurRad="12700" stA="48000" endA="300" endPos="55000" dir="5400000" sy="-90000" algn="bl" rotWithShape="0"/>
                </a:effectLst>
                <a:hlinkClick r:id="rId2" action="ppaction://hlinkfile"/>
              </a:rPr>
              <a:t>防禦駕駛 </a:t>
            </a:r>
            <a:r>
              <a:rPr lang="en-US" altLang="zh-TW" b="1" dirty="0">
                <a:solidFill>
                  <a:srgbClr val="000099"/>
                </a:solidFill>
                <a:effectLst>
                  <a:outerShdw blurRad="38100" dist="38100" dir="2700000" algn="tl">
                    <a:srgbClr val="000000">
                      <a:alpha val="43137"/>
                    </a:srgbClr>
                  </a:outerShdw>
                  <a:reflection blurRad="12700" stA="48000" endA="300" endPos="55000" dir="5400000" sy="-90000" algn="bl" rotWithShape="0"/>
                </a:effectLst>
                <a:hlinkClick r:id="rId2" action="ppaction://hlinkfile"/>
              </a:rPr>
              <a:t>3</a:t>
            </a:r>
            <a:r>
              <a:rPr lang="zh-TW" altLang="en-US" b="1" dirty="0">
                <a:solidFill>
                  <a:srgbClr val="000099"/>
                </a:solidFill>
                <a:effectLst>
                  <a:outerShdw blurRad="38100" dist="38100" dir="2700000" algn="tl">
                    <a:srgbClr val="000000">
                      <a:alpha val="43137"/>
                    </a:srgbClr>
                  </a:outerShdw>
                  <a:reflection blurRad="12700" stA="48000" endA="300" endPos="55000" dir="5400000" sy="-90000" algn="bl" rotWithShape="0"/>
                </a:effectLst>
                <a:hlinkClick r:id="rId2" action="ppaction://hlinkfile"/>
              </a:rPr>
              <a:t>分鐘短片</a:t>
            </a:r>
            <a:endParaRPr lang="zh-TW" altLang="en-US" b="1" dirty="0">
              <a:solidFill>
                <a:srgbClr val="000099"/>
              </a:solidFill>
              <a:effectLst>
                <a:outerShdw blurRad="38100" dist="38100" dir="2700000" algn="tl">
                  <a:srgbClr val="000000">
                    <a:alpha val="43137"/>
                  </a:srgbClr>
                </a:outerShdw>
                <a:reflection blurRad="12700" stA="48000" endA="300" endPos="55000" dir="5400000" sy="-90000" algn="bl" rotWithShape="0"/>
              </a:effectLst>
            </a:endParaRPr>
          </a:p>
        </p:txBody>
      </p:sp>
      <p:pic>
        <p:nvPicPr>
          <p:cNvPr id="430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9475" y="1554163"/>
            <a:ext cx="8045450" cy="4525962"/>
          </a:xfrm>
          <a:noFill/>
        </p:spPr>
      </p:pic>
    </p:spTree>
    <p:extLst>
      <p:ext uri="{BB962C8B-B14F-4D97-AF65-F5344CB8AC3E}">
        <p14:creationId xmlns:p14="http://schemas.microsoft.com/office/powerpoint/2010/main" val="3384270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a:extLst>
              <a:ext uri="{FF2B5EF4-FFF2-40B4-BE49-F238E27FC236}">
                <a16:creationId xmlns:a16="http://schemas.microsoft.com/office/drawing/2014/main" id="{58853307-66DB-43B7-A619-A826C42A6965}"/>
              </a:ext>
            </a:extLst>
          </p:cNvPr>
          <p:cNvSpPr/>
          <p:nvPr/>
        </p:nvSpPr>
        <p:spPr>
          <a:xfrm>
            <a:off x="1354625" y="452537"/>
            <a:ext cx="2740025" cy="69691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eaLnBrk="1" hangingPunct="1">
              <a:defRPr/>
            </a:pPr>
            <a:r>
              <a:rPr lang="en-US" sz="5400" b="1" spc="-1" dirty="0" err="1">
                <a:solidFill>
                  <a:srgbClr val="00B050"/>
                </a:solidFill>
                <a:effectLst>
                  <a:outerShdw blurRad="38100" dist="38100" dir="2700000" algn="tl">
                    <a:srgbClr val="000000">
                      <a:alpha val="43137"/>
                    </a:srgbClr>
                  </a:outerShdw>
                </a:effectLst>
                <a:latin typeface="Arial"/>
                <a:ea typeface="微软雅黑"/>
              </a:rPr>
              <a:t>何謂防衛駕駛</a:t>
            </a:r>
            <a:r>
              <a:rPr lang="en-US" sz="5400" b="1" spc="-1" dirty="0">
                <a:solidFill>
                  <a:srgbClr val="00B050"/>
                </a:solidFill>
                <a:effectLst>
                  <a:outerShdw blurRad="38100" dist="38100" dir="2700000" algn="tl">
                    <a:srgbClr val="000000">
                      <a:alpha val="43137"/>
                    </a:srgbClr>
                  </a:outerShdw>
                </a:effectLst>
                <a:latin typeface="Arial"/>
                <a:ea typeface="微软雅黑"/>
              </a:rPr>
              <a:t>?</a:t>
            </a:r>
            <a:endParaRPr lang="en-US" sz="5400" spc="-1" dirty="0">
              <a:solidFill>
                <a:srgbClr val="00B050"/>
              </a:solidFill>
              <a:effectLst>
                <a:outerShdw blurRad="38100" dist="38100" dir="2700000" algn="tl">
                  <a:srgbClr val="000000">
                    <a:alpha val="43137"/>
                  </a:srgbClr>
                </a:outerShdw>
              </a:effectLst>
              <a:latin typeface="Arial"/>
            </a:endParaRPr>
          </a:p>
        </p:txBody>
      </p:sp>
      <p:pic>
        <p:nvPicPr>
          <p:cNvPr id="34819" name="图片 5"/>
          <p:cNvPicPr>
            <a:picLocks noChangeAspect="1" noChangeArrowheads="1"/>
          </p:cNvPicPr>
          <p:nvPr/>
        </p:nvPicPr>
        <p:blipFill>
          <a:blip r:embed="rId3" cstate="print">
            <a:extLst>
              <a:ext uri="{28A0092B-C50C-407E-A947-70E740481C1C}">
                <a14:useLocalDpi xmlns:a14="http://schemas.microsoft.com/office/drawing/2010/main" val="0"/>
              </a:ext>
            </a:extLst>
          </a:blip>
          <a:srcRect r="841"/>
          <a:stretch>
            <a:fillRect/>
          </a:stretch>
        </p:blipFill>
        <p:spPr bwMode="auto">
          <a:xfrm>
            <a:off x="31418213" y="31643638"/>
            <a:ext cx="3201987"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CustomShape 2">
            <a:extLst>
              <a:ext uri="{FF2B5EF4-FFF2-40B4-BE49-F238E27FC236}">
                <a16:creationId xmlns:a16="http://schemas.microsoft.com/office/drawing/2014/main" id="{1F828EFA-F316-4C84-92F1-3312DA16C67C}"/>
              </a:ext>
            </a:extLst>
          </p:cNvPr>
          <p:cNvSpPr/>
          <p:nvPr/>
        </p:nvSpPr>
        <p:spPr>
          <a:xfrm>
            <a:off x="1131825" y="1949547"/>
            <a:ext cx="6148387" cy="44751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hangingPunct="1">
              <a:defRPr/>
            </a:pPr>
            <a:r>
              <a:rPr lang="en-US" sz="3000" spc="-1" dirty="0">
                <a:solidFill>
                  <a:srgbClr val="000000"/>
                </a:solidFill>
                <a:latin typeface="標楷體"/>
                <a:ea typeface="標楷體"/>
              </a:rPr>
              <a:t>何謂防衛駕駛，就是自己除了</a:t>
            </a:r>
            <a:r>
              <a:rPr lang="en-US" sz="3000" b="1" u="sng" spc="-1" dirty="0">
                <a:solidFill>
                  <a:srgbClr val="000099"/>
                </a:solidFill>
                <a:effectLst>
                  <a:outerShdw blurRad="38100" dist="38100" dir="2700000" algn="tl">
                    <a:srgbClr val="000000">
                      <a:alpha val="43137"/>
                    </a:srgbClr>
                  </a:outerShdw>
                </a:effectLst>
                <a:latin typeface="標楷體"/>
                <a:ea typeface="標楷體"/>
              </a:rPr>
              <a:t>遵守交通規則</a:t>
            </a:r>
            <a:r>
              <a:rPr lang="en-US" sz="3000" spc="-1" dirty="0">
                <a:solidFill>
                  <a:srgbClr val="000000"/>
                </a:solidFill>
                <a:latin typeface="標楷體"/>
                <a:ea typeface="標楷體"/>
              </a:rPr>
              <a:t>外，也要</a:t>
            </a:r>
            <a:r>
              <a:rPr lang="en-US" sz="3000" b="1" spc="-1" dirty="0">
                <a:solidFill>
                  <a:srgbClr val="FF0000"/>
                </a:solidFill>
                <a:effectLst>
                  <a:outerShdw blurRad="38100" dist="38100" dir="2700000" algn="tl">
                    <a:srgbClr val="000000">
                      <a:alpha val="43137"/>
                    </a:srgbClr>
                  </a:outerShdw>
                </a:effectLst>
                <a:latin typeface="標楷體"/>
                <a:ea typeface="標楷體"/>
              </a:rPr>
              <a:t>防範他人駕駛因疏忽或故意違規而發生交通事故外</a:t>
            </a:r>
            <a:r>
              <a:rPr lang="en-US" sz="3000" spc="-1" dirty="0">
                <a:solidFill>
                  <a:srgbClr val="000000"/>
                </a:solidFill>
                <a:latin typeface="標楷體"/>
                <a:ea typeface="標楷體"/>
              </a:rPr>
              <a:t>。防衛駕駛要注意：除了要遵守交通安全規則外，要眼觀四方</a:t>
            </a:r>
            <a:r>
              <a:rPr lang="en-US" sz="3000" b="1" spc="-1" dirty="0">
                <a:solidFill>
                  <a:srgbClr val="FF0066"/>
                </a:solidFill>
                <a:effectLst>
                  <a:outerShdw blurRad="38100" dist="38100" dir="2700000" algn="tl">
                    <a:srgbClr val="000000">
                      <a:alpha val="43137"/>
                    </a:srgbClr>
                  </a:outerShdw>
                </a:effectLst>
                <a:latin typeface="標楷體"/>
                <a:ea typeface="標楷體"/>
              </a:rPr>
              <a:t>，「</a:t>
            </a:r>
            <a:r>
              <a:rPr lang="en-US" sz="3000" b="1" spc="-1" dirty="0" err="1">
                <a:solidFill>
                  <a:srgbClr val="FF0066"/>
                </a:solidFill>
                <a:effectLst>
                  <a:outerShdw blurRad="38100" dist="38100" dir="2700000" algn="tl">
                    <a:srgbClr val="000000">
                      <a:alpha val="43137"/>
                    </a:srgbClr>
                  </a:outerShdw>
                </a:effectLst>
                <a:latin typeface="標楷體"/>
                <a:ea typeface="標楷體"/>
              </a:rPr>
              <a:t>危險」藏在細節中</a:t>
            </a:r>
            <a:r>
              <a:rPr lang="en-US" sz="3000" spc="-1" dirty="0" err="1">
                <a:solidFill>
                  <a:srgbClr val="000000"/>
                </a:solidFill>
                <a:latin typeface="標楷體"/>
                <a:ea typeface="標楷體"/>
              </a:rPr>
              <a:t>；應用情境，多預想少意外。看得到別人，也要可被其他用路人看得到</a:t>
            </a:r>
            <a:r>
              <a:rPr lang="en-US" sz="3000" spc="-1" dirty="0">
                <a:solidFill>
                  <a:srgbClr val="000000"/>
                </a:solidFill>
                <a:latin typeface="標楷體"/>
                <a:ea typeface="標楷體"/>
              </a:rPr>
              <a:t>。</a:t>
            </a:r>
            <a:endParaRPr lang="en-US" sz="3000" spc="-1" dirty="0">
              <a:latin typeface="Arial"/>
            </a:endParaRPr>
          </a:p>
          <a:p>
            <a:pPr eaLnBrk="1" hangingPunct="1">
              <a:defRPr/>
            </a:pPr>
            <a:endParaRPr lang="en-US" sz="3000" spc="-1" dirty="0">
              <a:latin typeface="Arial"/>
            </a:endParaRPr>
          </a:p>
        </p:txBody>
      </p:sp>
      <p:pic>
        <p:nvPicPr>
          <p:cNvPr id="34821" name="圖片 8"/>
          <p:cNvPicPr>
            <a:picLocks noChangeAspect="1" noChangeArrowheads="1"/>
          </p:cNvPicPr>
          <p:nvPr/>
        </p:nvPicPr>
        <p:blipFill>
          <a:blip r:embed="rId4">
            <a:extLst>
              <a:ext uri="{28A0092B-C50C-407E-A947-70E740481C1C}">
                <a14:useLocalDpi xmlns:a14="http://schemas.microsoft.com/office/drawing/2010/main" val="0"/>
              </a:ext>
            </a:extLst>
          </a:blip>
          <a:srcRect t="10374" r="62054" b="32372"/>
          <a:stretch>
            <a:fillRect/>
          </a:stretch>
        </p:blipFill>
        <p:spPr bwMode="auto">
          <a:xfrm>
            <a:off x="8343900" y="1149449"/>
            <a:ext cx="3266541" cy="41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86162"/>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51B7D7-72FA-4A88-8530-A28AA4004E9E}"/>
              </a:ext>
            </a:extLst>
          </p:cNvPr>
          <p:cNvSpPr>
            <a:spLocks noGrp="1"/>
          </p:cNvSpPr>
          <p:nvPr>
            <p:ph type="title"/>
          </p:nvPr>
        </p:nvSpPr>
        <p:spPr>
          <a:xfrm>
            <a:off x="136525" y="144378"/>
            <a:ext cx="10058400" cy="790876"/>
          </a:xfrm>
        </p:spPr>
        <p:txBody>
          <a:bodyPr/>
          <a:lstStyle/>
          <a:p>
            <a:pPr>
              <a:defRPr/>
            </a:pPr>
            <a:r>
              <a:rPr lang="en-US" altLang="zh-TW" dirty="0"/>
              <a:t>[</a:t>
            </a:r>
            <a:r>
              <a:rPr lang="zh-TW" altLang="en-US" dirty="0"/>
              <a:t>防禦駕駛</a:t>
            </a:r>
            <a:r>
              <a:rPr lang="en-US" altLang="zh-TW" dirty="0"/>
              <a:t>] </a:t>
            </a:r>
            <a:r>
              <a:rPr lang="zh-TW" altLang="en-US" dirty="0"/>
              <a:t>影響一輩子的用路觀念</a:t>
            </a:r>
          </a:p>
        </p:txBody>
      </p:sp>
      <p:pic>
        <p:nvPicPr>
          <p:cNvPr id="37891" name="Picture 2">
            <a:hlinkClick r:id="rId2" action="ppaction://hlinkfile"/>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54241" y="935253"/>
            <a:ext cx="8674769" cy="4879985"/>
          </a:xfrm>
        </p:spPr>
      </p:pic>
    </p:spTree>
    <p:extLst>
      <p:ext uri="{BB962C8B-B14F-4D97-AF65-F5344CB8AC3E}">
        <p14:creationId xmlns:p14="http://schemas.microsoft.com/office/powerpoint/2010/main" val="3952891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內容版面配置區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1013" y="1628775"/>
            <a:ext cx="8704262" cy="4895850"/>
          </a:xfrm>
        </p:spPr>
      </p:pic>
      <p:pic>
        <p:nvPicPr>
          <p:cNvPr id="41987" name="图片 19"/>
          <p:cNvPicPr>
            <a:picLocks noChangeAspect="1" noChangeArrowheads="1"/>
          </p:cNvPicPr>
          <p:nvPr/>
        </p:nvPicPr>
        <p:blipFill>
          <a:blip r:embed="rId3" cstate="print">
            <a:extLst>
              <a:ext uri="{28A0092B-C50C-407E-A947-70E740481C1C}">
                <a14:useLocalDpi xmlns:a14="http://schemas.microsoft.com/office/drawing/2010/main" val="0"/>
              </a:ext>
            </a:extLst>
          </a:blip>
          <a:srcRect l="2441" t="21434"/>
          <a:stretch>
            <a:fillRect/>
          </a:stretch>
        </p:blipFill>
        <p:spPr bwMode="auto">
          <a:xfrm>
            <a:off x="1525588" y="1589"/>
            <a:ext cx="177006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492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8773" y="2516652"/>
            <a:ext cx="9720072" cy="1499616"/>
          </a:xfrm>
        </p:spPr>
        <p:txBody>
          <a:bodyPr/>
          <a:lstStyle/>
          <a:p>
            <a:r>
              <a:rPr lang="zh-TW" altLang="en-US" dirty="0"/>
              <a:t>四、防制酒駕</a:t>
            </a:r>
          </a:p>
        </p:txBody>
      </p:sp>
      <p:sp>
        <p:nvSpPr>
          <p:cNvPr id="3" name="內容版面配置區 2"/>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3743813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DFB8353-B5BE-49A6-A04A-3A867F620FBA}"/>
              </a:ext>
            </a:extLst>
          </p:cNvPr>
          <p:cNvSpPr>
            <a:spLocks noChangeArrowheads="1"/>
          </p:cNvSpPr>
          <p:nvPr/>
        </p:nvSpPr>
        <p:spPr bwMode="gray">
          <a:xfrm>
            <a:off x="554426" y="571765"/>
            <a:ext cx="856158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anchor="b"/>
          <a:lstStyle>
            <a:lvl1pPr>
              <a:spcBef>
                <a:spcPct val="20000"/>
              </a:spcBef>
              <a:buClr>
                <a:srgbClr val="A50021"/>
              </a:buClr>
              <a:buSzPct val="75000"/>
              <a:buFont typeface="Wingdings" panose="05000000000000000000" pitchFamily="2" charset="2"/>
              <a:buChar char="n"/>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chemeClr val="accent2"/>
              </a:buClr>
              <a:buSzPct val="75000"/>
              <a:buFont typeface="Wingdings" panose="05000000000000000000" pitchFamily="2" charset="2"/>
              <a:buChar char="n"/>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666699"/>
              </a:buClr>
              <a:buSzPct val="70000"/>
              <a:buFont typeface="Wingdings" panose="05000000000000000000" pitchFamily="2" charset="2"/>
              <a:buChar char="n"/>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SzPct val="60000"/>
              <a:buFont typeface="Wingdings" panose="05000000000000000000" pitchFamily="2" charset="2"/>
              <a:buChar char="n"/>
              <a:defRPr kumimoji="1" sz="20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Times New Roman" panose="02020603050405020304" pitchFamily="18" charset="0"/>
                <a:ea typeface="新細明體" panose="02020500000000000000" pitchFamily="18" charset="-120"/>
              </a:defRPr>
            </a:lvl9pPr>
          </a:lstStyle>
          <a:p>
            <a:pPr>
              <a:spcBef>
                <a:spcPct val="0"/>
              </a:spcBef>
              <a:buClrTx/>
              <a:buSzTx/>
              <a:buFontTx/>
              <a:buNone/>
            </a:pPr>
            <a:r>
              <a:rPr lang="zh-TW" altLang="en-US" sz="4800" b="1" dirty="0">
                <a:solidFill>
                  <a:srgbClr val="000000"/>
                </a:solidFill>
                <a:latin typeface="標楷體" panose="03000509000000000000" pitchFamily="65" charset="-120"/>
                <a:ea typeface="標楷體" panose="03000509000000000000" pitchFamily="65" charset="-120"/>
              </a:rPr>
              <a:t>交通事故研討</a:t>
            </a:r>
            <a:r>
              <a:rPr lang="en-US" altLang="zh-TW" sz="4800" b="1" dirty="0">
                <a:solidFill>
                  <a:srgbClr val="000000"/>
                </a:solidFill>
                <a:latin typeface="標楷體" panose="03000509000000000000" pitchFamily="65" charset="-120"/>
                <a:ea typeface="標楷體" panose="03000509000000000000" pitchFamily="65" charset="-120"/>
              </a:rPr>
              <a:t>-</a:t>
            </a:r>
            <a:r>
              <a:rPr lang="zh-TW" altLang="en-US" sz="4800" b="1" dirty="0">
                <a:solidFill>
                  <a:srgbClr val="FF0000"/>
                </a:solidFill>
                <a:latin typeface="標楷體" panose="03000509000000000000" pitchFamily="65" charset="-120"/>
                <a:ea typeface="標楷體" panose="03000509000000000000" pitchFamily="65" charset="-120"/>
              </a:rPr>
              <a:t>防制酒駕 </a:t>
            </a:r>
          </a:p>
        </p:txBody>
      </p:sp>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28</a:t>
            </a:fld>
            <a:endParaRPr lang="en-US" altLang="zh-TW" sz="1400" dirty="0"/>
          </a:p>
        </p:txBody>
      </p:sp>
      <p:sp>
        <p:nvSpPr>
          <p:cNvPr id="6" name="Rectangle 3">
            <a:extLst>
              <a:ext uri="{FF2B5EF4-FFF2-40B4-BE49-F238E27FC236}">
                <a16:creationId xmlns:a16="http://schemas.microsoft.com/office/drawing/2014/main" id="{38CA907C-DC3C-4BF0-9118-1D584B1604F0}"/>
              </a:ext>
            </a:extLst>
          </p:cNvPr>
          <p:cNvSpPr txBox="1">
            <a:spLocks noChangeArrowheads="1"/>
          </p:cNvSpPr>
          <p:nvPr/>
        </p:nvSpPr>
        <p:spPr bwMode="auto">
          <a:xfrm>
            <a:off x="797022" y="1539145"/>
            <a:ext cx="8424936" cy="585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kumimoji="1"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0013" indent="-228600" algn="l" rtl="0" eaLnBrk="0" fontAlgn="base" hangingPunct="0">
              <a:spcBef>
                <a:spcPct val="20000"/>
              </a:spcBef>
              <a:spcAft>
                <a:spcPct val="0"/>
              </a:spcAft>
              <a:buClr>
                <a:srgbClr val="666699"/>
              </a:buClr>
              <a:buSzPct val="70000"/>
              <a:buFont typeface="Wingdings" panose="05000000000000000000" pitchFamily="2" charset="2"/>
              <a:buChar char="n"/>
              <a:defRPr kumimoji="1" sz="2400">
                <a:solidFill>
                  <a:schemeClr val="tx1"/>
                </a:solidFill>
                <a:latin typeface="+mn-lt"/>
                <a:ea typeface="+mn-ea"/>
              </a:defRPr>
            </a:lvl3pPr>
            <a:lvl4pPr marL="1712913" indent="-228600" algn="l" rtl="0" eaLnBrk="0" fontAlgn="base" hangingPunct="0">
              <a:spcBef>
                <a:spcPct val="20000"/>
              </a:spcBef>
              <a:spcAft>
                <a:spcPct val="0"/>
              </a:spcAft>
              <a:buSzPct val="6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55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55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55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55000"/>
              <a:buFont typeface="Wingdings" pitchFamily="2" charset="2"/>
              <a:buChar char="n"/>
              <a:defRPr kumimoji="1" sz="2000">
                <a:solidFill>
                  <a:schemeClr val="tx1"/>
                </a:solidFill>
                <a:latin typeface="+mn-lt"/>
                <a:ea typeface="+mn-ea"/>
              </a:defRPr>
            </a:lvl9pPr>
          </a:lstStyle>
          <a:p>
            <a:pPr marL="719138" indent="-719138" eaLnBrk="1" hangingPunct="1">
              <a:lnSpc>
                <a:spcPct val="110000"/>
              </a:lnSpc>
              <a:buNone/>
            </a:pPr>
            <a:r>
              <a:rPr lang="zh-TW" altLang="en-US" sz="2400" kern="0" dirty="0">
                <a:solidFill>
                  <a:srgbClr val="000000"/>
                </a:solidFill>
                <a:latin typeface="標楷體" panose="03000509000000000000" pitchFamily="65" charset="-120"/>
                <a:ea typeface="標楷體" panose="03000509000000000000" pitchFamily="65" charset="-120"/>
              </a:rPr>
              <a:t>一、</a:t>
            </a:r>
            <a:r>
              <a:rPr lang="zh-TW" altLang="en-US" sz="2800" b="1" kern="0" dirty="0">
                <a:solidFill>
                  <a:srgbClr val="000000"/>
                </a:solidFill>
                <a:latin typeface="標楷體" panose="03000509000000000000" pitchFamily="65" charset="-120"/>
                <a:ea typeface="標楷體" panose="03000509000000000000" pitchFamily="65" charset="-120"/>
                <a:hlinkClick r:id="rId2" action="ppaction://hlinkfile"/>
              </a:rPr>
              <a:t>影片：防制酒駕專輯</a:t>
            </a:r>
            <a:r>
              <a:rPr lang="en-US" altLang="zh-TW" sz="2800" b="1" kern="0" dirty="0">
                <a:solidFill>
                  <a:srgbClr val="000000"/>
                </a:solidFill>
                <a:latin typeface="標楷體" panose="03000509000000000000" pitchFamily="65" charset="-120"/>
                <a:ea typeface="標楷體" panose="03000509000000000000" pitchFamily="65" charset="-120"/>
                <a:hlinkClick r:id="rId2" action="ppaction://hlinkfile"/>
              </a:rPr>
              <a:t>1-</a:t>
            </a:r>
            <a:r>
              <a:rPr lang="zh-TW" altLang="en-US" sz="2800" b="1" kern="0" dirty="0">
                <a:solidFill>
                  <a:srgbClr val="000000"/>
                </a:solidFill>
                <a:latin typeface="標楷體" panose="03000509000000000000" pitchFamily="65" charset="-120"/>
                <a:ea typeface="標楷體" panose="03000509000000000000" pitchFamily="65" charset="-120"/>
                <a:hlinkClick r:id="rId2" action="ppaction://hlinkfile"/>
              </a:rPr>
              <a:t>撞擊他人篇</a:t>
            </a:r>
            <a:endParaRPr lang="en-US" altLang="zh-TW" sz="2800" b="1" kern="0" dirty="0">
              <a:solidFill>
                <a:srgbClr val="000000"/>
              </a:solidFill>
              <a:latin typeface="標楷體" panose="03000509000000000000" pitchFamily="65" charset="-120"/>
              <a:ea typeface="標楷體" panose="03000509000000000000" pitchFamily="65" charset="-120"/>
            </a:endParaRPr>
          </a:p>
          <a:p>
            <a:pPr marL="719138" indent="-719138" eaLnBrk="1" hangingPunct="1">
              <a:lnSpc>
                <a:spcPct val="110000"/>
              </a:lnSpc>
              <a:buNone/>
            </a:pPr>
            <a:endParaRPr lang="en-US" altLang="zh-TW" sz="2800" b="1" kern="0" dirty="0">
              <a:solidFill>
                <a:srgbClr val="000000"/>
              </a:solidFill>
              <a:latin typeface="標楷體" panose="03000509000000000000" pitchFamily="65" charset="-120"/>
              <a:ea typeface="標楷體" panose="03000509000000000000" pitchFamily="65" charset="-120"/>
            </a:endParaRPr>
          </a:p>
          <a:p>
            <a:pPr marL="630238" indent="-630238" eaLnBrk="1" hangingPunct="1">
              <a:lnSpc>
                <a:spcPct val="110000"/>
              </a:lnSpc>
              <a:spcBef>
                <a:spcPts val="0"/>
              </a:spcBef>
              <a:buNone/>
            </a:pPr>
            <a:r>
              <a:rPr lang="zh-TW" altLang="en-US" sz="2800" b="1" kern="0" dirty="0">
                <a:solidFill>
                  <a:srgbClr val="000000"/>
                </a:solidFill>
                <a:latin typeface="標楷體" panose="03000509000000000000" pitchFamily="65" charset="-120"/>
                <a:ea typeface="標楷體" panose="03000509000000000000" pitchFamily="65" charset="-120"/>
              </a:rPr>
              <a:t>二</a:t>
            </a:r>
            <a:r>
              <a:rPr lang="zh-TW" altLang="en-US" sz="2800" kern="0" dirty="0">
                <a:solidFill>
                  <a:srgbClr val="000000"/>
                </a:solidFill>
                <a:latin typeface="標楷體" panose="03000509000000000000" pitchFamily="65" charset="-120"/>
                <a:ea typeface="標楷體" panose="03000509000000000000" pitchFamily="65" charset="-120"/>
              </a:rPr>
              <a:t>、</a:t>
            </a:r>
            <a:r>
              <a:rPr lang="zh-TW" altLang="en-US" sz="2800" b="1" kern="0" dirty="0">
                <a:solidFill>
                  <a:srgbClr val="000000"/>
                </a:solidFill>
                <a:latin typeface="標楷體" panose="03000509000000000000" pitchFamily="65" charset="-120"/>
                <a:ea typeface="標楷體" panose="03000509000000000000" pitchFamily="65" charset="-120"/>
                <a:hlinkClick r:id="rId3" action="ppaction://hlinkfile"/>
              </a:rPr>
              <a:t>影片：防制酒駕專輯</a:t>
            </a:r>
            <a:r>
              <a:rPr lang="en-US" altLang="zh-TW" sz="2800" b="1" kern="0" dirty="0">
                <a:solidFill>
                  <a:srgbClr val="000000"/>
                </a:solidFill>
                <a:latin typeface="標楷體" panose="03000509000000000000" pitchFamily="65" charset="-120"/>
                <a:ea typeface="標楷體" panose="03000509000000000000" pitchFamily="65" charset="-120"/>
                <a:hlinkClick r:id="rId3" action="ppaction://hlinkfile"/>
              </a:rPr>
              <a:t>2-</a:t>
            </a:r>
            <a:r>
              <a:rPr lang="zh-TW" altLang="en-US" sz="2800" b="1" kern="0" dirty="0">
                <a:solidFill>
                  <a:srgbClr val="000000"/>
                </a:solidFill>
                <a:latin typeface="標楷體" panose="03000509000000000000" pitchFamily="65" charset="-120"/>
                <a:ea typeface="標楷體" panose="03000509000000000000" pitchFamily="65" charset="-120"/>
                <a:hlinkClick r:id="rId3" action="ppaction://hlinkfile"/>
              </a:rPr>
              <a:t>自撞篇</a:t>
            </a:r>
            <a:endParaRPr lang="en-US" altLang="zh-TW" sz="2800" kern="0" dirty="0">
              <a:solidFill>
                <a:srgbClr val="FF0000"/>
              </a:solidFill>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31961"/>
            <a:ext cx="12121320" cy="2729849"/>
          </a:xfrm>
          <a:prstGeom prst="rect">
            <a:avLst/>
          </a:prstGeom>
        </p:spPr>
      </p:pic>
    </p:spTree>
    <p:extLst>
      <p:ext uri="{BB962C8B-B14F-4D97-AF65-F5344CB8AC3E}">
        <p14:creationId xmlns:p14="http://schemas.microsoft.com/office/powerpoint/2010/main" val="3498615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29</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1539290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164" y="270847"/>
            <a:ext cx="5871092" cy="646331"/>
          </a:xfrm>
        </p:spPr>
        <p:txBody>
          <a:bodyPr/>
          <a:lstStyle/>
          <a:p>
            <a:r>
              <a:rPr lang="zh-TW" altLang="en-US" dirty="0"/>
              <a:t>我們與「它」的安全距離</a:t>
            </a:r>
            <a:r>
              <a:rPr lang="en-US" altLang="zh-TW" dirty="0"/>
              <a:t>…</a:t>
            </a:r>
            <a:endParaRPr lang="zh-TW" altLang="en-US" dirty="0"/>
          </a:p>
        </p:txBody>
      </p:sp>
      <p:sp>
        <p:nvSpPr>
          <p:cNvPr id="5" name="內容版面配置區 4"/>
          <p:cNvSpPr>
            <a:spLocks noGrp="1"/>
          </p:cNvSpPr>
          <p:nvPr>
            <p:ph idx="1"/>
          </p:nvPr>
        </p:nvSpPr>
        <p:spPr>
          <a:xfrm>
            <a:off x="914399" y="1030361"/>
            <a:ext cx="10820401" cy="983166"/>
          </a:xfrm>
        </p:spPr>
        <p:txBody>
          <a:bodyPr>
            <a:normAutofit fontScale="92500" lnSpcReduction="10000"/>
          </a:bodyPr>
          <a:lstStyle/>
          <a:p>
            <a:r>
              <a:rPr lang="zh-TW" altLang="en-US" dirty="0"/>
              <a:t>駕駛看得到他右側車道上的</a:t>
            </a:r>
            <a:r>
              <a:rPr lang="zh-TW" altLang="en-US" b="1" dirty="0">
                <a:solidFill>
                  <a:srgbClr val="FF0000"/>
                </a:solidFill>
              </a:rPr>
              <a:t>三台機車</a:t>
            </a:r>
            <a:r>
              <a:rPr lang="zh-TW" altLang="en-US" dirty="0"/>
              <a:t>嗎？</a:t>
            </a:r>
            <a:endParaRPr lang="en-US" altLang="zh-TW" dirty="0"/>
          </a:p>
          <a:p>
            <a:pPr marL="0" indent="0">
              <a:spcBef>
                <a:spcPts val="0"/>
              </a:spcBef>
              <a:buNone/>
            </a:pPr>
            <a:r>
              <a:rPr lang="zh-TW" altLang="en-US" dirty="0"/>
              <a:t>  </a:t>
            </a:r>
            <a:r>
              <a:rPr lang="zh-TW" altLang="en-US" sz="2000" dirty="0"/>
              <a:t> </a:t>
            </a:r>
            <a:endParaRPr lang="zh-TW" altLang="en-US" dirty="0"/>
          </a:p>
          <a:p>
            <a:endParaRPr lang="zh-TW" altLang="en-US" dirty="0"/>
          </a:p>
        </p:txBody>
      </p:sp>
      <p:pic>
        <p:nvPicPr>
          <p:cNvPr id="3" name="圖片 2"/>
          <p:cNvPicPr>
            <a:picLocks noChangeAspect="1"/>
          </p:cNvPicPr>
          <p:nvPr/>
        </p:nvPicPr>
        <p:blipFill rotWithShape="1">
          <a:blip r:embed="rId2"/>
          <a:srcRect l="13688" t="18180" r="40036" b="5792"/>
          <a:stretch/>
        </p:blipFill>
        <p:spPr>
          <a:xfrm>
            <a:off x="3473534" y="1706445"/>
            <a:ext cx="5221943" cy="4825794"/>
          </a:xfrm>
          <a:prstGeom prst="rect">
            <a:avLst/>
          </a:prstGeom>
        </p:spPr>
      </p:pic>
      <p:sp>
        <p:nvSpPr>
          <p:cNvPr id="9" name="橢圓 8"/>
          <p:cNvSpPr/>
          <p:nvPr/>
        </p:nvSpPr>
        <p:spPr>
          <a:xfrm rot="20139296">
            <a:off x="4731198" y="5321336"/>
            <a:ext cx="397163" cy="1035128"/>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rot="19949077">
            <a:off x="5316815" y="4248139"/>
            <a:ext cx="397163" cy="890398"/>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rot="20423657">
            <a:off x="5358080" y="3139376"/>
            <a:ext cx="397163" cy="914696"/>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4165190" y="5254125"/>
            <a:ext cx="370310" cy="584775"/>
          </a:xfrm>
          <a:prstGeom prst="rect">
            <a:avLst/>
          </a:prstGeom>
          <a:noFill/>
        </p:spPr>
        <p:txBody>
          <a:bodyPr wrap="square" rtlCol="0">
            <a:spAutoFit/>
          </a:bodyPr>
          <a:lstStyle/>
          <a:p>
            <a:r>
              <a:rPr lang="en-US" altLang="zh-TW" sz="3200" b="1" dirty="0">
                <a:solidFill>
                  <a:srgbClr val="FF0000"/>
                </a:solidFill>
              </a:rPr>
              <a:t>A</a:t>
            </a:r>
            <a:endParaRPr lang="zh-TW" altLang="en-US" sz="3200" b="1" dirty="0">
              <a:solidFill>
                <a:srgbClr val="FF0000"/>
              </a:solidFill>
            </a:endParaRPr>
          </a:p>
        </p:txBody>
      </p:sp>
      <p:sp>
        <p:nvSpPr>
          <p:cNvPr id="13" name="文字方塊 12"/>
          <p:cNvSpPr txBox="1"/>
          <p:nvPr/>
        </p:nvSpPr>
        <p:spPr>
          <a:xfrm>
            <a:off x="4763291" y="4119342"/>
            <a:ext cx="370310" cy="584775"/>
          </a:xfrm>
          <a:prstGeom prst="rect">
            <a:avLst/>
          </a:prstGeom>
          <a:noFill/>
        </p:spPr>
        <p:txBody>
          <a:bodyPr wrap="square" rtlCol="0">
            <a:spAutoFit/>
          </a:bodyPr>
          <a:lstStyle/>
          <a:p>
            <a:r>
              <a:rPr lang="en-US" altLang="zh-TW" sz="3200" b="1" dirty="0">
                <a:solidFill>
                  <a:srgbClr val="FF0000"/>
                </a:solidFill>
              </a:rPr>
              <a:t>B</a:t>
            </a:r>
            <a:endParaRPr lang="zh-TW" altLang="en-US" sz="3200" b="1" dirty="0">
              <a:solidFill>
                <a:srgbClr val="FF0000"/>
              </a:solidFill>
            </a:endParaRPr>
          </a:p>
        </p:txBody>
      </p:sp>
      <p:sp>
        <p:nvSpPr>
          <p:cNvPr id="14" name="文字方塊 13"/>
          <p:cNvSpPr txBox="1"/>
          <p:nvPr/>
        </p:nvSpPr>
        <p:spPr>
          <a:xfrm>
            <a:off x="4845821" y="3110405"/>
            <a:ext cx="370310" cy="584775"/>
          </a:xfrm>
          <a:prstGeom prst="rect">
            <a:avLst/>
          </a:prstGeom>
          <a:noFill/>
        </p:spPr>
        <p:txBody>
          <a:bodyPr wrap="square" rtlCol="0">
            <a:spAutoFit/>
          </a:bodyPr>
          <a:lstStyle/>
          <a:p>
            <a:r>
              <a:rPr lang="en-US" altLang="zh-TW" sz="3200" b="1" dirty="0">
                <a:solidFill>
                  <a:srgbClr val="FF0000"/>
                </a:solidFill>
              </a:rPr>
              <a:t>C</a:t>
            </a:r>
            <a:endParaRPr lang="zh-TW" altLang="en-US" sz="3200" b="1" dirty="0">
              <a:solidFill>
                <a:srgbClr val="FF0000"/>
              </a:solidFill>
            </a:endParaRPr>
          </a:p>
        </p:txBody>
      </p:sp>
      <p:pic>
        <p:nvPicPr>
          <p:cNvPr id="15" name="圖片 13" descr="小圖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74" y="165100"/>
            <a:ext cx="940275" cy="9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196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30</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3808977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31</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1419352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32</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636562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33</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1866741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34</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2493069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35</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1922320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36</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3879294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12DB182-6E50-408E-A836-0383DD348322}" type="slidenum">
              <a:rPr lang="zh-TW" altLang="en-US" smtClean="0"/>
              <a:pPr>
                <a:defRPr/>
              </a:pPr>
              <a:t>37</a:t>
            </a:fld>
            <a:endParaRPr lang="en-US" altLang="zh-TW" sz="14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Tree>
    <p:extLst>
      <p:ext uri="{BB962C8B-B14F-4D97-AF65-F5344CB8AC3E}">
        <p14:creationId xmlns:p14="http://schemas.microsoft.com/office/powerpoint/2010/main" val="1762594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163" y="270847"/>
            <a:ext cx="6620989" cy="646331"/>
          </a:xfrm>
        </p:spPr>
        <p:txBody>
          <a:bodyPr/>
          <a:lstStyle/>
          <a:p>
            <a:r>
              <a:rPr lang="zh-TW" altLang="en-US" dirty="0"/>
              <a:t>大型車駕駛看得到機車騎士嗎？</a:t>
            </a:r>
          </a:p>
        </p:txBody>
      </p:sp>
      <p:sp>
        <p:nvSpPr>
          <p:cNvPr id="4" name="內容版面配置區 3"/>
          <p:cNvSpPr>
            <a:spLocks noGrp="1"/>
          </p:cNvSpPr>
          <p:nvPr>
            <p:ph idx="1"/>
          </p:nvPr>
        </p:nvSpPr>
        <p:spPr/>
        <p:txBody>
          <a:bodyPr/>
          <a:lstStyle/>
          <a:p>
            <a:endParaRPr lang="zh-TW" altLang="en-US"/>
          </a:p>
        </p:txBody>
      </p:sp>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l="25315" t="1161" r="17230" b="12027"/>
          <a:stretch/>
        </p:blipFill>
        <p:spPr>
          <a:xfrm>
            <a:off x="4722967" y="1568049"/>
            <a:ext cx="3340377" cy="2854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l="43527" t="18854" r="16327" b="17038"/>
          <a:stretch/>
        </p:blipFill>
        <p:spPr>
          <a:xfrm>
            <a:off x="8207011" y="2382613"/>
            <a:ext cx="3556000" cy="3240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圖片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280" t="13687" r="3632" b="14670"/>
          <a:stretch/>
        </p:blipFill>
        <p:spPr bwMode="auto">
          <a:xfrm>
            <a:off x="618837" y="1181886"/>
            <a:ext cx="3941991" cy="2595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圖片 13" descr="小圖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74" y="165100"/>
            <a:ext cx="940275" cy="9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021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大型車駕駛看得到機車騎士嗎？</a:t>
            </a:r>
          </a:p>
        </p:txBody>
      </p:sp>
      <p:pic>
        <p:nvPicPr>
          <p:cNvPr id="4" name="大貨車死角宣導-外國影片">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2264" y="917178"/>
            <a:ext cx="9155113" cy="5149850"/>
          </a:xfrm>
        </p:spPr>
      </p:pic>
    </p:spTree>
    <p:extLst>
      <p:ext uri="{BB962C8B-B14F-4D97-AF65-F5344CB8AC3E}">
        <p14:creationId xmlns:p14="http://schemas.microsoft.com/office/powerpoint/2010/main" val="1250174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164" y="270847"/>
            <a:ext cx="7109719" cy="646331"/>
          </a:xfrm>
        </p:spPr>
        <p:txBody>
          <a:bodyPr/>
          <a:lstStyle/>
          <a:p>
            <a:r>
              <a:rPr lang="zh-TW" altLang="en-US" dirty="0"/>
              <a:t>大型車駕駛的</a:t>
            </a:r>
            <a:r>
              <a:rPr lang="zh-TW" altLang="en-US" b="1" dirty="0">
                <a:solidFill>
                  <a:srgbClr val="0000FF"/>
                </a:solidFill>
              </a:rPr>
              <a:t>視線死角</a:t>
            </a:r>
            <a:r>
              <a:rPr lang="zh-TW" altLang="en-US" dirty="0"/>
              <a:t>在哪裡呢？</a:t>
            </a:r>
          </a:p>
        </p:txBody>
      </p:sp>
      <p:pic>
        <p:nvPicPr>
          <p:cNvPr id="5" name="圖片 13" descr="小圖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4" y="165100"/>
            <a:ext cx="940275" cy="9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rotWithShape="1">
          <a:blip r:embed="rId3"/>
          <a:srcRect l="14423" r="2341"/>
          <a:stretch/>
        </p:blipFill>
        <p:spPr>
          <a:xfrm>
            <a:off x="6086755" y="964901"/>
            <a:ext cx="5726546" cy="5060143"/>
          </a:xfrm>
          <a:prstGeom prst="rect">
            <a:avLst/>
          </a:prstGeom>
        </p:spPr>
      </p:pic>
      <p:pic>
        <p:nvPicPr>
          <p:cNvPr id="4" name="圖片 3"/>
          <p:cNvPicPr>
            <a:picLocks noChangeAspect="1"/>
          </p:cNvPicPr>
          <p:nvPr/>
        </p:nvPicPr>
        <p:blipFill>
          <a:blip r:embed="rId4">
            <a:clrChange>
              <a:clrFrom>
                <a:srgbClr val="FBFBFB"/>
              </a:clrFrom>
              <a:clrTo>
                <a:srgbClr val="FBFBFB">
                  <a:alpha val="0"/>
                </a:srgbClr>
              </a:clrTo>
            </a:clrChange>
          </a:blip>
          <a:stretch>
            <a:fillRect/>
          </a:stretch>
        </p:blipFill>
        <p:spPr>
          <a:xfrm>
            <a:off x="1632392" y="1489184"/>
            <a:ext cx="5033712" cy="1798961"/>
          </a:xfrm>
          <a:prstGeom prst="rect">
            <a:avLst/>
          </a:prstGeom>
        </p:spPr>
      </p:pic>
      <p:pic>
        <p:nvPicPr>
          <p:cNvPr id="12" name="圖片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280" t="13687" r="3632" b="14670"/>
          <a:stretch/>
        </p:blipFill>
        <p:spPr bwMode="auto">
          <a:xfrm>
            <a:off x="835897" y="3666804"/>
            <a:ext cx="2608968" cy="1717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圖片 12"/>
          <p:cNvPicPr>
            <a:picLocks noChangeAspect="1"/>
          </p:cNvPicPr>
          <p:nvPr/>
        </p:nvPicPr>
        <p:blipFill rotWithShape="1">
          <a:blip r:embed="rId6" cstate="print">
            <a:extLst>
              <a:ext uri="{28A0092B-C50C-407E-A947-70E740481C1C}">
                <a14:useLocalDpi xmlns:a14="http://schemas.microsoft.com/office/drawing/2010/main" val="0"/>
              </a:ext>
            </a:extLst>
          </a:blip>
          <a:srcRect l="33032" t="15505" r="19850" b="12027"/>
          <a:stretch/>
        </p:blipFill>
        <p:spPr>
          <a:xfrm>
            <a:off x="3623643" y="4105539"/>
            <a:ext cx="2384611" cy="2074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圖片 13"/>
          <p:cNvPicPr>
            <a:picLocks noChangeAspect="1"/>
          </p:cNvPicPr>
          <p:nvPr/>
        </p:nvPicPr>
        <p:blipFill rotWithShape="1">
          <a:blip r:embed="rId7" cstate="print">
            <a:extLst>
              <a:ext uri="{28A0092B-C50C-407E-A947-70E740481C1C}">
                <a14:useLocalDpi xmlns:a14="http://schemas.microsoft.com/office/drawing/2010/main" val="0"/>
              </a:ext>
            </a:extLst>
          </a:blip>
          <a:srcRect l="43527" t="18854" r="16327" b="17038"/>
          <a:stretch/>
        </p:blipFill>
        <p:spPr>
          <a:xfrm>
            <a:off x="6193484" y="4544194"/>
            <a:ext cx="2128480" cy="1939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內容版面配置區 7"/>
          <p:cNvSpPr>
            <a:spLocks noGrp="1"/>
          </p:cNvSpPr>
          <p:nvPr>
            <p:ph idx="1"/>
          </p:nvPr>
        </p:nvSpPr>
        <p:spPr/>
        <p:txBody>
          <a:bodyPr/>
          <a:lstStyle/>
          <a:p>
            <a:r>
              <a:rPr lang="zh-TW" altLang="en-US"/>
              <a:t>車前方</a:t>
            </a:r>
            <a:endParaRPr lang="en-US" altLang="zh-TW"/>
          </a:p>
          <a:p>
            <a:r>
              <a:rPr lang="zh-TW" altLang="en-US"/>
              <a:t>左右兩側</a:t>
            </a:r>
            <a:endParaRPr lang="en-US" altLang="zh-TW"/>
          </a:p>
          <a:p>
            <a:r>
              <a:rPr lang="zh-TW" altLang="en-US"/>
              <a:t>車後方</a:t>
            </a:r>
            <a:endParaRPr lang="zh-TW" altLang="en-US" dirty="0"/>
          </a:p>
        </p:txBody>
      </p:sp>
      <p:sp>
        <p:nvSpPr>
          <p:cNvPr id="6" name="矩形 5">
            <a:extLst>
              <a:ext uri="{FF2B5EF4-FFF2-40B4-BE49-F238E27FC236}">
                <a16:creationId xmlns:a16="http://schemas.microsoft.com/office/drawing/2014/main" id="{6C558790-4BF8-4593-A8E1-A0CFBBD2B3AB}"/>
              </a:ext>
            </a:extLst>
          </p:cNvPr>
          <p:cNvSpPr/>
          <p:nvPr/>
        </p:nvSpPr>
        <p:spPr>
          <a:xfrm>
            <a:off x="1746679" y="3232184"/>
            <a:ext cx="5414687" cy="253916"/>
          </a:xfrm>
          <a:prstGeom prst="rect">
            <a:avLst/>
          </a:prstGeom>
        </p:spPr>
        <p:txBody>
          <a:bodyPr wrap="square">
            <a:spAutoFit/>
          </a:bodyPr>
          <a:lstStyle/>
          <a:p>
            <a:r>
              <a:rPr lang="zh-TW" altLang="en-US" sz="1050" dirty="0">
                <a:latin typeface="微軟正黑體" panose="020B0604030504040204" pitchFamily="34" charset="-120"/>
                <a:ea typeface="微軟正黑體" panose="020B0604030504040204" pitchFamily="34" charset="-120"/>
              </a:rPr>
              <a:t>資料來源：</a:t>
            </a:r>
            <a:r>
              <a:rPr lang="en-US" altLang="zh-TW" sz="1050" dirty="0">
                <a:latin typeface="微軟正黑體" panose="020B0604030504040204" pitchFamily="34" charset="-120"/>
                <a:ea typeface="微軟正黑體" panose="020B0604030504040204" pitchFamily="34" charset="-120"/>
              </a:rPr>
              <a:t>https://news.ltn.com.tw/news/society/breakingnews/2950028</a:t>
            </a:r>
            <a:endParaRPr lang="zh-TW" altLang="en-US" sz="105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67213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163" y="270847"/>
            <a:ext cx="4955691" cy="646331"/>
          </a:xfrm>
        </p:spPr>
        <p:txBody>
          <a:bodyPr/>
          <a:lstStyle/>
          <a:p>
            <a:r>
              <a:rPr lang="zh-TW" altLang="en-US" dirty="0"/>
              <a:t>車禍三是如何發生的？</a:t>
            </a:r>
          </a:p>
        </p:txBody>
      </p:sp>
      <p:sp>
        <p:nvSpPr>
          <p:cNvPr id="3" name="內容版面配置區 2"/>
          <p:cNvSpPr>
            <a:spLocks noGrp="1"/>
          </p:cNvSpPr>
          <p:nvPr>
            <p:ph idx="1"/>
          </p:nvPr>
        </p:nvSpPr>
        <p:spPr>
          <a:xfrm>
            <a:off x="5854855" y="383119"/>
            <a:ext cx="6142579" cy="5262527"/>
          </a:xfrm>
        </p:spPr>
        <p:txBody>
          <a:bodyPr/>
          <a:lstStyle/>
          <a:p>
            <a:r>
              <a:rPr lang="zh-TW" altLang="en-US" sz="2600" dirty="0"/>
              <a:t>行人於</a:t>
            </a:r>
            <a:r>
              <a:rPr lang="zh-TW" altLang="en-US" sz="2600" b="1" dirty="0">
                <a:solidFill>
                  <a:srgbClr val="FF0000"/>
                </a:solidFill>
              </a:rPr>
              <a:t>車輛紅燈末</a:t>
            </a:r>
            <a:r>
              <a:rPr lang="zh-TW" altLang="en-US" sz="2600" dirty="0"/>
              <a:t>進入路口，</a:t>
            </a:r>
            <a:r>
              <a:rPr lang="zh-TW" altLang="en-US" sz="2600" b="1" dirty="0">
                <a:solidFill>
                  <a:srgbClr val="FF0000"/>
                </a:solidFill>
              </a:rPr>
              <a:t>大型車綠燈起步</a:t>
            </a:r>
            <a:r>
              <a:rPr lang="zh-TW" altLang="en-US" sz="2600" dirty="0"/>
              <a:t>時，未注意</a:t>
            </a:r>
            <a:r>
              <a:rPr lang="zh-TW" altLang="en-US" sz="2600" b="1" dirty="0">
                <a:solidFill>
                  <a:srgbClr val="FF0000"/>
                </a:solidFill>
              </a:rPr>
              <a:t>視線死角</a:t>
            </a:r>
            <a:r>
              <a:rPr lang="zh-TW" altLang="en-US" sz="2600" dirty="0"/>
              <a:t>處有過馬路的行人，導致事故發生。</a:t>
            </a:r>
          </a:p>
        </p:txBody>
      </p:sp>
      <p:pic>
        <p:nvPicPr>
          <p:cNvPr id="4" name="圖片 13" descr="小圖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74" y="165100"/>
            <a:ext cx="940275" cy="94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婦人從視線死角">
            <a:hlinkClick r:id="" action="ppaction://media"/>
          </p:cNvPr>
          <p:cNvPicPr>
            <a:picLocks noChangeAspect="1"/>
          </p:cNvPicPr>
          <p:nvPr>
            <a:videoFile r:link="rId1"/>
            <p:extLst>
              <p:ext uri="{DAA4B4D4-6D71-4841-9C94-3DE7FCFB9230}">
                <p14:media xmlns:p14="http://schemas.microsoft.com/office/powerpoint/2010/main" r:embed="rId2">
                  <p14:trim end="50028"/>
                </p14:media>
              </p:ext>
            </p:extLst>
          </p:nvPr>
        </p:nvPicPr>
        <p:blipFill>
          <a:blip r:embed="rId6"/>
          <a:stretch>
            <a:fillRect/>
          </a:stretch>
        </p:blipFill>
        <p:spPr>
          <a:xfrm>
            <a:off x="4566980" y="1795116"/>
            <a:ext cx="7213108" cy="4354211"/>
          </a:xfrm>
          <a:prstGeom prst="rect">
            <a:avLst/>
          </a:prstGeom>
        </p:spPr>
      </p:pic>
      <p:pic>
        <p:nvPicPr>
          <p:cNvPr id="56" name="圖片 55"/>
          <p:cNvPicPr>
            <a:picLocks noChangeAspect="1"/>
          </p:cNvPicPr>
          <p:nvPr/>
        </p:nvPicPr>
        <p:blipFill rotWithShape="1">
          <a:blip r:embed="rId7"/>
          <a:srcRect t="26760" r="51143" b="32857"/>
          <a:stretch/>
        </p:blipFill>
        <p:spPr>
          <a:xfrm>
            <a:off x="1409313" y="1243168"/>
            <a:ext cx="3085097" cy="4520334"/>
          </a:xfrm>
          <a:prstGeom prst="rect">
            <a:avLst/>
          </a:prstGeom>
        </p:spPr>
      </p:pic>
      <p:grpSp>
        <p:nvGrpSpPr>
          <p:cNvPr id="57" name="群組 56"/>
          <p:cNvGrpSpPr/>
          <p:nvPr/>
        </p:nvGrpSpPr>
        <p:grpSpPr>
          <a:xfrm>
            <a:off x="1532485" y="1312935"/>
            <a:ext cx="411604" cy="1172062"/>
            <a:chOff x="3146966" y="237588"/>
            <a:chExt cx="714375" cy="2019644"/>
          </a:xfrm>
        </p:grpSpPr>
        <p:grpSp>
          <p:nvGrpSpPr>
            <p:cNvPr id="58" name="群組 57"/>
            <p:cNvGrpSpPr/>
            <p:nvPr/>
          </p:nvGrpSpPr>
          <p:grpSpPr>
            <a:xfrm>
              <a:off x="3146966" y="237588"/>
              <a:ext cx="714375" cy="2019644"/>
              <a:chOff x="2582610" y="253933"/>
              <a:chExt cx="714375" cy="2019644"/>
            </a:xfrm>
          </p:grpSpPr>
          <p:grpSp>
            <p:nvGrpSpPr>
              <p:cNvPr id="73" name="群組 72"/>
              <p:cNvGrpSpPr/>
              <p:nvPr/>
            </p:nvGrpSpPr>
            <p:grpSpPr>
              <a:xfrm>
                <a:off x="2588909" y="253933"/>
                <a:ext cx="708076" cy="1563606"/>
                <a:chOff x="9457366" y="2671355"/>
                <a:chExt cx="718733" cy="1587136"/>
              </a:xfrm>
              <a:solidFill>
                <a:schemeClr val="bg1">
                  <a:lumMod val="75000"/>
                </a:schemeClr>
              </a:solidFill>
            </p:grpSpPr>
            <p:sp>
              <p:nvSpPr>
                <p:cNvPr id="75" name="橢圓 74"/>
                <p:cNvSpPr/>
                <p:nvPr/>
              </p:nvSpPr>
              <p:spPr>
                <a:xfrm>
                  <a:off x="9551109" y="4212772"/>
                  <a:ext cx="528422" cy="45719"/>
                </a:xfrm>
                <a:prstGeom prst="ellipse">
                  <a:avLst/>
                </a:prstGeom>
                <a:solidFill>
                  <a:schemeClr val="bg2">
                    <a:lumMod val="1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6" name="矩形 75"/>
                <p:cNvSpPr/>
                <p:nvPr/>
              </p:nvSpPr>
              <p:spPr>
                <a:xfrm>
                  <a:off x="9457366" y="2671355"/>
                  <a:ext cx="718733" cy="1541417"/>
                </a:xfrm>
                <a:prstGeom prst="rect">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7" name="矩形 76"/>
                <p:cNvSpPr/>
                <p:nvPr/>
              </p:nvSpPr>
              <p:spPr>
                <a:xfrm>
                  <a:off x="9480341" y="4140498"/>
                  <a:ext cx="669959" cy="53830"/>
                </a:xfrm>
                <a:prstGeom prst="rect">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8" name="矩形 77"/>
                <p:cNvSpPr/>
                <p:nvPr/>
              </p:nvSpPr>
              <p:spPr>
                <a:xfrm>
                  <a:off x="9480341" y="4056041"/>
                  <a:ext cx="669959" cy="53830"/>
                </a:xfrm>
                <a:prstGeom prst="rect">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9" name="矩形 78"/>
                <p:cNvSpPr/>
                <p:nvPr/>
              </p:nvSpPr>
              <p:spPr>
                <a:xfrm>
                  <a:off x="9480341" y="3963456"/>
                  <a:ext cx="669959" cy="53830"/>
                </a:xfrm>
                <a:prstGeom prst="rect">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pic>
            <p:nvPicPr>
              <p:cNvPr id="74" name="圖片 73"/>
              <p:cNvPicPr>
                <a:picLocks noChangeAspect="1"/>
              </p:cNvPicPr>
              <p:nvPr/>
            </p:nvPicPr>
            <p:blipFill>
              <a:blip r:embed="rId8"/>
              <a:stretch>
                <a:fillRect/>
              </a:stretch>
            </p:blipFill>
            <p:spPr>
              <a:xfrm rot="10800000">
                <a:off x="2582610" y="1810317"/>
                <a:ext cx="714375" cy="463260"/>
              </a:xfrm>
              <a:prstGeom prst="rect">
                <a:avLst/>
              </a:prstGeom>
            </p:spPr>
          </p:pic>
        </p:grpSp>
        <p:sp>
          <p:nvSpPr>
            <p:cNvPr id="59" name="矩形 58"/>
            <p:cNvSpPr/>
            <p:nvPr/>
          </p:nvSpPr>
          <p:spPr>
            <a:xfrm>
              <a:off x="3175477" y="1433930"/>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0" name="矩形 59"/>
            <p:cNvSpPr/>
            <p:nvPr/>
          </p:nvSpPr>
          <p:spPr>
            <a:xfrm>
              <a:off x="3175477" y="1345404"/>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1" name="矩形 60"/>
            <p:cNvSpPr/>
            <p:nvPr/>
          </p:nvSpPr>
          <p:spPr>
            <a:xfrm>
              <a:off x="3175477" y="1247410"/>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2" name="矩形 61"/>
            <p:cNvSpPr/>
            <p:nvPr/>
          </p:nvSpPr>
          <p:spPr>
            <a:xfrm>
              <a:off x="3175477" y="1156673"/>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3" name="矩形 62"/>
            <p:cNvSpPr/>
            <p:nvPr/>
          </p:nvSpPr>
          <p:spPr>
            <a:xfrm>
              <a:off x="3175477" y="1068461"/>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4" name="矩形 63"/>
            <p:cNvSpPr/>
            <p:nvPr/>
          </p:nvSpPr>
          <p:spPr>
            <a:xfrm>
              <a:off x="3175477" y="968955"/>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5" name="矩形 64"/>
            <p:cNvSpPr/>
            <p:nvPr/>
          </p:nvSpPr>
          <p:spPr>
            <a:xfrm>
              <a:off x="3175477" y="880759"/>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6" name="矩形 65"/>
            <p:cNvSpPr/>
            <p:nvPr/>
          </p:nvSpPr>
          <p:spPr>
            <a:xfrm>
              <a:off x="3175348" y="796364"/>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7" name="矩形 66"/>
            <p:cNvSpPr/>
            <p:nvPr/>
          </p:nvSpPr>
          <p:spPr>
            <a:xfrm>
              <a:off x="3175348" y="711171"/>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8" name="矩形 67"/>
            <p:cNvSpPr/>
            <p:nvPr/>
          </p:nvSpPr>
          <p:spPr>
            <a:xfrm>
              <a:off x="3175477" y="619380"/>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9" name="矩形 68"/>
            <p:cNvSpPr/>
            <p:nvPr/>
          </p:nvSpPr>
          <p:spPr>
            <a:xfrm>
              <a:off x="3175477" y="531184"/>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0" name="矩形 69"/>
            <p:cNvSpPr/>
            <p:nvPr/>
          </p:nvSpPr>
          <p:spPr>
            <a:xfrm>
              <a:off x="3175477" y="442396"/>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1" name="矩形 70"/>
            <p:cNvSpPr/>
            <p:nvPr/>
          </p:nvSpPr>
          <p:spPr>
            <a:xfrm>
              <a:off x="3175477" y="353749"/>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72" name="矩形 71"/>
            <p:cNvSpPr/>
            <p:nvPr/>
          </p:nvSpPr>
          <p:spPr>
            <a:xfrm>
              <a:off x="3175477" y="275991"/>
              <a:ext cx="660025" cy="53032"/>
            </a:xfrm>
            <a:prstGeom prst="rect">
              <a:avLst/>
            </a:prstGeom>
            <a:solidFill>
              <a:schemeClr val="bg1">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grpSp>
      <p:grpSp>
        <p:nvGrpSpPr>
          <p:cNvPr id="80" name="群組 79"/>
          <p:cNvGrpSpPr/>
          <p:nvPr/>
        </p:nvGrpSpPr>
        <p:grpSpPr>
          <a:xfrm>
            <a:off x="1130795" y="1751181"/>
            <a:ext cx="439018" cy="569974"/>
            <a:chOff x="2081077" y="940300"/>
            <a:chExt cx="719624" cy="927587"/>
          </a:xfrm>
          <a:effectLst>
            <a:glow rad="50800">
              <a:schemeClr val="bg1">
                <a:alpha val="40000"/>
              </a:schemeClr>
            </a:glow>
          </a:effectLst>
        </p:grpSpPr>
        <p:pic>
          <p:nvPicPr>
            <p:cNvPr id="81" name="圖片 80"/>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flipH="1">
              <a:off x="2275911" y="940300"/>
              <a:ext cx="343758" cy="882199"/>
            </a:xfrm>
            <a:prstGeom prst="rect">
              <a:avLst/>
            </a:prstGeom>
          </p:spPr>
        </p:pic>
        <p:grpSp>
          <p:nvGrpSpPr>
            <p:cNvPr id="82" name="群組 81"/>
            <p:cNvGrpSpPr/>
            <p:nvPr/>
          </p:nvGrpSpPr>
          <p:grpSpPr>
            <a:xfrm>
              <a:off x="2081077" y="1337982"/>
              <a:ext cx="719624" cy="529905"/>
              <a:chOff x="1599597" y="1500394"/>
              <a:chExt cx="1046167" cy="790990"/>
            </a:xfrm>
          </p:grpSpPr>
          <p:sp>
            <p:nvSpPr>
              <p:cNvPr id="83" name="橢圓 82"/>
              <p:cNvSpPr/>
              <p:nvPr/>
            </p:nvSpPr>
            <p:spPr>
              <a:xfrm>
                <a:off x="2264089" y="1892562"/>
                <a:ext cx="381675" cy="3988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cxnSp>
            <p:nvCxnSpPr>
              <p:cNvPr id="84" name="直線接點 83"/>
              <p:cNvCxnSpPr/>
              <p:nvPr/>
            </p:nvCxnSpPr>
            <p:spPr>
              <a:xfrm flipV="1">
                <a:off x="1801571" y="2091971"/>
                <a:ext cx="255924" cy="232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599597" y="1892562"/>
                <a:ext cx="381675" cy="3988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86" name="橢圓 85"/>
              <p:cNvSpPr/>
              <p:nvPr/>
            </p:nvSpPr>
            <p:spPr>
              <a:xfrm>
                <a:off x="2059411" y="2036100"/>
                <a:ext cx="97300" cy="1117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cxnSp>
            <p:nvCxnSpPr>
              <p:cNvPr id="87" name="直線接點 86"/>
              <p:cNvCxnSpPr/>
              <p:nvPr/>
            </p:nvCxnSpPr>
            <p:spPr>
              <a:xfrm flipH="1">
                <a:off x="2091353" y="1946237"/>
                <a:ext cx="34016" cy="27954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a:off x="2093852" y="1936538"/>
                <a:ext cx="6285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2060777" y="2233569"/>
                <a:ext cx="6285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a:xfrm flipV="1">
                <a:off x="1807038" y="1775497"/>
                <a:ext cx="162950" cy="31973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a:endCxn id="92" idx="2"/>
              </p:cNvCxnSpPr>
              <p:nvPr/>
            </p:nvCxnSpPr>
            <p:spPr>
              <a:xfrm flipH="1" flipV="1">
                <a:off x="1951924" y="1749614"/>
                <a:ext cx="135961" cy="28684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2" name="流程圖: 人工輸入 91"/>
              <p:cNvSpPr/>
              <p:nvPr/>
            </p:nvSpPr>
            <p:spPr>
              <a:xfrm flipH="1">
                <a:off x="1872602" y="1695479"/>
                <a:ext cx="158644" cy="54135"/>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93" name="弧形 92"/>
              <p:cNvSpPr/>
              <p:nvPr/>
            </p:nvSpPr>
            <p:spPr>
              <a:xfrm rot="464343" flipV="1">
                <a:off x="1794126" y="1500394"/>
                <a:ext cx="587788" cy="493148"/>
              </a:xfrm>
              <a:prstGeom prst="arc">
                <a:avLst/>
              </a:prstGeom>
              <a:ln w="12700"/>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cxnSp>
            <p:nvCxnSpPr>
              <p:cNvPr id="94" name="直線接點 93"/>
              <p:cNvCxnSpPr/>
              <p:nvPr/>
            </p:nvCxnSpPr>
            <p:spPr>
              <a:xfrm flipH="1" flipV="1">
                <a:off x="2322018" y="1578024"/>
                <a:ext cx="137003" cy="51632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5" name="弧形箭號 (左彎) 94"/>
              <p:cNvSpPr/>
              <p:nvPr/>
            </p:nvSpPr>
            <p:spPr>
              <a:xfrm flipV="1">
                <a:off x="2203391" y="1515470"/>
                <a:ext cx="126772" cy="120122"/>
              </a:xfrm>
              <a:prstGeom prst="curvedLeftArrow">
                <a:avLst>
                  <a:gd name="adj1" fmla="val 15250"/>
                  <a:gd name="adj2" fmla="val 50000"/>
                  <a:gd name="adj3"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solidFill>
                    <a:schemeClr val="tx1"/>
                  </a:solidFill>
                </a:endParaRPr>
              </a:p>
            </p:txBody>
          </p:sp>
        </p:grpSp>
      </p:grpSp>
      <p:pic>
        <p:nvPicPr>
          <p:cNvPr id="49" name="圖片 48">
            <a:extLst>
              <a:ext uri="{FF2B5EF4-FFF2-40B4-BE49-F238E27FC236}">
                <a16:creationId xmlns:a16="http://schemas.microsoft.com/office/drawing/2014/main" id="{857B5D72-4CC6-4AE0-BD8A-43FC7F814B58}"/>
              </a:ext>
            </a:extLst>
          </p:cNvPr>
          <p:cNvPicPr>
            <a:picLocks noChangeAspect="1"/>
          </p:cNvPicPr>
          <p:nvPr/>
        </p:nvPicPr>
        <p:blipFill>
          <a:blip r:embed="rId11"/>
          <a:stretch>
            <a:fillRect/>
          </a:stretch>
        </p:blipFill>
        <p:spPr>
          <a:xfrm rot="10800000">
            <a:off x="458519" y="2774974"/>
            <a:ext cx="889925" cy="463352"/>
          </a:xfrm>
          <a:prstGeom prst="rect">
            <a:avLst/>
          </a:prstGeom>
        </p:spPr>
      </p:pic>
      <p:pic>
        <p:nvPicPr>
          <p:cNvPr id="52" name="圖片 51">
            <a:extLst>
              <a:ext uri="{FF2B5EF4-FFF2-40B4-BE49-F238E27FC236}">
                <a16:creationId xmlns:a16="http://schemas.microsoft.com/office/drawing/2014/main" id="{818EC93F-DA96-4AF0-B030-A1E4EBE5E914}"/>
              </a:ext>
            </a:extLst>
          </p:cNvPr>
          <p:cNvPicPr>
            <a:picLocks noChangeAspect="1"/>
          </p:cNvPicPr>
          <p:nvPr/>
        </p:nvPicPr>
        <p:blipFill>
          <a:blip r:embed="rId12"/>
          <a:stretch>
            <a:fillRect/>
          </a:stretch>
        </p:blipFill>
        <p:spPr>
          <a:xfrm rot="10800000" flipV="1">
            <a:off x="458518" y="2774212"/>
            <a:ext cx="915064" cy="476441"/>
          </a:xfrm>
          <a:prstGeom prst="rect">
            <a:avLst/>
          </a:prstGeom>
        </p:spPr>
      </p:pic>
      <p:pic>
        <p:nvPicPr>
          <p:cNvPr id="51" name="圖片 50">
            <a:extLst>
              <a:ext uri="{FF2B5EF4-FFF2-40B4-BE49-F238E27FC236}">
                <a16:creationId xmlns:a16="http://schemas.microsoft.com/office/drawing/2014/main" id="{857B5D72-4CC6-4AE0-BD8A-43FC7F814B58}"/>
              </a:ext>
            </a:extLst>
          </p:cNvPr>
          <p:cNvPicPr>
            <a:picLocks noChangeAspect="1"/>
          </p:cNvPicPr>
          <p:nvPr/>
        </p:nvPicPr>
        <p:blipFill>
          <a:blip r:embed="rId11"/>
          <a:stretch>
            <a:fillRect/>
          </a:stretch>
        </p:blipFill>
        <p:spPr>
          <a:xfrm rot="16200000">
            <a:off x="3462016" y="2257195"/>
            <a:ext cx="892959" cy="464932"/>
          </a:xfrm>
          <a:prstGeom prst="rect">
            <a:avLst/>
          </a:prstGeom>
        </p:spPr>
      </p:pic>
      <p:pic>
        <p:nvPicPr>
          <p:cNvPr id="50" name="圖片 49"/>
          <p:cNvPicPr>
            <a:picLocks noChangeAspect="1"/>
          </p:cNvPicPr>
          <p:nvPr/>
        </p:nvPicPr>
        <p:blipFill>
          <a:blip r:embed="rId13"/>
          <a:stretch>
            <a:fillRect/>
          </a:stretch>
        </p:blipFill>
        <p:spPr>
          <a:xfrm rot="10800000">
            <a:off x="989258" y="2595011"/>
            <a:ext cx="340421" cy="149019"/>
          </a:xfrm>
          <a:prstGeom prst="rect">
            <a:avLst/>
          </a:prstGeom>
        </p:spPr>
      </p:pic>
      <p:pic>
        <p:nvPicPr>
          <p:cNvPr id="53" name="圖片 52"/>
          <p:cNvPicPr>
            <a:picLocks noChangeAspect="1"/>
          </p:cNvPicPr>
          <p:nvPr/>
        </p:nvPicPr>
        <p:blipFill>
          <a:blip r:embed="rId13"/>
          <a:stretch>
            <a:fillRect/>
          </a:stretch>
        </p:blipFill>
        <p:spPr>
          <a:xfrm rot="16200000">
            <a:off x="4088208" y="2690264"/>
            <a:ext cx="340421" cy="149019"/>
          </a:xfrm>
          <a:prstGeom prst="rect">
            <a:avLst/>
          </a:prstGeom>
        </p:spPr>
      </p:pic>
      <p:sp>
        <p:nvSpPr>
          <p:cNvPr id="54" name="文字方塊 53">
            <a:extLst>
              <a:ext uri="{FF2B5EF4-FFF2-40B4-BE49-F238E27FC236}">
                <a16:creationId xmlns:a16="http://schemas.microsoft.com/office/drawing/2014/main" id="{56F200D3-03E4-412A-BD23-F42A2A71F023}"/>
              </a:ext>
            </a:extLst>
          </p:cNvPr>
          <p:cNvSpPr txBox="1"/>
          <p:nvPr/>
        </p:nvSpPr>
        <p:spPr>
          <a:xfrm>
            <a:off x="4494410" y="6149327"/>
            <a:ext cx="1261884" cy="276999"/>
          </a:xfrm>
          <a:prstGeom prst="rect">
            <a:avLst/>
          </a:prstGeom>
          <a:noFill/>
        </p:spPr>
        <p:txBody>
          <a:bodyPr wrap="none" rtlCol="0">
            <a:spAutoFit/>
          </a:bodyPr>
          <a:lstStyle/>
          <a:p>
            <a:r>
              <a:rPr lang="zh-TW" altLang="en-US" sz="1200" dirty="0">
                <a:latin typeface="微軟正黑體" panose="020B0604030504040204" pitchFamily="34" charset="-120"/>
                <a:ea typeface="微軟正黑體" panose="020B0604030504040204" pitchFamily="34" charset="-120"/>
              </a:rPr>
              <a:t>影片來源：網路</a:t>
            </a:r>
          </a:p>
        </p:txBody>
      </p:sp>
    </p:spTree>
    <p:extLst>
      <p:ext uri="{BB962C8B-B14F-4D97-AF65-F5344CB8AC3E}">
        <p14:creationId xmlns:p14="http://schemas.microsoft.com/office/powerpoint/2010/main" val="280314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0026 -0.00046 L 0.00065 0.02014 C 0.00026 0.02454 0.00182 0.03009 0.00312 0.03333 C 0.00573 0.03819 0.00859 0.03981 0.0108 0.04028 L 0.02383 0.04398 " pathEditMode="relative" rAng="2820000" ptsTypes="AAAAA">
                                      <p:cBhvr>
                                        <p:cTn id="10" dur="2200" fill="hold"/>
                                        <p:tgtEl>
                                          <p:spTgt spid="80"/>
                                        </p:tgtEl>
                                        <p:attrNameLst>
                                          <p:attrName>ppt_x</p:attrName>
                                          <p:attrName>ppt_y</p:attrName>
                                        </p:attrNameLst>
                                      </p:cBhvr>
                                      <p:rCtr x="781" y="2870"/>
                                    </p:animMotion>
                                  </p:childTnLst>
                                </p:cTn>
                              </p:par>
                              <p:par>
                                <p:cTn id="11" presetID="8" presetClass="emph" presetSubtype="0" fill="hold" nodeType="withEffect">
                                  <p:stCondLst>
                                    <p:cond delay="0"/>
                                  </p:stCondLst>
                                  <p:childTnLst>
                                    <p:animRot by="600000">
                                      <p:cBhvr>
                                        <p:cTn id="12" dur="2000" fill="hold"/>
                                        <p:tgtEl>
                                          <p:spTgt spid="80"/>
                                        </p:tgtEl>
                                        <p:attrNameLst>
                                          <p:attrName>r</p:attrName>
                                        </p:attrNameLst>
                                      </p:cBhvr>
                                    </p:animRot>
                                  </p:childTnLst>
                                </p:cTn>
                              </p:par>
                              <p:par>
                                <p:cTn id="13" presetID="42" presetClass="path" presetSubtype="0" accel="50000" decel="50000" fill="hold" nodeType="withEffect">
                                  <p:stCondLst>
                                    <p:cond delay="1500"/>
                                  </p:stCondLst>
                                  <p:childTnLst>
                                    <p:animMotion origin="layout" path="M 1.875E-6 -1.85185E-6 L 1.875E-6 0.02037 " pathEditMode="relative" rAng="0" ptsTypes="AA">
                                      <p:cBhvr>
                                        <p:cTn id="14" dur="700" fill="hold"/>
                                        <p:tgtEl>
                                          <p:spTgt spid="57"/>
                                        </p:tgtEl>
                                        <p:attrNameLst>
                                          <p:attrName>ppt_x</p:attrName>
                                          <p:attrName>ppt_y</p:attrName>
                                        </p:attrNameLst>
                                      </p:cBhvr>
                                      <p:rCtr x="0" y="1019"/>
                                    </p:animMotion>
                                  </p:childTnLst>
                                </p:cTn>
                              </p:par>
                              <p:par>
                                <p:cTn id="15" presetID="1" presetClass="entr" presetSubtype="0" fill="hold" nodeType="withEffect">
                                  <p:stCondLst>
                                    <p:cond delay="150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實際案例分享</a:t>
            </a:r>
          </a:p>
        </p:txBody>
      </p:sp>
      <p:pic>
        <p:nvPicPr>
          <p:cNvPr id="4" name="K069923_111010414470925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2264" y="1096790"/>
            <a:ext cx="9155113" cy="5149850"/>
          </a:xfrm>
        </p:spPr>
      </p:pic>
    </p:spTree>
    <p:extLst>
      <p:ext uri="{BB962C8B-B14F-4D97-AF65-F5344CB8AC3E}">
        <p14:creationId xmlns:p14="http://schemas.microsoft.com/office/powerpoint/2010/main" val="4150555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實際案例分享</a:t>
            </a:r>
          </a:p>
        </p:txBody>
      </p:sp>
      <p:pic>
        <p:nvPicPr>
          <p:cNvPr id="5" name="K069923_111010414470936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77686" y="-61662"/>
            <a:ext cx="4152409" cy="7381050"/>
          </a:xfrm>
        </p:spPr>
      </p:pic>
    </p:spTree>
    <p:extLst>
      <p:ext uri="{BB962C8B-B14F-4D97-AF65-F5344CB8AC3E}">
        <p14:creationId xmlns:p14="http://schemas.microsoft.com/office/powerpoint/2010/main" val="2408558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回顧">
  <a:themeElements>
    <a:clrScheme name="回顧">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129</TotalTime>
  <Words>836</Words>
  <Application>Microsoft Office PowerPoint</Application>
  <PresentationFormat>寬螢幕</PresentationFormat>
  <Paragraphs>92</Paragraphs>
  <Slides>37</Slides>
  <Notes>3</Notes>
  <HiddenSlides>0</HiddenSlides>
  <MMClips>6</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37</vt:i4>
      </vt:variant>
    </vt:vector>
  </HeadingPairs>
  <TitlesOfParts>
    <vt:vector size="45" baseType="lpstr">
      <vt:lpstr>微軟正黑體</vt:lpstr>
      <vt:lpstr>標楷體</vt:lpstr>
      <vt:lpstr>Arial</vt:lpstr>
      <vt:lpstr>Calibri</vt:lpstr>
      <vt:lpstr>Calibri Light</vt:lpstr>
      <vt:lpstr>Times New Roman</vt:lpstr>
      <vt:lpstr>Wingdings</vt:lpstr>
      <vt:lpstr>回顧</vt:lpstr>
      <vt:lpstr>大型車交通安全宣導</vt:lpstr>
      <vt:lpstr>大綱</vt:lpstr>
      <vt:lpstr>我們與「它」的安全距離…</vt:lpstr>
      <vt:lpstr>大型車駕駛看得到機車騎士嗎？</vt:lpstr>
      <vt:lpstr>大型車駕駛看得到機車騎士嗎？</vt:lpstr>
      <vt:lpstr>大型車駕駛的視線死角在哪裡呢？</vt:lpstr>
      <vt:lpstr>車禍三是如何發生的？</vt:lpstr>
      <vt:lpstr>實際案例分享</vt:lpstr>
      <vt:lpstr>實際案例分享</vt:lpstr>
      <vt:lpstr>我們與「它」安全的距離…</vt:lpstr>
      <vt:lpstr>什麼是大型車內輪差？</vt:lpstr>
      <vt:lpstr>實際案例分享</vt:lpstr>
      <vt:lpstr>交通法規篇</vt:lpstr>
      <vt:lpstr>汽車未依規定裝設行車紀錄器、行車視野輔助系統或防止捲入裝置者，處汽車所有人新臺幣一萬二千元以上二萬四千元以下罰鍰。</vt:lpstr>
      <vt:lpstr>PowerPoint 簡報</vt:lpstr>
      <vt:lpstr>PowerPoint 簡報</vt:lpstr>
      <vt:lpstr>PowerPoint 簡報</vt:lpstr>
      <vt:lpstr>PowerPoint 簡報</vt:lpstr>
      <vt:lpstr>PowerPoint 簡報</vt:lpstr>
      <vt:lpstr>汽車裝載時有下列情形，罰鍰+記汽車1點   裝載整體物品有超重、超長、超寬、超      高情形，而未隨車攜帶臨時通行證或未    依規定路線、時間行駛。    所載貨物滲漏、飛散、脫落、掉落或氣   味惡臭。</vt:lpstr>
      <vt:lpstr>汽車行駛於高速公路、快速公路或設站管制之道路，裝置貨物未依規定覆蓋、捆紮，處汽車駕駛人新臺幣三千元以上六千元以下罰鍰：</vt:lpstr>
      <vt:lpstr>PowerPoint 簡報</vt:lpstr>
      <vt:lpstr>防禦駕駛 3分鐘短片</vt:lpstr>
      <vt:lpstr>PowerPoint 簡報</vt:lpstr>
      <vt:lpstr>[防禦駕駛] 影響一輩子的用路觀念</vt:lpstr>
      <vt:lpstr>PowerPoint 簡報</vt:lpstr>
      <vt:lpstr>四、防制酒駕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大型車交通安全宣導</dc:title>
  <dc:creator>李佳臻</dc:creator>
  <cp:lastModifiedBy>伍進欽</cp:lastModifiedBy>
  <cp:revision>16</cp:revision>
  <dcterms:created xsi:type="dcterms:W3CDTF">2022-10-16T03:06:37Z</dcterms:created>
  <dcterms:modified xsi:type="dcterms:W3CDTF">2024-12-04T02:53:02Z</dcterms:modified>
</cp:coreProperties>
</file>