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1" r:id="rId1"/>
  </p:sldMasterIdLst>
  <p:notesMasterIdLst>
    <p:notesMasterId r:id="rId39"/>
  </p:notesMasterIdLst>
  <p:sldIdLst>
    <p:sldId id="256" r:id="rId2"/>
    <p:sldId id="258" r:id="rId3"/>
    <p:sldId id="260" r:id="rId4"/>
    <p:sldId id="262" r:id="rId5"/>
    <p:sldId id="266" r:id="rId6"/>
    <p:sldId id="263" r:id="rId7"/>
    <p:sldId id="264" r:id="rId8"/>
    <p:sldId id="265" r:id="rId9"/>
    <p:sldId id="267" r:id="rId10"/>
    <p:sldId id="261" r:id="rId11"/>
    <p:sldId id="268" r:id="rId12"/>
    <p:sldId id="269" r:id="rId13"/>
    <p:sldId id="257" r:id="rId14"/>
    <p:sldId id="271" r:id="rId15"/>
    <p:sldId id="273" r:id="rId16"/>
    <p:sldId id="275" r:id="rId17"/>
    <p:sldId id="270" r:id="rId18"/>
    <p:sldId id="274" r:id="rId19"/>
    <p:sldId id="276" r:id="rId20"/>
    <p:sldId id="278" r:id="rId21"/>
    <p:sldId id="279" r:id="rId22"/>
    <p:sldId id="284" r:id="rId23"/>
    <p:sldId id="280" r:id="rId24"/>
    <p:sldId id="281" r:id="rId25"/>
    <p:sldId id="282" r:id="rId26"/>
    <p:sldId id="283" r:id="rId27"/>
    <p:sldId id="285" r:id="rId28"/>
    <p:sldId id="286" r:id="rId29"/>
    <p:sldId id="287" r:id="rId30"/>
    <p:sldId id="288" r:id="rId31"/>
    <p:sldId id="289" r:id="rId32"/>
    <p:sldId id="290" r:id="rId33"/>
    <p:sldId id="291" r:id="rId34"/>
    <p:sldId id="292" r:id="rId35"/>
    <p:sldId id="293" r:id="rId36"/>
    <p:sldId id="294" r:id="rId37"/>
    <p:sldId id="295" r:id="rId3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5" d="100"/>
          <a:sy n="85" d="100"/>
        </p:scale>
        <p:origin x="547" y="9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C87E6B-8044-4B2B-9AEC-550397471208}" type="doc">
      <dgm:prSet loTypeId="urn:microsoft.com/office/officeart/2008/layout/VerticalCurvedList" loCatId="list" qsTypeId="urn:microsoft.com/office/officeart/2005/8/quickstyle/simple1" qsCatId="simple" csTypeId="urn:microsoft.com/office/officeart/2005/8/colors/accent1_4" csCatId="accent1" phldr="1"/>
      <dgm:spPr/>
      <dgm:t>
        <a:bodyPr/>
        <a:lstStyle/>
        <a:p>
          <a:endParaRPr lang="zh-TW" altLang="en-US"/>
        </a:p>
      </dgm:t>
    </dgm:pt>
    <dgm:pt modelId="{23DDBB5E-CEC7-4DD3-BFAB-399EA170199E}">
      <dgm:prSet phldrT="[文字]"/>
      <dgm:spPr/>
      <dgm:t>
        <a:bodyPr/>
        <a:lstStyle/>
        <a:p>
          <a:r>
            <a:rPr lang="zh-TW" altLang="en-US" dirty="0"/>
            <a:t>大車行車視野死角及實例</a:t>
          </a:r>
        </a:p>
      </dgm:t>
    </dgm:pt>
    <dgm:pt modelId="{DE362F95-540D-446D-95E1-EE75A28A0AF1}" type="parTrans" cxnId="{A26DDF28-4BB5-408D-9170-E16702B617C6}">
      <dgm:prSet/>
      <dgm:spPr/>
      <dgm:t>
        <a:bodyPr/>
        <a:lstStyle/>
        <a:p>
          <a:endParaRPr lang="zh-TW" altLang="en-US"/>
        </a:p>
      </dgm:t>
    </dgm:pt>
    <dgm:pt modelId="{9C298603-A1BE-43C7-9A24-D9EB31BD9F45}" type="sibTrans" cxnId="{A26DDF28-4BB5-408D-9170-E16702B617C6}">
      <dgm:prSet/>
      <dgm:spPr/>
      <dgm:t>
        <a:bodyPr/>
        <a:lstStyle/>
        <a:p>
          <a:endParaRPr lang="zh-TW" altLang="en-US"/>
        </a:p>
      </dgm:t>
    </dgm:pt>
    <dgm:pt modelId="{B0EA960B-5CA3-4686-8EDE-C511BCA2E221}">
      <dgm:prSet phldrT="[文字]"/>
      <dgm:spPr/>
      <dgm:t>
        <a:bodyPr/>
        <a:lstStyle/>
        <a:p>
          <a:r>
            <a:rPr lang="zh-TW" altLang="en-US" dirty="0"/>
            <a:t>交通安全法規</a:t>
          </a:r>
        </a:p>
      </dgm:t>
    </dgm:pt>
    <dgm:pt modelId="{02C2D1BF-3EE1-4D02-A148-D49F35F1DBEE}" type="parTrans" cxnId="{D1056D93-3D9B-47D2-A218-8ADEC74B5E4C}">
      <dgm:prSet/>
      <dgm:spPr/>
      <dgm:t>
        <a:bodyPr/>
        <a:lstStyle/>
        <a:p>
          <a:endParaRPr lang="zh-TW" altLang="en-US"/>
        </a:p>
      </dgm:t>
    </dgm:pt>
    <dgm:pt modelId="{3E72C89C-C0E5-4B07-80D8-07E4F77DACDF}" type="sibTrans" cxnId="{D1056D93-3D9B-47D2-A218-8ADEC74B5E4C}">
      <dgm:prSet/>
      <dgm:spPr/>
      <dgm:t>
        <a:bodyPr/>
        <a:lstStyle/>
        <a:p>
          <a:endParaRPr lang="zh-TW" altLang="en-US"/>
        </a:p>
      </dgm:t>
    </dgm:pt>
    <dgm:pt modelId="{57E9E633-0667-49C6-AF71-5A3474F1B43C}">
      <dgm:prSet phldrT="[文字]"/>
      <dgm:spPr/>
      <dgm:t>
        <a:bodyPr/>
        <a:lstStyle/>
        <a:p>
          <a:r>
            <a:rPr lang="zh-TW" altLang="en-US" dirty="0"/>
            <a:t>防禦駕駛</a:t>
          </a:r>
          <a:r>
            <a:rPr lang="en-US" altLang="zh-TW" dirty="0"/>
            <a:t>-</a:t>
          </a:r>
          <a:r>
            <a:rPr lang="zh-TW" altLang="en-US" dirty="0"/>
            <a:t>一輩子受用的觀念</a:t>
          </a:r>
        </a:p>
      </dgm:t>
    </dgm:pt>
    <dgm:pt modelId="{5FF97332-EBEE-492F-94CD-8C01FA6A75A8}" type="parTrans" cxnId="{354E01BF-2CCF-4EBB-834C-1925C2166459}">
      <dgm:prSet/>
      <dgm:spPr/>
      <dgm:t>
        <a:bodyPr/>
        <a:lstStyle/>
        <a:p>
          <a:endParaRPr lang="zh-TW" altLang="en-US"/>
        </a:p>
      </dgm:t>
    </dgm:pt>
    <dgm:pt modelId="{A2243DE8-091D-4AF5-979B-A9B554783316}" type="sibTrans" cxnId="{354E01BF-2CCF-4EBB-834C-1925C2166459}">
      <dgm:prSet/>
      <dgm:spPr/>
      <dgm:t>
        <a:bodyPr/>
        <a:lstStyle/>
        <a:p>
          <a:endParaRPr lang="zh-TW" altLang="en-US"/>
        </a:p>
      </dgm:t>
    </dgm:pt>
    <dgm:pt modelId="{68EB7DEC-52AD-4382-98D2-9DBEE5907F34}">
      <dgm:prSet phldrT="[文字]"/>
      <dgm:spPr/>
      <dgm:t>
        <a:bodyPr/>
        <a:lstStyle/>
        <a:p>
          <a:r>
            <a:rPr lang="zh-TW" altLang="en-US" dirty="0"/>
            <a:t>防制酒駕</a:t>
          </a:r>
          <a:r>
            <a:rPr lang="en-US" altLang="zh-TW" dirty="0"/>
            <a:t>-</a:t>
          </a:r>
          <a:r>
            <a:rPr lang="zh-TW" altLang="en-US" dirty="0"/>
            <a:t>新規定</a:t>
          </a:r>
          <a:r>
            <a:rPr lang="en-US" altLang="zh-TW" dirty="0"/>
            <a:t>111.03.31</a:t>
          </a:r>
          <a:r>
            <a:rPr lang="zh-TW" altLang="en-US" dirty="0"/>
            <a:t>上路囉</a:t>
          </a:r>
        </a:p>
      </dgm:t>
    </dgm:pt>
    <dgm:pt modelId="{1C8B77AB-4491-4DCF-9B83-CD8A135C64C7}" type="parTrans" cxnId="{E136B332-CD23-4782-81FF-6E38717DA559}">
      <dgm:prSet/>
      <dgm:spPr/>
      <dgm:t>
        <a:bodyPr/>
        <a:lstStyle/>
        <a:p>
          <a:endParaRPr lang="zh-TW" altLang="en-US"/>
        </a:p>
      </dgm:t>
    </dgm:pt>
    <dgm:pt modelId="{B68E5DA5-D35A-4250-9448-4A738D4AFE8C}" type="sibTrans" cxnId="{E136B332-CD23-4782-81FF-6E38717DA559}">
      <dgm:prSet/>
      <dgm:spPr/>
      <dgm:t>
        <a:bodyPr/>
        <a:lstStyle/>
        <a:p>
          <a:endParaRPr lang="zh-TW" altLang="en-US"/>
        </a:p>
      </dgm:t>
    </dgm:pt>
    <dgm:pt modelId="{52367608-B38A-4C93-9960-7501B00C5F8E}" type="pres">
      <dgm:prSet presAssocID="{F2C87E6B-8044-4B2B-9AEC-550397471208}" presName="Name0" presStyleCnt="0">
        <dgm:presLayoutVars>
          <dgm:chMax val="7"/>
          <dgm:chPref val="7"/>
          <dgm:dir/>
        </dgm:presLayoutVars>
      </dgm:prSet>
      <dgm:spPr/>
    </dgm:pt>
    <dgm:pt modelId="{C16DC43C-1862-4FA9-B094-DB20901F6803}" type="pres">
      <dgm:prSet presAssocID="{F2C87E6B-8044-4B2B-9AEC-550397471208}" presName="Name1" presStyleCnt="0"/>
      <dgm:spPr/>
    </dgm:pt>
    <dgm:pt modelId="{1C5662A5-8CC8-4F2F-8416-A6312C4B6EE6}" type="pres">
      <dgm:prSet presAssocID="{F2C87E6B-8044-4B2B-9AEC-550397471208}" presName="cycle" presStyleCnt="0"/>
      <dgm:spPr/>
    </dgm:pt>
    <dgm:pt modelId="{C168E19D-4286-4891-A8B2-9502E3DF5C86}" type="pres">
      <dgm:prSet presAssocID="{F2C87E6B-8044-4B2B-9AEC-550397471208}" presName="srcNode" presStyleLbl="node1" presStyleIdx="0" presStyleCnt="4"/>
      <dgm:spPr/>
    </dgm:pt>
    <dgm:pt modelId="{89A7A24E-3F3B-4B78-B899-971213C94E87}" type="pres">
      <dgm:prSet presAssocID="{F2C87E6B-8044-4B2B-9AEC-550397471208}" presName="conn" presStyleLbl="parChTrans1D2" presStyleIdx="0" presStyleCnt="1"/>
      <dgm:spPr/>
    </dgm:pt>
    <dgm:pt modelId="{CFC1267E-24BF-4D96-ABA2-58D26A36ADC1}" type="pres">
      <dgm:prSet presAssocID="{F2C87E6B-8044-4B2B-9AEC-550397471208}" presName="extraNode" presStyleLbl="node1" presStyleIdx="0" presStyleCnt="4"/>
      <dgm:spPr/>
    </dgm:pt>
    <dgm:pt modelId="{65190741-1839-4161-84F9-468F06080AE8}" type="pres">
      <dgm:prSet presAssocID="{F2C87E6B-8044-4B2B-9AEC-550397471208}" presName="dstNode" presStyleLbl="node1" presStyleIdx="0" presStyleCnt="4"/>
      <dgm:spPr/>
    </dgm:pt>
    <dgm:pt modelId="{1F1C42C5-863F-4181-9017-767F06A5F28B}" type="pres">
      <dgm:prSet presAssocID="{23DDBB5E-CEC7-4DD3-BFAB-399EA170199E}" presName="text_1" presStyleLbl="node1" presStyleIdx="0" presStyleCnt="4" custLinFactNeighborX="-264">
        <dgm:presLayoutVars>
          <dgm:bulletEnabled val="1"/>
        </dgm:presLayoutVars>
      </dgm:prSet>
      <dgm:spPr/>
    </dgm:pt>
    <dgm:pt modelId="{FC2DF837-A92B-4167-9AB0-592337D3ED23}" type="pres">
      <dgm:prSet presAssocID="{23DDBB5E-CEC7-4DD3-BFAB-399EA170199E}" presName="accent_1" presStyleCnt="0"/>
      <dgm:spPr/>
    </dgm:pt>
    <dgm:pt modelId="{9F981118-1830-41D6-8F59-E5882F2CB310}" type="pres">
      <dgm:prSet presAssocID="{23DDBB5E-CEC7-4DD3-BFAB-399EA170199E}" presName="accentRepeatNode" presStyleLbl="solidFgAcc1" presStyleIdx="0" presStyleCnt="4"/>
      <dgm:spPr/>
    </dgm:pt>
    <dgm:pt modelId="{6DA2CA65-93C7-493C-AB4E-3004E4BDD745}" type="pres">
      <dgm:prSet presAssocID="{B0EA960B-5CA3-4686-8EDE-C511BCA2E221}" presName="text_2" presStyleLbl="node1" presStyleIdx="1" presStyleCnt="4" custLinFactNeighborX="1271" custLinFactNeighborY="-4133">
        <dgm:presLayoutVars>
          <dgm:bulletEnabled val="1"/>
        </dgm:presLayoutVars>
      </dgm:prSet>
      <dgm:spPr/>
    </dgm:pt>
    <dgm:pt modelId="{A0DFFF58-84E6-47EA-98B6-8C69BAC0BE3C}" type="pres">
      <dgm:prSet presAssocID="{B0EA960B-5CA3-4686-8EDE-C511BCA2E221}" presName="accent_2" presStyleCnt="0"/>
      <dgm:spPr/>
    </dgm:pt>
    <dgm:pt modelId="{AE9C378E-D616-47E0-8629-A43AA322C51E}" type="pres">
      <dgm:prSet presAssocID="{B0EA960B-5CA3-4686-8EDE-C511BCA2E221}" presName="accentRepeatNode" presStyleLbl="solidFgAcc1" presStyleIdx="1" presStyleCnt="4"/>
      <dgm:spPr/>
    </dgm:pt>
    <dgm:pt modelId="{3AB78AA1-F4A3-494F-A014-67B658B8778C}" type="pres">
      <dgm:prSet presAssocID="{57E9E633-0667-49C6-AF71-5A3474F1B43C}" presName="text_3" presStyleLbl="node1" presStyleIdx="2" presStyleCnt="4">
        <dgm:presLayoutVars>
          <dgm:bulletEnabled val="1"/>
        </dgm:presLayoutVars>
      </dgm:prSet>
      <dgm:spPr/>
    </dgm:pt>
    <dgm:pt modelId="{0E874702-6131-49D0-A8FD-4C3D8034EF5B}" type="pres">
      <dgm:prSet presAssocID="{57E9E633-0667-49C6-AF71-5A3474F1B43C}" presName="accent_3" presStyleCnt="0"/>
      <dgm:spPr/>
    </dgm:pt>
    <dgm:pt modelId="{84E39CAA-8A95-4F74-BEBC-412B40E980E5}" type="pres">
      <dgm:prSet presAssocID="{57E9E633-0667-49C6-AF71-5A3474F1B43C}" presName="accentRepeatNode" presStyleLbl="solidFgAcc1" presStyleIdx="2" presStyleCnt="4"/>
      <dgm:spPr/>
    </dgm:pt>
    <dgm:pt modelId="{4A22189E-F132-4291-84B8-E54F18AFC8F7}" type="pres">
      <dgm:prSet presAssocID="{68EB7DEC-52AD-4382-98D2-9DBEE5907F34}" presName="text_4" presStyleLbl="node1" presStyleIdx="3" presStyleCnt="4">
        <dgm:presLayoutVars>
          <dgm:bulletEnabled val="1"/>
        </dgm:presLayoutVars>
      </dgm:prSet>
      <dgm:spPr/>
    </dgm:pt>
    <dgm:pt modelId="{5C3BC0C3-FB03-4F89-9EB1-BAD172FC69E8}" type="pres">
      <dgm:prSet presAssocID="{68EB7DEC-52AD-4382-98D2-9DBEE5907F34}" presName="accent_4" presStyleCnt="0"/>
      <dgm:spPr/>
    </dgm:pt>
    <dgm:pt modelId="{AC86C21B-618F-4D43-B80B-4B68E143BB6E}" type="pres">
      <dgm:prSet presAssocID="{68EB7DEC-52AD-4382-98D2-9DBEE5907F34}" presName="accentRepeatNode" presStyleLbl="solidFgAcc1" presStyleIdx="3" presStyleCnt="4"/>
      <dgm:spPr/>
    </dgm:pt>
  </dgm:ptLst>
  <dgm:cxnLst>
    <dgm:cxn modelId="{A26DDF28-4BB5-408D-9170-E16702B617C6}" srcId="{F2C87E6B-8044-4B2B-9AEC-550397471208}" destId="{23DDBB5E-CEC7-4DD3-BFAB-399EA170199E}" srcOrd="0" destOrd="0" parTransId="{DE362F95-540D-446D-95E1-EE75A28A0AF1}" sibTransId="{9C298603-A1BE-43C7-9A24-D9EB31BD9F45}"/>
    <dgm:cxn modelId="{E136B332-CD23-4782-81FF-6E38717DA559}" srcId="{F2C87E6B-8044-4B2B-9AEC-550397471208}" destId="{68EB7DEC-52AD-4382-98D2-9DBEE5907F34}" srcOrd="3" destOrd="0" parTransId="{1C8B77AB-4491-4DCF-9B83-CD8A135C64C7}" sibTransId="{B68E5DA5-D35A-4250-9448-4A738D4AFE8C}"/>
    <dgm:cxn modelId="{780D0A88-503E-43B9-99BD-4AF0F07064C0}" type="presOf" srcId="{23DDBB5E-CEC7-4DD3-BFAB-399EA170199E}" destId="{1F1C42C5-863F-4181-9017-767F06A5F28B}" srcOrd="0" destOrd="0" presId="urn:microsoft.com/office/officeart/2008/layout/VerticalCurvedList"/>
    <dgm:cxn modelId="{E2D3CC8B-F7BD-4ADC-A17F-F1C2D27B7C33}" type="presOf" srcId="{F2C87E6B-8044-4B2B-9AEC-550397471208}" destId="{52367608-B38A-4C93-9960-7501B00C5F8E}" srcOrd="0" destOrd="0" presId="urn:microsoft.com/office/officeart/2008/layout/VerticalCurvedList"/>
    <dgm:cxn modelId="{D5EA2B8D-15E3-4068-979B-D101008F5A2C}" type="presOf" srcId="{68EB7DEC-52AD-4382-98D2-9DBEE5907F34}" destId="{4A22189E-F132-4291-84B8-E54F18AFC8F7}" srcOrd="0" destOrd="0" presId="urn:microsoft.com/office/officeart/2008/layout/VerticalCurvedList"/>
    <dgm:cxn modelId="{D1056D93-3D9B-47D2-A218-8ADEC74B5E4C}" srcId="{F2C87E6B-8044-4B2B-9AEC-550397471208}" destId="{B0EA960B-5CA3-4686-8EDE-C511BCA2E221}" srcOrd="1" destOrd="0" parTransId="{02C2D1BF-3EE1-4D02-A148-D49F35F1DBEE}" sibTransId="{3E72C89C-C0E5-4B07-80D8-07E4F77DACDF}"/>
    <dgm:cxn modelId="{49E827AB-056B-4B5F-8F1C-DF2B64F7A21C}" type="presOf" srcId="{B0EA960B-5CA3-4686-8EDE-C511BCA2E221}" destId="{6DA2CA65-93C7-493C-AB4E-3004E4BDD745}" srcOrd="0" destOrd="0" presId="urn:microsoft.com/office/officeart/2008/layout/VerticalCurvedList"/>
    <dgm:cxn modelId="{354E01BF-2CCF-4EBB-834C-1925C2166459}" srcId="{F2C87E6B-8044-4B2B-9AEC-550397471208}" destId="{57E9E633-0667-49C6-AF71-5A3474F1B43C}" srcOrd="2" destOrd="0" parTransId="{5FF97332-EBEE-492F-94CD-8C01FA6A75A8}" sibTransId="{A2243DE8-091D-4AF5-979B-A9B554783316}"/>
    <dgm:cxn modelId="{F3711DC2-6DBC-4D85-9A9C-B0C50E348C5E}" type="presOf" srcId="{9C298603-A1BE-43C7-9A24-D9EB31BD9F45}" destId="{89A7A24E-3F3B-4B78-B899-971213C94E87}" srcOrd="0" destOrd="0" presId="urn:microsoft.com/office/officeart/2008/layout/VerticalCurvedList"/>
    <dgm:cxn modelId="{90F88FD7-1CFC-4259-9A1A-0668A0F9E9E4}" type="presOf" srcId="{57E9E633-0667-49C6-AF71-5A3474F1B43C}" destId="{3AB78AA1-F4A3-494F-A014-67B658B8778C}" srcOrd="0" destOrd="0" presId="urn:microsoft.com/office/officeart/2008/layout/VerticalCurvedList"/>
    <dgm:cxn modelId="{E32D01C1-E520-4F16-9FEA-AF42B7AC3D34}" type="presParOf" srcId="{52367608-B38A-4C93-9960-7501B00C5F8E}" destId="{C16DC43C-1862-4FA9-B094-DB20901F6803}" srcOrd="0" destOrd="0" presId="urn:microsoft.com/office/officeart/2008/layout/VerticalCurvedList"/>
    <dgm:cxn modelId="{19E5BF1D-A41F-4C4B-A18D-0CB8CFB942C0}" type="presParOf" srcId="{C16DC43C-1862-4FA9-B094-DB20901F6803}" destId="{1C5662A5-8CC8-4F2F-8416-A6312C4B6EE6}" srcOrd="0" destOrd="0" presId="urn:microsoft.com/office/officeart/2008/layout/VerticalCurvedList"/>
    <dgm:cxn modelId="{572C1010-7F6A-49D3-A5A2-987FCBC4098E}" type="presParOf" srcId="{1C5662A5-8CC8-4F2F-8416-A6312C4B6EE6}" destId="{C168E19D-4286-4891-A8B2-9502E3DF5C86}" srcOrd="0" destOrd="0" presId="urn:microsoft.com/office/officeart/2008/layout/VerticalCurvedList"/>
    <dgm:cxn modelId="{F9FEC45C-5782-47A3-9EC2-BE2DDB6877F5}" type="presParOf" srcId="{1C5662A5-8CC8-4F2F-8416-A6312C4B6EE6}" destId="{89A7A24E-3F3B-4B78-B899-971213C94E87}" srcOrd="1" destOrd="0" presId="urn:microsoft.com/office/officeart/2008/layout/VerticalCurvedList"/>
    <dgm:cxn modelId="{0FF0032B-762F-4472-B684-3882B6F7CC4E}" type="presParOf" srcId="{1C5662A5-8CC8-4F2F-8416-A6312C4B6EE6}" destId="{CFC1267E-24BF-4D96-ABA2-58D26A36ADC1}" srcOrd="2" destOrd="0" presId="urn:microsoft.com/office/officeart/2008/layout/VerticalCurvedList"/>
    <dgm:cxn modelId="{31ADA9C3-1537-4A70-A88C-BB027D30CE13}" type="presParOf" srcId="{1C5662A5-8CC8-4F2F-8416-A6312C4B6EE6}" destId="{65190741-1839-4161-84F9-468F06080AE8}" srcOrd="3" destOrd="0" presId="urn:microsoft.com/office/officeart/2008/layout/VerticalCurvedList"/>
    <dgm:cxn modelId="{6F97F8B3-6917-40BE-917E-F8DD77DB549A}" type="presParOf" srcId="{C16DC43C-1862-4FA9-B094-DB20901F6803}" destId="{1F1C42C5-863F-4181-9017-767F06A5F28B}" srcOrd="1" destOrd="0" presId="urn:microsoft.com/office/officeart/2008/layout/VerticalCurvedList"/>
    <dgm:cxn modelId="{B99826CA-6887-4785-BE35-FFFE1446238C}" type="presParOf" srcId="{C16DC43C-1862-4FA9-B094-DB20901F6803}" destId="{FC2DF837-A92B-4167-9AB0-592337D3ED23}" srcOrd="2" destOrd="0" presId="urn:microsoft.com/office/officeart/2008/layout/VerticalCurvedList"/>
    <dgm:cxn modelId="{7A0F8788-86AA-4B65-85A5-A4404B92C466}" type="presParOf" srcId="{FC2DF837-A92B-4167-9AB0-592337D3ED23}" destId="{9F981118-1830-41D6-8F59-E5882F2CB310}" srcOrd="0" destOrd="0" presId="urn:microsoft.com/office/officeart/2008/layout/VerticalCurvedList"/>
    <dgm:cxn modelId="{0A1A2C77-4BB6-4A79-B54A-B000C20E0C41}" type="presParOf" srcId="{C16DC43C-1862-4FA9-B094-DB20901F6803}" destId="{6DA2CA65-93C7-493C-AB4E-3004E4BDD745}" srcOrd="3" destOrd="0" presId="urn:microsoft.com/office/officeart/2008/layout/VerticalCurvedList"/>
    <dgm:cxn modelId="{9AEA4B25-A522-4D8A-85FB-74A86DA0143C}" type="presParOf" srcId="{C16DC43C-1862-4FA9-B094-DB20901F6803}" destId="{A0DFFF58-84E6-47EA-98B6-8C69BAC0BE3C}" srcOrd="4" destOrd="0" presId="urn:microsoft.com/office/officeart/2008/layout/VerticalCurvedList"/>
    <dgm:cxn modelId="{DBF32F42-EB38-4295-A294-09DA16524253}" type="presParOf" srcId="{A0DFFF58-84E6-47EA-98B6-8C69BAC0BE3C}" destId="{AE9C378E-D616-47E0-8629-A43AA322C51E}" srcOrd="0" destOrd="0" presId="urn:microsoft.com/office/officeart/2008/layout/VerticalCurvedList"/>
    <dgm:cxn modelId="{C7293925-3D69-490F-9564-F278FE1C6F4F}" type="presParOf" srcId="{C16DC43C-1862-4FA9-B094-DB20901F6803}" destId="{3AB78AA1-F4A3-494F-A014-67B658B8778C}" srcOrd="5" destOrd="0" presId="urn:microsoft.com/office/officeart/2008/layout/VerticalCurvedList"/>
    <dgm:cxn modelId="{BEA3BBFF-18F4-4B44-85E2-E772446081A8}" type="presParOf" srcId="{C16DC43C-1862-4FA9-B094-DB20901F6803}" destId="{0E874702-6131-49D0-A8FD-4C3D8034EF5B}" srcOrd="6" destOrd="0" presId="urn:microsoft.com/office/officeart/2008/layout/VerticalCurvedList"/>
    <dgm:cxn modelId="{0223DD53-8379-4A79-B9B5-C5B43D4C2AFC}" type="presParOf" srcId="{0E874702-6131-49D0-A8FD-4C3D8034EF5B}" destId="{84E39CAA-8A95-4F74-BEBC-412B40E980E5}" srcOrd="0" destOrd="0" presId="urn:microsoft.com/office/officeart/2008/layout/VerticalCurvedList"/>
    <dgm:cxn modelId="{1B1882B3-2D78-4793-AE99-97B807890C98}" type="presParOf" srcId="{C16DC43C-1862-4FA9-B094-DB20901F6803}" destId="{4A22189E-F132-4291-84B8-E54F18AFC8F7}" srcOrd="7" destOrd="0" presId="urn:microsoft.com/office/officeart/2008/layout/VerticalCurvedList"/>
    <dgm:cxn modelId="{9FF27927-AA8C-46F7-B6EC-A048AD08FC52}" type="presParOf" srcId="{C16DC43C-1862-4FA9-B094-DB20901F6803}" destId="{5C3BC0C3-FB03-4F89-9EB1-BAD172FC69E8}" srcOrd="8" destOrd="0" presId="urn:microsoft.com/office/officeart/2008/layout/VerticalCurvedList"/>
    <dgm:cxn modelId="{EA3EB861-E7AA-4908-A9BE-45A54BB3700D}" type="presParOf" srcId="{5C3BC0C3-FB03-4F89-9EB1-BAD172FC69E8}" destId="{AC86C21B-618F-4D43-B80B-4B68E143BB6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5FE7B11-8627-4E55-8189-6B5165F0A818}" type="doc">
      <dgm:prSet loTypeId="urn:microsoft.com/office/officeart/2005/8/layout/vList2" loCatId="list" qsTypeId="urn:microsoft.com/office/officeart/2005/8/quickstyle/simple1" qsCatId="simple" csTypeId="urn:microsoft.com/office/officeart/2005/8/colors/accent0_3" csCatId="mainScheme" phldr="1"/>
      <dgm:spPr/>
      <dgm:t>
        <a:bodyPr/>
        <a:lstStyle/>
        <a:p>
          <a:endParaRPr lang="zh-TW" altLang="en-US"/>
        </a:p>
      </dgm:t>
    </dgm:pt>
    <dgm:pt modelId="{838089A2-6076-4F99-AE20-D77AA4C84B95}">
      <dgm:prSet phldrT="[文字]"/>
      <dgm:spPr/>
      <dgm:t>
        <a:bodyPr/>
        <a:lstStyle/>
        <a:p>
          <a:r>
            <a:rPr lang="zh-TW" altLang="en-US" dirty="0">
              <a:latin typeface="標楷體" panose="03000509000000000000" pitchFamily="65" charset="-120"/>
              <a:ea typeface="標楷體" panose="03000509000000000000" pitchFamily="65" charset="-120"/>
            </a:rPr>
            <a:t>民國</a:t>
          </a:r>
          <a:r>
            <a:rPr lang="en-US" altLang="zh-TW" dirty="0">
              <a:latin typeface="標楷體" panose="03000509000000000000" pitchFamily="65" charset="-120"/>
              <a:ea typeface="標楷體" panose="03000509000000000000" pitchFamily="65" charset="-120"/>
            </a:rPr>
            <a:t>88</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9</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23</a:t>
          </a:r>
          <a:r>
            <a:rPr lang="zh-TW" altLang="en-US" dirty="0">
              <a:latin typeface="標楷體" panose="03000509000000000000" pitchFamily="65" charset="-120"/>
              <a:ea typeface="標楷體" panose="03000509000000000000" pitchFamily="65" charset="-120"/>
            </a:rPr>
            <a:t>日</a:t>
          </a:r>
        </a:p>
      </dgm:t>
    </dgm:pt>
    <dgm:pt modelId="{61DF63D7-8D55-4F64-9104-F2B114A322E8}" type="parTrans" cxnId="{2A370FB4-DB7F-4640-9F85-4936D88009BE}">
      <dgm:prSet/>
      <dgm:spPr/>
      <dgm:t>
        <a:bodyPr/>
        <a:lstStyle/>
        <a:p>
          <a:endParaRPr lang="zh-TW" altLang="en-US"/>
        </a:p>
      </dgm:t>
    </dgm:pt>
    <dgm:pt modelId="{98E4F3A0-19E1-4FED-8F68-FFEB23169DC3}" type="sibTrans" cxnId="{2A370FB4-DB7F-4640-9F85-4936D88009BE}">
      <dgm:prSet/>
      <dgm:spPr/>
      <dgm:t>
        <a:bodyPr/>
        <a:lstStyle/>
        <a:p>
          <a:endParaRPr lang="zh-TW" altLang="en-US"/>
        </a:p>
      </dgm:t>
    </dgm:pt>
    <dgm:pt modelId="{B4606CD2-5B73-4270-B96C-608E265E2940}">
      <dgm:prSet phldrT="[文字]"/>
      <dgm:spPr/>
      <dgm:t>
        <a:bodyPr/>
        <a:lstStyle/>
        <a:p>
          <a:r>
            <a:rPr lang="zh-TW" altLang="en-US" dirty="0">
              <a:latin typeface="標楷體" panose="03000509000000000000" pitchFamily="65" charset="-120"/>
              <a:ea typeface="標楷體" panose="03000509000000000000" pitchFamily="65" charset="-120"/>
            </a:rPr>
            <a:t>總聯結重量及總重量在</a:t>
          </a:r>
          <a:r>
            <a:rPr lang="en-US" altLang="zh-TW" dirty="0">
              <a:latin typeface="標楷體" panose="03000509000000000000" pitchFamily="65" charset="-120"/>
              <a:ea typeface="標楷體" panose="03000509000000000000" pitchFamily="65" charset="-120"/>
            </a:rPr>
            <a:t>20</a:t>
          </a:r>
          <a:r>
            <a:rPr lang="zh-TW" altLang="en-US" dirty="0">
              <a:latin typeface="標楷體" panose="03000509000000000000" pitchFamily="65" charset="-120"/>
              <a:ea typeface="標楷體" panose="03000509000000000000" pitchFamily="65" charset="-120"/>
            </a:rPr>
            <a:t>公噸以上之新登檢領照汽車，</a:t>
          </a:r>
          <a:r>
            <a:rPr lang="zh-TW" altLang="en-US" b="0" i="0" dirty="0">
              <a:latin typeface="標楷體" panose="03000509000000000000" pitchFamily="65" charset="-120"/>
              <a:ea typeface="標楷體" panose="03000509000000000000" pitchFamily="65" charset="-120"/>
            </a:rPr>
            <a:t>應裝設行車紀錄器</a:t>
          </a:r>
          <a:endParaRPr lang="zh-TW" altLang="en-US" dirty="0">
            <a:latin typeface="標楷體" panose="03000509000000000000" pitchFamily="65" charset="-120"/>
            <a:ea typeface="標楷體" panose="03000509000000000000" pitchFamily="65" charset="-120"/>
          </a:endParaRPr>
        </a:p>
      </dgm:t>
    </dgm:pt>
    <dgm:pt modelId="{DB1A7D47-BF44-469D-BBF0-5B36E299765C}" type="parTrans" cxnId="{597AB7CF-D0C3-4837-928A-4A2ABC6DA85B}">
      <dgm:prSet/>
      <dgm:spPr/>
      <dgm:t>
        <a:bodyPr/>
        <a:lstStyle/>
        <a:p>
          <a:endParaRPr lang="zh-TW" altLang="en-US"/>
        </a:p>
      </dgm:t>
    </dgm:pt>
    <dgm:pt modelId="{70DB2FFC-7CCC-4F7B-814C-1124F30D8459}" type="sibTrans" cxnId="{597AB7CF-D0C3-4837-928A-4A2ABC6DA85B}">
      <dgm:prSet/>
      <dgm:spPr/>
      <dgm:t>
        <a:bodyPr/>
        <a:lstStyle/>
        <a:p>
          <a:endParaRPr lang="zh-TW" altLang="en-US"/>
        </a:p>
      </dgm:t>
    </dgm:pt>
    <dgm:pt modelId="{BC4D7DEC-ACC6-4A8E-9077-F359648106A3}">
      <dgm:prSet phldrT="[文字]"/>
      <dgm:spPr/>
      <dgm:t>
        <a:bodyPr/>
        <a:lstStyle/>
        <a:p>
          <a:r>
            <a:rPr lang="zh-TW" altLang="en-US" dirty="0">
              <a:latin typeface="標楷體" panose="03000509000000000000" pitchFamily="65" charset="-120"/>
              <a:ea typeface="標楷體" panose="03000509000000000000" pitchFamily="65" charset="-120"/>
            </a:rPr>
            <a:t>民國</a:t>
          </a:r>
          <a:r>
            <a:rPr lang="en-US" altLang="zh-TW" dirty="0">
              <a:latin typeface="標楷體" panose="03000509000000000000" pitchFamily="65" charset="-120"/>
              <a:ea typeface="標楷體" panose="03000509000000000000" pitchFamily="65" charset="-120"/>
            </a:rPr>
            <a:t>90</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日</a:t>
          </a:r>
        </a:p>
      </dgm:t>
    </dgm:pt>
    <dgm:pt modelId="{73C1B869-D903-4F4A-B32C-F1B190D676EE}" type="parTrans" cxnId="{554E43C2-4E56-4FB7-8BAB-ABD1D0D4908F}">
      <dgm:prSet/>
      <dgm:spPr/>
      <dgm:t>
        <a:bodyPr/>
        <a:lstStyle/>
        <a:p>
          <a:endParaRPr lang="zh-TW" altLang="en-US"/>
        </a:p>
      </dgm:t>
    </dgm:pt>
    <dgm:pt modelId="{A7D4C5D0-F0DD-44BE-A1DB-DAB8E377F3D4}" type="sibTrans" cxnId="{554E43C2-4E56-4FB7-8BAB-ABD1D0D4908F}">
      <dgm:prSet/>
      <dgm:spPr/>
      <dgm:t>
        <a:bodyPr/>
        <a:lstStyle/>
        <a:p>
          <a:endParaRPr lang="zh-TW" altLang="en-US"/>
        </a:p>
      </dgm:t>
    </dgm:pt>
    <dgm:pt modelId="{32FDC1D5-793E-45C7-BF2A-5FA49D704210}">
      <dgm:prSet phldrT="[文字]"/>
      <dgm:spPr/>
      <dgm:t>
        <a:bodyPr/>
        <a:lstStyle/>
        <a:p>
          <a:r>
            <a:rPr lang="en-US" altLang="zh-TW" dirty="0">
              <a:latin typeface="標楷體" panose="03000509000000000000" pitchFamily="65" charset="-120"/>
              <a:ea typeface="標楷體" panose="03000509000000000000" pitchFamily="65" charset="-120"/>
            </a:rPr>
            <a:t>8</a:t>
          </a:r>
          <a:r>
            <a:rPr lang="zh-TW" altLang="en-US" dirty="0">
              <a:latin typeface="標楷體" panose="03000509000000000000" pitchFamily="65" charset="-120"/>
              <a:ea typeface="標楷體" panose="03000509000000000000" pitchFamily="65" charset="-120"/>
            </a:rPr>
            <a:t>公噸以上未滿</a:t>
          </a:r>
          <a:r>
            <a:rPr lang="en-US" altLang="zh-TW" dirty="0">
              <a:latin typeface="標楷體" panose="03000509000000000000" pitchFamily="65" charset="-120"/>
              <a:ea typeface="標楷體" panose="03000509000000000000" pitchFamily="65" charset="-120"/>
            </a:rPr>
            <a:t>20</a:t>
          </a:r>
          <a:r>
            <a:rPr lang="zh-TW" altLang="en-US" dirty="0">
              <a:latin typeface="標楷體" panose="03000509000000000000" pitchFamily="65" charset="-120"/>
              <a:ea typeface="標楷體" panose="03000509000000000000" pitchFamily="65" charset="-120"/>
            </a:rPr>
            <a:t>公噸之新登檢領照汽車，</a:t>
          </a:r>
          <a:r>
            <a:rPr lang="zh-TW" altLang="en-US" b="0" i="0" dirty="0">
              <a:latin typeface="標楷體" panose="03000509000000000000" pitchFamily="65" charset="-120"/>
              <a:ea typeface="標楷體" panose="03000509000000000000" pitchFamily="65" charset="-120"/>
            </a:rPr>
            <a:t>應裝設行車紀錄器</a:t>
          </a:r>
          <a:endParaRPr lang="zh-TW" altLang="en-US" dirty="0">
            <a:latin typeface="標楷體" panose="03000509000000000000" pitchFamily="65" charset="-120"/>
            <a:ea typeface="標楷體" panose="03000509000000000000" pitchFamily="65" charset="-120"/>
          </a:endParaRPr>
        </a:p>
      </dgm:t>
    </dgm:pt>
    <dgm:pt modelId="{A3EF8CE2-4B4D-4EB9-8A69-8D0DF980C126}" type="sibTrans" cxnId="{AF4EF8D5-8B8F-4270-9C21-2F93680E0C03}">
      <dgm:prSet/>
      <dgm:spPr/>
      <dgm:t>
        <a:bodyPr/>
        <a:lstStyle/>
        <a:p>
          <a:endParaRPr lang="zh-TW" altLang="en-US"/>
        </a:p>
      </dgm:t>
    </dgm:pt>
    <dgm:pt modelId="{23680E74-DBB6-46D5-89AD-BB72102A6584}" type="parTrans" cxnId="{AF4EF8D5-8B8F-4270-9C21-2F93680E0C03}">
      <dgm:prSet/>
      <dgm:spPr/>
      <dgm:t>
        <a:bodyPr/>
        <a:lstStyle/>
        <a:p>
          <a:endParaRPr lang="zh-TW" altLang="en-US"/>
        </a:p>
      </dgm:t>
    </dgm:pt>
    <dgm:pt modelId="{A4C37F90-0295-4FD0-81A9-41B4CA2C4D86}">
      <dgm:prSet phldrT="[文字]"/>
      <dgm:spPr/>
      <dgm:t>
        <a:bodyPr/>
        <a:lstStyle/>
        <a:p>
          <a:r>
            <a:rPr lang="zh-TW" altLang="en-US" b="0" i="0" dirty="0">
              <a:latin typeface="標楷體" panose="03000509000000000000" pitchFamily="65" charset="-120"/>
              <a:ea typeface="標楷體" panose="03000509000000000000" pitchFamily="65" charset="-120"/>
            </a:rPr>
            <a:t>營業大客車應裝設，</a:t>
          </a:r>
          <a:r>
            <a:rPr lang="en-US" altLang="zh-TW" b="0" i="0" dirty="0">
              <a:latin typeface="標楷體" panose="03000509000000000000" pitchFamily="65" charset="-120"/>
              <a:ea typeface="標楷體" panose="03000509000000000000" pitchFamily="65" charset="-120"/>
            </a:rPr>
            <a:t>97</a:t>
          </a:r>
          <a:r>
            <a:rPr lang="zh-TW" altLang="en-US" b="0" i="0" dirty="0">
              <a:latin typeface="標楷體" panose="03000509000000000000" pitchFamily="65" charset="-120"/>
              <a:ea typeface="標楷體" panose="03000509000000000000" pitchFamily="65" charset="-120"/>
            </a:rPr>
            <a:t>年</a:t>
          </a:r>
          <a:r>
            <a:rPr lang="en-US" altLang="zh-TW" b="0" i="0" dirty="0">
              <a:latin typeface="標楷體" panose="03000509000000000000" pitchFamily="65" charset="-120"/>
              <a:ea typeface="標楷體" panose="03000509000000000000" pitchFamily="65" charset="-120"/>
            </a:rPr>
            <a:t>1</a:t>
          </a:r>
          <a:r>
            <a:rPr lang="zh-TW" altLang="en-US" b="0" i="0" dirty="0">
              <a:latin typeface="標楷體" panose="03000509000000000000" pitchFamily="65" charset="-120"/>
              <a:ea typeface="標楷體" panose="03000509000000000000" pitchFamily="65" charset="-120"/>
            </a:rPr>
            <a:t>月</a:t>
          </a:r>
          <a:r>
            <a:rPr lang="en-US" altLang="zh-TW" b="0" i="0" dirty="0">
              <a:latin typeface="標楷體" panose="03000509000000000000" pitchFamily="65" charset="-120"/>
              <a:ea typeface="標楷體" panose="03000509000000000000" pitchFamily="65" charset="-120"/>
            </a:rPr>
            <a:t>1</a:t>
          </a:r>
          <a:r>
            <a:rPr lang="zh-TW" altLang="en-US" b="0" i="0" dirty="0">
              <a:latin typeface="標楷體" panose="03000509000000000000" pitchFamily="65" charset="-120"/>
              <a:ea typeface="標楷體" panose="03000509000000000000" pitchFamily="65" charset="-120"/>
            </a:rPr>
            <a:t>日起</a:t>
          </a:r>
          <a:r>
            <a:rPr lang="en-US" altLang="zh-TW" b="0" i="0" dirty="0">
              <a:latin typeface="標楷體" panose="03000509000000000000" pitchFamily="65" charset="-120"/>
              <a:ea typeface="標楷體" panose="03000509000000000000" pitchFamily="65" charset="-120"/>
            </a:rPr>
            <a:t>8</a:t>
          </a:r>
          <a:r>
            <a:rPr lang="zh-TW" altLang="en-US" b="0" i="0" dirty="0">
              <a:latin typeface="標楷體" panose="03000509000000000000" pitchFamily="65" charset="-120"/>
              <a:ea typeface="標楷體" panose="03000509000000000000" pitchFamily="65" charset="-120"/>
            </a:rPr>
            <a:t>公噸以下營大客亦同</a:t>
          </a:r>
          <a:endParaRPr lang="zh-TW" altLang="en-US" dirty="0">
            <a:latin typeface="標楷體" panose="03000509000000000000" pitchFamily="65" charset="-120"/>
            <a:ea typeface="標楷體" panose="03000509000000000000" pitchFamily="65" charset="-120"/>
          </a:endParaRPr>
        </a:p>
      </dgm:t>
    </dgm:pt>
    <dgm:pt modelId="{A04F15B8-1B56-4F33-84B8-ED060A78F3F7}" type="parTrans" cxnId="{F7413B2A-19F6-4E48-8465-A6EAD0207B64}">
      <dgm:prSet/>
      <dgm:spPr/>
      <dgm:t>
        <a:bodyPr/>
        <a:lstStyle/>
        <a:p>
          <a:endParaRPr lang="zh-TW" altLang="en-US"/>
        </a:p>
      </dgm:t>
    </dgm:pt>
    <dgm:pt modelId="{B4E9EC97-D162-44A5-BBD2-914EF8E096D4}" type="sibTrans" cxnId="{F7413B2A-19F6-4E48-8465-A6EAD0207B64}">
      <dgm:prSet/>
      <dgm:spPr/>
      <dgm:t>
        <a:bodyPr/>
        <a:lstStyle/>
        <a:p>
          <a:endParaRPr lang="zh-TW" altLang="en-US"/>
        </a:p>
      </dgm:t>
    </dgm:pt>
    <dgm:pt modelId="{2DB23D41-43A7-4212-9C8F-A340AA877F07}">
      <dgm:prSet phldrT="[文字]"/>
      <dgm:spPr/>
      <dgm:t>
        <a:bodyPr/>
        <a:lstStyle/>
        <a:p>
          <a:r>
            <a:rPr lang="zh-TW" altLang="en-US" dirty="0">
              <a:latin typeface="標楷體" panose="03000509000000000000" pitchFamily="65" charset="-120"/>
              <a:ea typeface="標楷體" panose="03000509000000000000" pitchFamily="65" charset="-120"/>
            </a:rPr>
            <a:t>民國</a:t>
          </a:r>
          <a:r>
            <a:rPr lang="en-US" altLang="zh-TW" dirty="0">
              <a:latin typeface="標楷體" panose="03000509000000000000" pitchFamily="65" charset="-120"/>
              <a:ea typeface="標楷體" panose="03000509000000000000" pitchFamily="65" charset="-120"/>
            </a:rPr>
            <a:t>96</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2</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1</a:t>
          </a:r>
          <a:r>
            <a:rPr lang="zh-TW" altLang="en-US" dirty="0">
              <a:latin typeface="標楷體" panose="03000509000000000000" pitchFamily="65" charset="-120"/>
              <a:ea typeface="標楷體" panose="03000509000000000000" pitchFamily="65" charset="-120"/>
            </a:rPr>
            <a:t>日</a:t>
          </a:r>
        </a:p>
      </dgm:t>
    </dgm:pt>
    <dgm:pt modelId="{8F7CF3B2-CB7D-43BD-8466-E6AD5FDB0AD0}" type="parTrans" cxnId="{6CEAC88D-C63A-48B6-B04D-5258A77C932E}">
      <dgm:prSet/>
      <dgm:spPr/>
      <dgm:t>
        <a:bodyPr/>
        <a:lstStyle/>
        <a:p>
          <a:endParaRPr lang="zh-TW" altLang="en-US"/>
        </a:p>
      </dgm:t>
    </dgm:pt>
    <dgm:pt modelId="{EFD1BB8C-D656-4EDE-BC4D-3B282162CEEE}" type="sibTrans" cxnId="{6CEAC88D-C63A-48B6-B04D-5258A77C932E}">
      <dgm:prSet/>
      <dgm:spPr/>
      <dgm:t>
        <a:bodyPr/>
        <a:lstStyle/>
        <a:p>
          <a:endParaRPr lang="zh-TW" altLang="en-US"/>
        </a:p>
      </dgm:t>
    </dgm:pt>
    <dgm:pt modelId="{26D37E09-AC6D-431B-9214-E67A5A69B069}" type="pres">
      <dgm:prSet presAssocID="{A5FE7B11-8627-4E55-8189-6B5165F0A818}" presName="linear" presStyleCnt="0">
        <dgm:presLayoutVars>
          <dgm:animLvl val="lvl"/>
          <dgm:resizeHandles val="exact"/>
        </dgm:presLayoutVars>
      </dgm:prSet>
      <dgm:spPr/>
    </dgm:pt>
    <dgm:pt modelId="{83293F7A-5D9C-400C-B98D-FD227365CC73}" type="pres">
      <dgm:prSet presAssocID="{838089A2-6076-4F99-AE20-D77AA4C84B95}" presName="parentText" presStyleLbl="node1" presStyleIdx="0" presStyleCnt="3">
        <dgm:presLayoutVars>
          <dgm:chMax val="0"/>
          <dgm:bulletEnabled val="1"/>
        </dgm:presLayoutVars>
      </dgm:prSet>
      <dgm:spPr/>
    </dgm:pt>
    <dgm:pt modelId="{551AAA7E-FB9E-467B-A0A5-F177B7B29BB1}" type="pres">
      <dgm:prSet presAssocID="{838089A2-6076-4F99-AE20-D77AA4C84B95}" presName="childText" presStyleLbl="revTx" presStyleIdx="0" presStyleCnt="3">
        <dgm:presLayoutVars>
          <dgm:bulletEnabled val="1"/>
        </dgm:presLayoutVars>
      </dgm:prSet>
      <dgm:spPr/>
    </dgm:pt>
    <dgm:pt modelId="{196F236D-15E7-4B82-9B20-BBF0EDE85A2A}" type="pres">
      <dgm:prSet presAssocID="{BC4D7DEC-ACC6-4A8E-9077-F359648106A3}" presName="parentText" presStyleLbl="node1" presStyleIdx="1" presStyleCnt="3">
        <dgm:presLayoutVars>
          <dgm:chMax val="0"/>
          <dgm:bulletEnabled val="1"/>
        </dgm:presLayoutVars>
      </dgm:prSet>
      <dgm:spPr/>
    </dgm:pt>
    <dgm:pt modelId="{7B447370-1D97-4E94-BD2F-CA2DE1673E99}" type="pres">
      <dgm:prSet presAssocID="{BC4D7DEC-ACC6-4A8E-9077-F359648106A3}" presName="childText" presStyleLbl="revTx" presStyleIdx="1" presStyleCnt="3">
        <dgm:presLayoutVars>
          <dgm:bulletEnabled val="1"/>
        </dgm:presLayoutVars>
      </dgm:prSet>
      <dgm:spPr/>
    </dgm:pt>
    <dgm:pt modelId="{F3F293B7-5E76-4BBD-B97C-98407BB776D6}" type="pres">
      <dgm:prSet presAssocID="{2DB23D41-43A7-4212-9C8F-A340AA877F07}" presName="parentText" presStyleLbl="node1" presStyleIdx="2" presStyleCnt="3">
        <dgm:presLayoutVars>
          <dgm:chMax val="0"/>
          <dgm:bulletEnabled val="1"/>
        </dgm:presLayoutVars>
      </dgm:prSet>
      <dgm:spPr/>
    </dgm:pt>
    <dgm:pt modelId="{84B1BC65-B99E-4915-B8CD-A7082E4919E9}" type="pres">
      <dgm:prSet presAssocID="{2DB23D41-43A7-4212-9C8F-A340AA877F07}" presName="childText" presStyleLbl="revTx" presStyleIdx="2" presStyleCnt="3">
        <dgm:presLayoutVars>
          <dgm:bulletEnabled val="1"/>
        </dgm:presLayoutVars>
      </dgm:prSet>
      <dgm:spPr/>
    </dgm:pt>
  </dgm:ptLst>
  <dgm:cxnLst>
    <dgm:cxn modelId="{4FEB8229-E9C5-4DF0-9CE1-C6AB27A82FDC}" type="presOf" srcId="{B4606CD2-5B73-4270-B96C-608E265E2940}" destId="{551AAA7E-FB9E-467B-A0A5-F177B7B29BB1}" srcOrd="0" destOrd="0" presId="urn:microsoft.com/office/officeart/2005/8/layout/vList2"/>
    <dgm:cxn modelId="{F7413B2A-19F6-4E48-8465-A6EAD0207B64}" srcId="{2DB23D41-43A7-4212-9C8F-A340AA877F07}" destId="{A4C37F90-0295-4FD0-81A9-41B4CA2C4D86}" srcOrd="0" destOrd="0" parTransId="{A04F15B8-1B56-4F33-84B8-ED060A78F3F7}" sibTransId="{B4E9EC97-D162-44A5-BBD2-914EF8E096D4}"/>
    <dgm:cxn modelId="{1F3B682F-7547-45B7-9477-009CBF516043}" type="presOf" srcId="{2DB23D41-43A7-4212-9C8F-A340AA877F07}" destId="{F3F293B7-5E76-4BBD-B97C-98407BB776D6}" srcOrd="0" destOrd="0" presId="urn:microsoft.com/office/officeart/2005/8/layout/vList2"/>
    <dgm:cxn modelId="{44759F70-CABE-478A-B44C-2040F52AB949}" type="presOf" srcId="{A4C37F90-0295-4FD0-81A9-41B4CA2C4D86}" destId="{84B1BC65-B99E-4915-B8CD-A7082E4919E9}" srcOrd="0" destOrd="0" presId="urn:microsoft.com/office/officeart/2005/8/layout/vList2"/>
    <dgm:cxn modelId="{E20F218D-A280-4192-8544-FCA94BDBCCFA}" type="presOf" srcId="{838089A2-6076-4F99-AE20-D77AA4C84B95}" destId="{83293F7A-5D9C-400C-B98D-FD227365CC73}" srcOrd="0" destOrd="0" presId="urn:microsoft.com/office/officeart/2005/8/layout/vList2"/>
    <dgm:cxn modelId="{6CEAC88D-C63A-48B6-B04D-5258A77C932E}" srcId="{A5FE7B11-8627-4E55-8189-6B5165F0A818}" destId="{2DB23D41-43A7-4212-9C8F-A340AA877F07}" srcOrd="2" destOrd="0" parTransId="{8F7CF3B2-CB7D-43BD-8466-E6AD5FDB0AD0}" sibTransId="{EFD1BB8C-D656-4EDE-BC4D-3B282162CEEE}"/>
    <dgm:cxn modelId="{2A370FB4-DB7F-4640-9F85-4936D88009BE}" srcId="{A5FE7B11-8627-4E55-8189-6B5165F0A818}" destId="{838089A2-6076-4F99-AE20-D77AA4C84B95}" srcOrd="0" destOrd="0" parTransId="{61DF63D7-8D55-4F64-9104-F2B114A322E8}" sibTransId="{98E4F3A0-19E1-4FED-8F68-FFEB23169DC3}"/>
    <dgm:cxn modelId="{873381BC-5BFC-47E5-ABDE-12ADF8791380}" type="presOf" srcId="{BC4D7DEC-ACC6-4A8E-9077-F359648106A3}" destId="{196F236D-15E7-4B82-9B20-BBF0EDE85A2A}" srcOrd="0" destOrd="0" presId="urn:microsoft.com/office/officeart/2005/8/layout/vList2"/>
    <dgm:cxn modelId="{C846F1BD-6DB9-4F93-B44D-1E6785A95890}" type="presOf" srcId="{32FDC1D5-793E-45C7-BF2A-5FA49D704210}" destId="{7B447370-1D97-4E94-BD2F-CA2DE1673E99}" srcOrd="0" destOrd="0" presId="urn:microsoft.com/office/officeart/2005/8/layout/vList2"/>
    <dgm:cxn modelId="{554E43C2-4E56-4FB7-8BAB-ABD1D0D4908F}" srcId="{A5FE7B11-8627-4E55-8189-6B5165F0A818}" destId="{BC4D7DEC-ACC6-4A8E-9077-F359648106A3}" srcOrd="1" destOrd="0" parTransId="{73C1B869-D903-4F4A-B32C-F1B190D676EE}" sibTransId="{A7D4C5D0-F0DD-44BE-A1DB-DAB8E377F3D4}"/>
    <dgm:cxn modelId="{597AB7CF-D0C3-4837-928A-4A2ABC6DA85B}" srcId="{838089A2-6076-4F99-AE20-D77AA4C84B95}" destId="{B4606CD2-5B73-4270-B96C-608E265E2940}" srcOrd="0" destOrd="0" parTransId="{DB1A7D47-BF44-469D-BBF0-5B36E299765C}" sibTransId="{70DB2FFC-7CCC-4F7B-814C-1124F30D8459}"/>
    <dgm:cxn modelId="{AF4EF8D5-8B8F-4270-9C21-2F93680E0C03}" srcId="{BC4D7DEC-ACC6-4A8E-9077-F359648106A3}" destId="{32FDC1D5-793E-45C7-BF2A-5FA49D704210}" srcOrd="0" destOrd="0" parTransId="{23680E74-DBB6-46D5-89AD-BB72102A6584}" sibTransId="{A3EF8CE2-4B4D-4EB9-8A69-8D0DF980C126}"/>
    <dgm:cxn modelId="{90114BE3-A485-4488-86D8-7FBBEB3F3DBA}" type="presOf" srcId="{A5FE7B11-8627-4E55-8189-6B5165F0A818}" destId="{26D37E09-AC6D-431B-9214-E67A5A69B069}" srcOrd="0" destOrd="0" presId="urn:microsoft.com/office/officeart/2005/8/layout/vList2"/>
    <dgm:cxn modelId="{297A5B16-9535-4C8D-8A48-014B637929C9}" type="presParOf" srcId="{26D37E09-AC6D-431B-9214-E67A5A69B069}" destId="{83293F7A-5D9C-400C-B98D-FD227365CC73}" srcOrd="0" destOrd="0" presId="urn:microsoft.com/office/officeart/2005/8/layout/vList2"/>
    <dgm:cxn modelId="{4BF48034-2A98-416B-BBB0-EAE8A54F81DE}" type="presParOf" srcId="{26D37E09-AC6D-431B-9214-E67A5A69B069}" destId="{551AAA7E-FB9E-467B-A0A5-F177B7B29BB1}" srcOrd="1" destOrd="0" presId="urn:microsoft.com/office/officeart/2005/8/layout/vList2"/>
    <dgm:cxn modelId="{7731B686-B05D-4709-ABA9-B81D3412B4F4}" type="presParOf" srcId="{26D37E09-AC6D-431B-9214-E67A5A69B069}" destId="{196F236D-15E7-4B82-9B20-BBF0EDE85A2A}" srcOrd="2" destOrd="0" presId="urn:microsoft.com/office/officeart/2005/8/layout/vList2"/>
    <dgm:cxn modelId="{4F9783C2-CEE3-4858-A148-487B07FF779C}" type="presParOf" srcId="{26D37E09-AC6D-431B-9214-E67A5A69B069}" destId="{7B447370-1D97-4E94-BD2F-CA2DE1673E99}" srcOrd="3" destOrd="0" presId="urn:microsoft.com/office/officeart/2005/8/layout/vList2"/>
    <dgm:cxn modelId="{AF74ED79-4B6E-4A3A-AB89-8763038D97BD}" type="presParOf" srcId="{26D37E09-AC6D-431B-9214-E67A5A69B069}" destId="{F3F293B7-5E76-4BBD-B97C-98407BB776D6}" srcOrd="4" destOrd="0" presId="urn:microsoft.com/office/officeart/2005/8/layout/vList2"/>
    <dgm:cxn modelId="{1DC45D46-540C-4CDE-AACB-B10AD5177EE3}" type="presParOf" srcId="{26D37E09-AC6D-431B-9214-E67A5A69B069}" destId="{84B1BC65-B99E-4915-B8CD-A7082E4919E9}"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37D0C79-4F5C-407A-9C8B-ACB0A1C4E4C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zh-TW" altLang="en-US"/>
        </a:p>
      </dgm:t>
    </dgm:pt>
    <dgm:pt modelId="{683EF26E-5B7D-48E0-A875-25E643EF3FD2}">
      <dgm:prSet phldrT="[文字]"/>
      <dgm:spPr/>
      <dgm:t>
        <a:bodyPr/>
        <a:lstStyle/>
        <a:p>
          <a:r>
            <a:rPr lang="zh-TW" altLang="en-US" b="0" i="0" dirty="0">
              <a:latin typeface="標楷體" panose="03000509000000000000" pitchFamily="65" charset="-120"/>
              <a:ea typeface="標楷體" panose="03000509000000000000" pitchFamily="65" charset="-120"/>
            </a:rPr>
            <a:t>民國</a:t>
          </a:r>
          <a:r>
            <a:rPr lang="en-US" altLang="zh-TW" b="0" i="0" dirty="0">
              <a:latin typeface="標楷體" panose="03000509000000000000" pitchFamily="65" charset="-120"/>
              <a:ea typeface="標楷體" panose="03000509000000000000" pitchFamily="65" charset="-120"/>
            </a:rPr>
            <a:t>109</a:t>
          </a:r>
          <a:r>
            <a:rPr lang="zh-TW" altLang="en-US" b="0" i="0" dirty="0">
              <a:latin typeface="標楷體" panose="03000509000000000000" pitchFamily="65" charset="-120"/>
              <a:ea typeface="標楷體" panose="03000509000000000000" pitchFamily="65" charset="-120"/>
            </a:rPr>
            <a:t>年</a:t>
          </a:r>
          <a:r>
            <a:rPr lang="en-US" altLang="zh-TW" b="0" i="0" dirty="0">
              <a:latin typeface="標楷體" panose="03000509000000000000" pitchFamily="65" charset="-120"/>
              <a:ea typeface="標楷體" panose="03000509000000000000" pitchFamily="65" charset="-120"/>
            </a:rPr>
            <a:t>9</a:t>
          </a:r>
          <a:r>
            <a:rPr lang="zh-TW" altLang="en-US" b="0" i="0" dirty="0">
              <a:latin typeface="標楷體" panose="03000509000000000000" pitchFamily="65" charset="-120"/>
              <a:ea typeface="標楷體" panose="03000509000000000000" pitchFamily="65" charset="-120"/>
            </a:rPr>
            <a:t>月</a:t>
          </a:r>
          <a:r>
            <a:rPr lang="en-US" altLang="zh-TW" b="0" i="0" dirty="0">
              <a:latin typeface="標楷體" panose="03000509000000000000" pitchFamily="65" charset="-120"/>
              <a:ea typeface="標楷體" panose="03000509000000000000" pitchFamily="65" charset="-120"/>
            </a:rPr>
            <a:t>4</a:t>
          </a:r>
          <a:r>
            <a:rPr lang="zh-TW" altLang="en-US" b="0" i="0" dirty="0">
              <a:latin typeface="標楷體" panose="03000509000000000000" pitchFamily="65" charset="-120"/>
              <a:ea typeface="標楷體" panose="03000509000000000000" pitchFamily="65" charset="-120"/>
            </a:rPr>
            <a:t>日起</a:t>
          </a:r>
          <a:endParaRPr lang="zh-TW" altLang="en-US" dirty="0">
            <a:latin typeface="標楷體" panose="03000509000000000000" pitchFamily="65" charset="-120"/>
            <a:ea typeface="標楷體" panose="03000509000000000000" pitchFamily="65" charset="-120"/>
          </a:endParaRPr>
        </a:p>
      </dgm:t>
    </dgm:pt>
    <dgm:pt modelId="{4AA4B608-D793-44F5-8C88-81BB017A8F18}" type="parTrans" cxnId="{5A6B33A6-A9E9-4513-9899-5BD141CFEEA9}">
      <dgm:prSet/>
      <dgm:spPr/>
      <dgm:t>
        <a:bodyPr/>
        <a:lstStyle/>
        <a:p>
          <a:endParaRPr lang="zh-TW" altLang="en-US"/>
        </a:p>
      </dgm:t>
    </dgm:pt>
    <dgm:pt modelId="{15759EA5-8DA0-4625-8C30-C398B559AE00}" type="sibTrans" cxnId="{5A6B33A6-A9E9-4513-9899-5BD141CFEEA9}">
      <dgm:prSet/>
      <dgm:spPr/>
      <dgm:t>
        <a:bodyPr/>
        <a:lstStyle/>
        <a:p>
          <a:endParaRPr lang="zh-TW" altLang="en-US"/>
        </a:p>
      </dgm:t>
    </dgm:pt>
    <dgm:pt modelId="{F6177BAE-F571-42B7-B058-88EB718F6692}">
      <dgm:prSet phldrT="[文字]"/>
      <dgm:spPr/>
      <dgm:t>
        <a:bodyPr/>
        <a:lstStyle/>
        <a:p>
          <a:r>
            <a:rPr lang="zh-TW" altLang="en-US" dirty="0">
              <a:latin typeface="標楷體" panose="03000509000000000000" pitchFamily="65" charset="-120"/>
              <a:ea typeface="標楷體" panose="03000509000000000000" pitchFamily="65" charset="-120"/>
            </a:rPr>
            <a:t>新登檢領照總重量逾</a:t>
          </a:r>
          <a:r>
            <a:rPr lang="en-US" altLang="zh-TW" dirty="0">
              <a:latin typeface="標楷體" panose="03000509000000000000" pitchFamily="65" charset="-120"/>
              <a:ea typeface="標楷體" panose="03000509000000000000" pitchFamily="65" charset="-120"/>
            </a:rPr>
            <a:t>3.5T</a:t>
          </a:r>
          <a:r>
            <a:rPr lang="zh-TW" altLang="en-US" dirty="0">
              <a:latin typeface="標楷體" panose="03000509000000000000" pitchFamily="65" charset="-120"/>
              <a:ea typeface="標楷體" panose="03000509000000000000" pitchFamily="65" charset="-120"/>
            </a:rPr>
            <a:t>至</a:t>
          </a:r>
          <a:r>
            <a:rPr lang="en-US" altLang="zh-TW" dirty="0">
              <a:latin typeface="標楷體" panose="03000509000000000000" pitchFamily="65" charset="-120"/>
              <a:ea typeface="標楷體" panose="03000509000000000000" pitchFamily="65" charset="-120"/>
            </a:rPr>
            <a:t>5T</a:t>
          </a:r>
          <a:r>
            <a:rPr lang="zh-TW" altLang="en-US" dirty="0">
              <a:latin typeface="標楷體" panose="03000509000000000000" pitchFamily="65" charset="-120"/>
              <a:ea typeface="標楷體" panose="03000509000000000000" pitchFamily="65" charset="-120"/>
            </a:rPr>
            <a:t>且全長六公尺以下之小貨車，應裝設合</a:t>
          </a:r>
          <a:r>
            <a:rPr lang="zh-TW" altLang="en-US" dirty="0">
              <a:solidFill>
                <a:srgbClr val="FF0000"/>
              </a:solidFill>
              <a:latin typeface="標楷體" panose="03000509000000000000" pitchFamily="65" charset="-120"/>
              <a:ea typeface="標楷體" panose="03000509000000000000" pitchFamily="65" charset="-120"/>
            </a:rPr>
            <a:t>完整的</a:t>
          </a:r>
          <a:r>
            <a:rPr lang="zh-TW" altLang="en-US" dirty="0">
              <a:latin typeface="標楷體" panose="03000509000000000000" pitchFamily="65" charset="-120"/>
              <a:ea typeface="標楷體" panose="03000509000000000000" pitchFamily="65" charset="-120"/>
            </a:rPr>
            <a:t>行車視野輔助系統</a:t>
          </a:r>
        </a:p>
      </dgm:t>
    </dgm:pt>
    <dgm:pt modelId="{4F5058E8-8895-4F4B-BCEA-37C17272C036}" type="parTrans" cxnId="{FE386ED1-4A42-468F-BBDC-F800D166F756}">
      <dgm:prSet/>
      <dgm:spPr/>
      <dgm:t>
        <a:bodyPr/>
        <a:lstStyle/>
        <a:p>
          <a:endParaRPr lang="zh-TW" altLang="en-US"/>
        </a:p>
      </dgm:t>
    </dgm:pt>
    <dgm:pt modelId="{16988D32-D910-4800-9C16-181B0D045E3B}" type="sibTrans" cxnId="{FE386ED1-4A42-468F-BBDC-F800D166F756}">
      <dgm:prSet/>
      <dgm:spPr/>
      <dgm:t>
        <a:bodyPr/>
        <a:lstStyle/>
        <a:p>
          <a:endParaRPr lang="zh-TW" altLang="en-US"/>
        </a:p>
      </dgm:t>
    </dgm:pt>
    <dgm:pt modelId="{578BDB74-6C4C-49C2-A53A-A20AB01F7E06}">
      <dgm:prSet phldrT="[文字]"/>
      <dgm:spPr/>
      <dgm:t>
        <a:bodyPr/>
        <a:lstStyle/>
        <a:p>
          <a:r>
            <a:rPr lang="zh-TW" altLang="en-US" b="0" i="0" dirty="0">
              <a:latin typeface="標楷體" panose="03000509000000000000" pitchFamily="65" charset="-120"/>
              <a:ea typeface="標楷體" panose="03000509000000000000" pitchFamily="65" charset="-120"/>
            </a:rPr>
            <a:t>民國</a:t>
          </a:r>
          <a:r>
            <a:rPr lang="en-US" altLang="zh-TW" b="0" i="0" dirty="0">
              <a:latin typeface="標楷體" panose="03000509000000000000" pitchFamily="65" charset="-120"/>
              <a:ea typeface="標楷體" panose="03000509000000000000" pitchFamily="65" charset="-120"/>
            </a:rPr>
            <a:t>107</a:t>
          </a:r>
          <a:r>
            <a:rPr lang="zh-TW" altLang="en-US" b="0" i="0" dirty="0">
              <a:latin typeface="標楷體" panose="03000509000000000000" pitchFamily="65" charset="-120"/>
              <a:ea typeface="標楷體" panose="03000509000000000000" pitchFamily="65" charset="-120"/>
            </a:rPr>
            <a:t>年</a:t>
          </a:r>
          <a:r>
            <a:rPr lang="en-US" altLang="zh-TW" b="0" i="0" dirty="0">
              <a:latin typeface="標楷體" panose="03000509000000000000" pitchFamily="65" charset="-120"/>
              <a:ea typeface="標楷體" panose="03000509000000000000" pitchFamily="65" charset="-120"/>
            </a:rPr>
            <a:t>1</a:t>
          </a:r>
          <a:r>
            <a:rPr lang="zh-TW" altLang="en-US" b="0" i="0" dirty="0">
              <a:latin typeface="標楷體" panose="03000509000000000000" pitchFamily="65" charset="-120"/>
              <a:ea typeface="標楷體" panose="03000509000000000000" pitchFamily="65" charset="-120"/>
            </a:rPr>
            <a:t>月</a:t>
          </a:r>
          <a:r>
            <a:rPr lang="en-US" altLang="zh-TW" b="0" i="0" dirty="0">
              <a:latin typeface="標楷體" panose="03000509000000000000" pitchFamily="65" charset="-120"/>
              <a:ea typeface="標楷體" panose="03000509000000000000" pitchFamily="65" charset="-120"/>
            </a:rPr>
            <a:t>1</a:t>
          </a:r>
          <a:r>
            <a:rPr lang="zh-TW" altLang="en-US" b="0" i="0" dirty="0">
              <a:latin typeface="標楷體" panose="03000509000000000000" pitchFamily="65" charset="-120"/>
              <a:ea typeface="標楷體" panose="03000509000000000000" pitchFamily="65" charset="-120"/>
            </a:rPr>
            <a:t>日起</a:t>
          </a:r>
          <a:endParaRPr lang="zh-TW" altLang="en-US" dirty="0">
            <a:latin typeface="標楷體" panose="03000509000000000000" pitchFamily="65" charset="-120"/>
            <a:ea typeface="標楷體" panose="03000509000000000000" pitchFamily="65" charset="-120"/>
          </a:endParaRPr>
        </a:p>
      </dgm:t>
    </dgm:pt>
    <dgm:pt modelId="{165F0F1E-B870-4977-AD12-F10847FC182F}" type="parTrans" cxnId="{04D9421B-CB5A-44CD-9423-0F93A497C315}">
      <dgm:prSet/>
      <dgm:spPr/>
      <dgm:t>
        <a:bodyPr/>
        <a:lstStyle/>
        <a:p>
          <a:endParaRPr lang="zh-TW" altLang="en-US"/>
        </a:p>
      </dgm:t>
    </dgm:pt>
    <dgm:pt modelId="{E53893A1-1BC6-4848-9B7D-305A81299A2D}" type="sibTrans" cxnId="{04D9421B-CB5A-44CD-9423-0F93A497C315}">
      <dgm:prSet/>
      <dgm:spPr/>
      <dgm:t>
        <a:bodyPr/>
        <a:lstStyle/>
        <a:p>
          <a:endParaRPr lang="zh-TW" altLang="en-US"/>
        </a:p>
      </dgm:t>
    </dgm:pt>
    <dgm:pt modelId="{8074197B-4C79-47CD-AF63-69ED0D6FBCD6}">
      <dgm:prSet phldrT="[文字]"/>
      <dgm:spPr/>
      <dgm:t>
        <a:bodyPr/>
        <a:lstStyle/>
        <a:p>
          <a:r>
            <a:rPr lang="zh-TW" altLang="en-US" b="0" i="0" dirty="0">
              <a:latin typeface="標楷體" panose="03000509000000000000" pitchFamily="65" charset="-120"/>
              <a:ea typeface="標楷體" panose="03000509000000000000" pitchFamily="65" charset="-120"/>
            </a:rPr>
            <a:t>新登檢領照之大客車、大貨車</a:t>
          </a:r>
          <a:r>
            <a:rPr lang="zh-TW" altLang="en-US" dirty="0">
              <a:latin typeface="標楷體" panose="03000509000000000000" pitchFamily="65" charset="-120"/>
              <a:ea typeface="標楷體" panose="03000509000000000000" pitchFamily="65" charset="-120"/>
            </a:rPr>
            <a:t>，應裝設合</a:t>
          </a:r>
          <a:r>
            <a:rPr lang="zh-TW" altLang="en-US" dirty="0">
              <a:solidFill>
                <a:srgbClr val="FF0000"/>
              </a:solidFill>
              <a:latin typeface="標楷體" panose="03000509000000000000" pitchFamily="65" charset="-120"/>
              <a:ea typeface="標楷體" panose="03000509000000000000" pitchFamily="65" charset="-120"/>
            </a:rPr>
            <a:t>完整的</a:t>
          </a:r>
          <a:r>
            <a:rPr lang="zh-TW" altLang="en-US" dirty="0">
              <a:latin typeface="標楷體" panose="03000509000000000000" pitchFamily="65" charset="-120"/>
              <a:ea typeface="標楷體" panose="03000509000000000000" pitchFamily="65" charset="-120"/>
            </a:rPr>
            <a:t>行車視野輔助系統</a:t>
          </a:r>
        </a:p>
      </dgm:t>
    </dgm:pt>
    <dgm:pt modelId="{551BE86A-549E-4212-9EBC-C68D52A103AB}" type="parTrans" cxnId="{69307B08-8B16-49A8-A749-4F874FBF7695}">
      <dgm:prSet/>
      <dgm:spPr/>
      <dgm:t>
        <a:bodyPr/>
        <a:lstStyle/>
        <a:p>
          <a:endParaRPr lang="zh-TW" altLang="en-US"/>
        </a:p>
      </dgm:t>
    </dgm:pt>
    <dgm:pt modelId="{1AC9ABDE-9330-4176-B629-2B14FB73252F}" type="sibTrans" cxnId="{69307B08-8B16-49A8-A749-4F874FBF7695}">
      <dgm:prSet/>
      <dgm:spPr/>
      <dgm:t>
        <a:bodyPr/>
        <a:lstStyle/>
        <a:p>
          <a:endParaRPr lang="zh-TW" altLang="en-US"/>
        </a:p>
      </dgm:t>
    </dgm:pt>
    <dgm:pt modelId="{77F87F35-67CE-4A90-9628-DE71D882C267}">
      <dgm:prSet phldrT="[文字]"/>
      <dgm:spPr/>
      <dgm:t>
        <a:bodyPr/>
        <a:lstStyle/>
        <a:p>
          <a:r>
            <a:rPr lang="zh-TW" altLang="en-US" dirty="0">
              <a:latin typeface="標楷體" panose="03000509000000000000" pitchFamily="65" charset="-120"/>
              <a:ea typeface="標楷體" panose="03000509000000000000" pitchFamily="65" charset="-120"/>
            </a:rPr>
            <a:t>民國</a:t>
          </a:r>
          <a:r>
            <a:rPr lang="en-US" altLang="zh-TW" dirty="0">
              <a:latin typeface="標楷體" panose="03000509000000000000" pitchFamily="65" charset="-120"/>
              <a:ea typeface="標楷體" panose="03000509000000000000" pitchFamily="65" charset="-120"/>
            </a:rPr>
            <a:t>106</a:t>
          </a:r>
          <a:r>
            <a:rPr lang="zh-TW" altLang="en-US" dirty="0">
              <a:latin typeface="標楷體" panose="03000509000000000000" pitchFamily="65" charset="-120"/>
              <a:ea typeface="標楷體" panose="03000509000000000000" pitchFamily="65" charset="-120"/>
            </a:rPr>
            <a:t>年</a:t>
          </a:r>
          <a:r>
            <a:rPr lang="en-US" altLang="zh-TW" dirty="0">
              <a:latin typeface="標楷體" panose="03000509000000000000" pitchFamily="65" charset="-120"/>
              <a:ea typeface="標楷體" panose="03000509000000000000" pitchFamily="65" charset="-120"/>
            </a:rPr>
            <a:t>12</a:t>
          </a:r>
          <a:r>
            <a:rPr lang="zh-TW" altLang="en-US" dirty="0">
              <a:latin typeface="標楷體" panose="03000509000000000000" pitchFamily="65" charset="-120"/>
              <a:ea typeface="標楷體" panose="03000509000000000000" pitchFamily="65" charset="-120"/>
            </a:rPr>
            <a:t>月</a:t>
          </a:r>
          <a:r>
            <a:rPr lang="en-US" altLang="zh-TW" dirty="0">
              <a:latin typeface="標楷體" panose="03000509000000000000" pitchFamily="65" charset="-120"/>
              <a:ea typeface="標楷體" panose="03000509000000000000" pitchFamily="65" charset="-120"/>
            </a:rPr>
            <a:t>31</a:t>
          </a:r>
          <a:r>
            <a:rPr lang="zh-TW" altLang="en-US" dirty="0">
              <a:latin typeface="標楷體" panose="03000509000000000000" pitchFamily="65" charset="-120"/>
              <a:ea typeface="標楷體" panose="03000509000000000000" pitchFamily="65" charset="-120"/>
            </a:rPr>
            <a:t>日前</a:t>
          </a:r>
        </a:p>
      </dgm:t>
    </dgm:pt>
    <dgm:pt modelId="{EB9517C0-AB3D-473C-ABE0-C852F6AC47BE}" type="parTrans" cxnId="{7664FE53-3E1C-4EB4-8D83-D0D2EE5BBBB4}">
      <dgm:prSet/>
      <dgm:spPr/>
      <dgm:t>
        <a:bodyPr/>
        <a:lstStyle/>
        <a:p>
          <a:endParaRPr lang="zh-TW" altLang="en-US"/>
        </a:p>
      </dgm:t>
    </dgm:pt>
    <dgm:pt modelId="{6F27242C-5DD2-40EE-ADE2-FCCD7A949A0C}" type="sibTrans" cxnId="{7664FE53-3E1C-4EB4-8D83-D0D2EE5BBBB4}">
      <dgm:prSet/>
      <dgm:spPr/>
      <dgm:t>
        <a:bodyPr/>
        <a:lstStyle/>
        <a:p>
          <a:endParaRPr lang="zh-TW" altLang="en-US"/>
        </a:p>
      </dgm:t>
    </dgm:pt>
    <dgm:pt modelId="{7AC18CC0-3F9E-49E3-AA31-C8F5E273AD45}">
      <dgm:prSet phldrT="[文字]"/>
      <dgm:spPr/>
      <dgm:t>
        <a:bodyPr/>
        <a:lstStyle/>
        <a:p>
          <a:r>
            <a:rPr lang="zh-TW" altLang="en-US" b="0" i="0" dirty="0">
              <a:latin typeface="標楷體" panose="03000509000000000000" pitchFamily="65" charset="-120"/>
              <a:ea typeface="標楷體" panose="03000509000000000000" pitchFamily="65" charset="-120"/>
            </a:rPr>
            <a:t>大客車、大貨車應裝設以下任一行車視野輔助系統：</a:t>
          </a:r>
          <a:endParaRPr lang="zh-TW" altLang="en-US" dirty="0">
            <a:latin typeface="標楷體" panose="03000509000000000000" pitchFamily="65" charset="-120"/>
            <a:ea typeface="標楷體" panose="03000509000000000000" pitchFamily="65" charset="-120"/>
          </a:endParaRPr>
        </a:p>
      </dgm:t>
    </dgm:pt>
    <dgm:pt modelId="{AFF8F558-8F56-4FB3-A29C-6AB6329E522C}" type="parTrans" cxnId="{EFB7E5DF-34B6-4436-B979-DAD96C2A9641}">
      <dgm:prSet/>
      <dgm:spPr/>
      <dgm:t>
        <a:bodyPr/>
        <a:lstStyle/>
        <a:p>
          <a:endParaRPr lang="zh-TW" altLang="en-US"/>
        </a:p>
      </dgm:t>
    </dgm:pt>
    <dgm:pt modelId="{13F267C9-3FFF-42CA-B91B-6AB999493C01}" type="sibTrans" cxnId="{EFB7E5DF-34B6-4436-B979-DAD96C2A9641}">
      <dgm:prSet/>
      <dgm:spPr/>
      <dgm:t>
        <a:bodyPr/>
        <a:lstStyle/>
        <a:p>
          <a:endParaRPr lang="zh-TW" altLang="en-US"/>
        </a:p>
      </dgm:t>
    </dgm:pt>
    <dgm:pt modelId="{2EF3E848-364D-4833-9C46-0BBF18498A77}">
      <dgm:prSet/>
      <dgm:spPr/>
      <dgm:t>
        <a:bodyPr/>
        <a:lstStyle/>
        <a:p>
          <a:r>
            <a:rPr lang="zh-TW" altLang="en-US" b="0" i="0" dirty="0">
              <a:latin typeface="標楷體" panose="03000509000000000000" pitchFamily="65" charset="-120"/>
              <a:ea typeface="標楷體" panose="03000509000000000000" pitchFamily="65" charset="-120"/>
            </a:rPr>
            <a:t>（一）左右兩側視野鏡頭及可顯示車身兩側影像之車內螢幕。</a:t>
          </a:r>
        </a:p>
      </dgm:t>
    </dgm:pt>
    <dgm:pt modelId="{C0BEE9F0-092D-4409-A514-5BFE39AC47F6}" type="parTrans" cxnId="{B9146B2F-BFF0-4C75-8587-551880F560B8}">
      <dgm:prSet/>
      <dgm:spPr/>
      <dgm:t>
        <a:bodyPr/>
        <a:lstStyle/>
        <a:p>
          <a:endParaRPr lang="zh-TW" altLang="en-US"/>
        </a:p>
      </dgm:t>
    </dgm:pt>
    <dgm:pt modelId="{D0E3B9FB-F407-48B9-B288-02A15CF51E76}" type="sibTrans" cxnId="{B9146B2F-BFF0-4C75-8587-551880F560B8}">
      <dgm:prSet/>
      <dgm:spPr/>
      <dgm:t>
        <a:bodyPr/>
        <a:lstStyle/>
        <a:p>
          <a:endParaRPr lang="zh-TW" altLang="en-US"/>
        </a:p>
      </dgm:t>
    </dgm:pt>
    <dgm:pt modelId="{A910F3F2-C617-4553-81FA-8F509EFD6847}">
      <dgm:prSet/>
      <dgm:spPr/>
      <dgm:t>
        <a:bodyPr/>
        <a:lstStyle/>
        <a:p>
          <a:r>
            <a:rPr lang="zh-TW" altLang="en-US" b="0" i="0" dirty="0">
              <a:latin typeface="標楷體" panose="03000509000000000000" pitchFamily="65" charset="-120"/>
              <a:ea typeface="標楷體" panose="03000509000000000000" pitchFamily="65" charset="-120"/>
            </a:rPr>
            <a:t>（二）於車輛右側裝設一個外部近側視鏡並於車輛右前側裝設雷達警示系統。</a:t>
          </a:r>
        </a:p>
      </dgm:t>
    </dgm:pt>
    <dgm:pt modelId="{6C3EB121-7B88-47C7-9E1D-26FF56D58AC2}" type="parTrans" cxnId="{AD4FC14F-AF4B-4563-B9C7-B3AF1B7FDF14}">
      <dgm:prSet/>
      <dgm:spPr/>
      <dgm:t>
        <a:bodyPr/>
        <a:lstStyle/>
        <a:p>
          <a:endParaRPr lang="zh-TW" altLang="en-US"/>
        </a:p>
      </dgm:t>
    </dgm:pt>
    <dgm:pt modelId="{60557C54-769A-406B-9173-CFDC09351F66}" type="sibTrans" cxnId="{AD4FC14F-AF4B-4563-B9C7-B3AF1B7FDF14}">
      <dgm:prSet/>
      <dgm:spPr/>
      <dgm:t>
        <a:bodyPr/>
        <a:lstStyle/>
        <a:p>
          <a:endParaRPr lang="zh-TW" altLang="en-US"/>
        </a:p>
      </dgm:t>
    </dgm:pt>
    <dgm:pt modelId="{AED90779-E2C9-448A-9908-B7B444A0FBFF}">
      <dgm:prSet/>
      <dgm:spPr/>
      <dgm:t>
        <a:bodyPr/>
        <a:lstStyle/>
        <a:p>
          <a:r>
            <a:rPr lang="zh-TW" altLang="en-US" b="0" i="0" dirty="0">
              <a:latin typeface="標楷體" panose="03000509000000000000" pitchFamily="65" charset="-120"/>
              <a:ea typeface="標楷體" panose="03000509000000000000" pitchFamily="65" charset="-120"/>
            </a:rPr>
            <a:t>（三）可顯示車輛四周影像之環景顯示系統。</a:t>
          </a:r>
        </a:p>
      </dgm:t>
    </dgm:pt>
    <dgm:pt modelId="{D344DA40-CAF7-4D8F-AFC4-A757127D6D0D}" type="parTrans" cxnId="{88853CA4-A856-40CD-881E-B20274492317}">
      <dgm:prSet/>
      <dgm:spPr/>
      <dgm:t>
        <a:bodyPr/>
        <a:lstStyle/>
        <a:p>
          <a:endParaRPr lang="zh-TW" altLang="en-US"/>
        </a:p>
      </dgm:t>
    </dgm:pt>
    <dgm:pt modelId="{9763F88C-A17A-4299-9C9B-29E97242991F}" type="sibTrans" cxnId="{88853CA4-A856-40CD-881E-B20274492317}">
      <dgm:prSet/>
      <dgm:spPr/>
      <dgm:t>
        <a:bodyPr/>
        <a:lstStyle/>
        <a:p>
          <a:endParaRPr lang="zh-TW" altLang="en-US"/>
        </a:p>
      </dgm:t>
    </dgm:pt>
    <dgm:pt modelId="{875E209D-1BF7-4F21-9EBB-669E699C2607}" type="pres">
      <dgm:prSet presAssocID="{F37D0C79-4F5C-407A-9C8B-ACB0A1C4E4C4}" presName="linear" presStyleCnt="0">
        <dgm:presLayoutVars>
          <dgm:animLvl val="lvl"/>
          <dgm:resizeHandles val="exact"/>
        </dgm:presLayoutVars>
      </dgm:prSet>
      <dgm:spPr/>
    </dgm:pt>
    <dgm:pt modelId="{A4708900-ED03-42AA-A0C3-82176C4EC5C6}" type="pres">
      <dgm:prSet presAssocID="{683EF26E-5B7D-48E0-A875-25E643EF3FD2}" presName="parentText" presStyleLbl="node1" presStyleIdx="0" presStyleCnt="3">
        <dgm:presLayoutVars>
          <dgm:chMax val="0"/>
          <dgm:bulletEnabled val="1"/>
        </dgm:presLayoutVars>
      </dgm:prSet>
      <dgm:spPr/>
    </dgm:pt>
    <dgm:pt modelId="{F267D757-37E0-4185-B60B-882512757EF2}" type="pres">
      <dgm:prSet presAssocID="{683EF26E-5B7D-48E0-A875-25E643EF3FD2}" presName="childText" presStyleLbl="revTx" presStyleIdx="0" presStyleCnt="3">
        <dgm:presLayoutVars>
          <dgm:bulletEnabled val="1"/>
        </dgm:presLayoutVars>
      </dgm:prSet>
      <dgm:spPr/>
    </dgm:pt>
    <dgm:pt modelId="{547E78C3-35C4-49CD-A766-F35D121C5CF8}" type="pres">
      <dgm:prSet presAssocID="{578BDB74-6C4C-49C2-A53A-A20AB01F7E06}" presName="parentText" presStyleLbl="node1" presStyleIdx="1" presStyleCnt="3">
        <dgm:presLayoutVars>
          <dgm:chMax val="0"/>
          <dgm:bulletEnabled val="1"/>
        </dgm:presLayoutVars>
      </dgm:prSet>
      <dgm:spPr/>
    </dgm:pt>
    <dgm:pt modelId="{F2225F4D-A23F-4784-934F-F9418AADD26E}" type="pres">
      <dgm:prSet presAssocID="{578BDB74-6C4C-49C2-A53A-A20AB01F7E06}" presName="childText" presStyleLbl="revTx" presStyleIdx="1" presStyleCnt="3">
        <dgm:presLayoutVars>
          <dgm:bulletEnabled val="1"/>
        </dgm:presLayoutVars>
      </dgm:prSet>
      <dgm:spPr/>
    </dgm:pt>
    <dgm:pt modelId="{0F99E430-2B48-44C5-AEE8-E256102E85AE}" type="pres">
      <dgm:prSet presAssocID="{77F87F35-67CE-4A90-9628-DE71D882C267}" presName="parentText" presStyleLbl="node1" presStyleIdx="2" presStyleCnt="3">
        <dgm:presLayoutVars>
          <dgm:chMax val="0"/>
          <dgm:bulletEnabled val="1"/>
        </dgm:presLayoutVars>
      </dgm:prSet>
      <dgm:spPr/>
    </dgm:pt>
    <dgm:pt modelId="{FBC09BAA-9EC9-42D6-BCE6-A665C30883C0}" type="pres">
      <dgm:prSet presAssocID="{77F87F35-67CE-4A90-9628-DE71D882C267}" presName="childText" presStyleLbl="revTx" presStyleIdx="2" presStyleCnt="3">
        <dgm:presLayoutVars>
          <dgm:bulletEnabled val="1"/>
        </dgm:presLayoutVars>
      </dgm:prSet>
      <dgm:spPr/>
    </dgm:pt>
  </dgm:ptLst>
  <dgm:cxnLst>
    <dgm:cxn modelId="{69307B08-8B16-49A8-A749-4F874FBF7695}" srcId="{578BDB74-6C4C-49C2-A53A-A20AB01F7E06}" destId="{8074197B-4C79-47CD-AF63-69ED0D6FBCD6}" srcOrd="0" destOrd="0" parTransId="{551BE86A-549E-4212-9EBC-C68D52A103AB}" sibTransId="{1AC9ABDE-9330-4176-B629-2B14FB73252F}"/>
    <dgm:cxn modelId="{14E9520E-79E1-4753-B004-63C855FADCEC}" type="presOf" srcId="{A910F3F2-C617-4553-81FA-8F509EFD6847}" destId="{FBC09BAA-9EC9-42D6-BCE6-A665C30883C0}" srcOrd="0" destOrd="2" presId="urn:microsoft.com/office/officeart/2005/8/layout/vList2"/>
    <dgm:cxn modelId="{04D9421B-CB5A-44CD-9423-0F93A497C315}" srcId="{F37D0C79-4F5C-407A-9C8B-ACB0A1C4E4C4}" destId="{578BDB74-6C4C-49C2-A53A-A20AB01F7E06}" srcOrd="1" destOrd="0" parTransId="{165F0F1E-B870-4977-AD12-F10847FC182F}" sibTransId="{E53893A1-1BC6-4848-9B7D-305A81299A2D}"/>
    <dgm:cxn modelId="{B9146B2F-BFF0-4C75-8587-551880F560B8}" srcId="{7AC18CC0-3F9E-49E3-AA31-C8F5E273AD45}" destId="{2EF3E848-364D-4833-9C46-0BBF18498A77}" srcOrd="0" destOrd="0" parTransId="{C0BEE9F0-092D-4409-A514-5BFE39AC47F6}" sibTransId="{D0E3B9FB-F407-48B9-B288-02A15CF51E76}"/>
    <dgm:cxn modelId="{50B6A946-ECEE-44DC-A1FF-ED812841741E}" type="presOf" srcId="{F6177BAE-F571-42B7-B058-88EB718F6692}" destId="{F267D757-37E0-4185-B60B-882512757EF2}" srcOrd="0" destOrd="0" presId="urn:microsoft.com/office/officeart/2005/8/layout/vList2"/>
    <dgm:cxn modelId="{85BAC64D-5788-45F3-B100-D4A21911231F}" type="presOf" srcId="{F37D0C79-4F5C-407A-9C8B-ACB0A1C4E4C4}" destId="{875E209D-1BF7-4F21-9EBB-669E699C2607}" srcOrd="0" destOrd="0" presId="urn:microsoft.com/office/officeart/2005/8/layout/vList2"/>
    <dgm:cxn modelId="{AD4FC14F-AF4B-4563-B9C7-B3AF1B7FDF14}" srcId="{7AC18CC0-3F9E-49E3-AA31-C8F5E273AD45}" destId="{A910F3F2-C617-4553-81FA-8F509EFD6847}" srcOrd="1" destOrd="0" parTransId="{6C3EB121-7B88-47C7-9E1D-26FF56D58AC2}" sibTransId="{60557C54-769A-406B-9173-CFDC09351F66}"/>
    <dgm:cxn modelId="{7664FE53-3E1C-4EB4-8D83-D0D2EE5BBBB4}" srcId="{F37D0C79-4F5C-407A-9C8B-ACB0A1C4E4C4}" destId="{77F87F35-67CE-4A90-9628-DE71D882C267}" srcOrd="2" destOrd="0" parTransId="{EB9517C0-AB3D-473C-ABE0-C852F6AC47BE}" sibTransId="{6F27242C-5DD2-40EE-ADE2-FCCD7A949A0C}"/>
    <dgm:cxn modelId="{DF80ED54-7954-45D0-86F1-C538BFF45EDB}" type="presOf" srcId="{AED90779-E2C9-448A-9908-B7B444A0FBFF}" destId="{FBC09BAA-9EC9-42D6-BCE6-A665C30883C0}" srcOrd="0" destOrd="3" presId="urn:microsoft.com/office/officeart/2005/8/layout/vList2"/>
    <dgm:cxn modelId="{9246367E-CB23-4212-B988-4D6D3AEFF104}" type="presOf" srcId="{683EF26E-5B7D-48E0-A875-25E643EF3FD2}" destId="{A4708900-ED03-42AA-A0C3-82176C4EC5C6}" srcOrd="0" destOrd="0" presId="urn:microsoft.com/office/officeart/2005/8/layout/vList2"/>
    <dgm:cxn modelId="{97F9DB8E-F9A5-4E67-9085-64D727357AB8}" type="presOf" srcId="{2EF3E848-364D-4833-9C46-0BBF18498A77}" destId="{FBC09BAA-9EC9-42D6-BCE6-A665C30883C0}" srcOrd="0" destOrd="1" presId="urn:microsoft.com/office/officeart/2005/8/layout/vList2"/>
    <dgm:cxn modelId="{C8DCCB8F-81B3-4270-A0EB-2FE1620C7E85}" type="presOf" srcId="{77F87F35-67CE-4A90-9628-DE71D882C267}" destId="{0F99E430-2B48-44C5-AEE8-E256102E85AE}" srcOrd="0" destOrd="0" presId="urn:microsoft.com/office/officeart/2005/8/layout/vList2"/>
    <dgm:cxn modelId="{88853CA4-A856-40CD-881E-B20274492317}" srcId="{7AC18CC0-3F9E-49E3-AA31-C8F5E273AD45}" destId="{AED90779-E2C9-448A-9908-B7B444A0FBFF}" srcOrd="2" destOrd="0" parTransId="{D344DA40-CAF7-4D8F-AFC4-A757127D6D0D}" sibTransId="{9763F88C-A17A-4299-9C9B-29E97242991F}"/>
    <dgm:cxn modelId="{5A6B33A6-A9E9-4513-9899-5BD141CFEEA9}" srcId="{F37D0C79-4F5C-407A-9C8B-ACB0A1C4E4C4}" destId="{683EF26E-5B7D-48E0-A875-25E643EF3FD2}" srcOrd="0" destOrd="0" parTransId="{4AA4B608-D793-44F5-8C88-81BB017A8F18}" sibTransId="{15759EA5-8DA0-4625-8C30-C398B559AE00}"/>
    <dgm:cxn modelId="{BBCF48AC-1EC3-497F-9B2E-2B701454E075}" type="presOf" srcId="{7AC18CC0-3F9E-49E3-AA31-C8F5E273AD45}" destId="{FBC09BAA-9EC9-42D6-BCE6-A665C30883C0}" srcOrd="0" destOrd="0" presId="urn:microsoft.com/office/officeart/2005/8/layout/vList2"/>
    <dgm:cxn modelId="{78D161B2-1522-4E3D-8833-18758E4FFA4B}" type="presOf" srcId="{8074197B-4C79-47CD-AF63-69ED0D6FBCD6}" destId="{F2225F4D-A23F-4784-934F-F9418AADD26E}" srcOrd="0" destOrd="0" presId="urn:microsoft.com/office/officeart/2005/8/layout/vList2"/>
    <dgm:cxn modelId="{45A88FB6-DF71-4280-AB32-10574D59A52A}" type="presOf" srcId="{578BDB74-6C4C-49C2-A53A-A20AB01F7E06}" destId="{547E78C3-35C4-49CD-A766-F35D121C5CF8}" srcOrd="0" destOrd="0" presId="urn:microsoft.com/office/officeart/2005/8/layout/vList2"/>
    <dgm:cxn modelId="{FE386ED1-4A42-468F-BBDC-F800D166F756}" srcId="{683EF26E-5B7D-48E0-A875-25E643EF3FD2}" destId="{F6177BAE-F571-42B7-B058-88EB718F6692}" srcOrd="0" destOrd="0" parTransId="{4F5058E8-8895-4F4B-BCEA-37C17272C036}" sibTransId="{16988D32-D910-4800-9C16-181B0D045E3B}"/>
    <dgm:cxn modelId="{EFB7E5DF-34B6-4436-B979-DAD96C2A9641}" srcId="{77F87F35-67CE-4A90-9628-DE71D882C267}" destId="{7AC18CC0-3F9E-49E3-AA31-C8F5E273AD45}" srcOrd="0" destOrd="0" parTransId="{AFF8F558-8F56-4FB3-A29C-6AB6329E522C}" sibTransId="{13F267C9-3FFF-42CA-B91B-6AB999493C01}"/>
    <dgm:cxn modelId="{DF0F00DF-6EAE-4771-9132-965A7DAD9E0A}" type="presParOf" srcId="{875E209D-1BF7-4F21-9EBB-669E699C2607}" destId="{A4708900-ED03-42AA-A0C3-82176C4EC5C6}" srcOrd="0" destOrd="0" presId="urn:microsoft.com/office/officeart/2005/8/layout/vList2"/>
    <dgm:cxn modelId="{DC903490-2DC9-419E-A629-224D2F18AF37}" type="presParOf" srcId="{875E209D-1BF7-4F21-9EBB-669E699C2607}" destId="{F267D757-37E0-4185-B60B-882512757EF2}" srcOrd="1" destOrd="0" presId="urn:microsoft.com/office/officeart/2005/8/layout/vList2"/>
    <dgm:cxn modelId="{9E29D149-2D56-4A43-95F3-C84D659207E9}" type="presParOf" srcId="{875E209D-1BF7-4F21-9EBB-669E699C2607}" destId="{547E78C3-35C4-49CD-A766-F35D121C5CF8}" srcOrd="2" destOrd="0" presId="urn:microsoft.com/office/officeart/2005/8/layout/vList2"/>
    <dgm:cxn modelId="{32D03CB8-F8AE-46B6-B540-4F566D44C6FF}" type="presParOf" srcId="{875E209D-1BF7-4F21-9EBB-669E699C2607}" destId="{F2225F4D-A23F-4784-934F-F9418AADD26E}" srcOrd="3" destOrd="0" presId="urn:microsoft.com/office/officeart/2005/8/layout/vList2"/>
    <dgm:cxn modelId="{4B035A8B-EA6F-4935-8D88-060F8987E37B}" type="presParOf" srcId="{875E209D-1BF7-4F21-9EBB-669E699C2607}" destId="{0F99E430-2B48-44C5-AEE8-E256102E85AE}" srcOrd="4" destOrd="0" presId="urn:microsoft.com/office/officeart/2005/8/layout/vList2"/>
    <dgm:cxn modelId="{C2CB4A1B-7173-4994-97A2-4658DB34EBF3}" type="presParOf" srcId="{875E209D-1BF7-4F21-9EBB-669E699C2607}" destId="{FBC09BAA-9EC9-42D6-BCE6-A665C30883C0}"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A7A24E-3F3B-4B78-B899-971213C94E87}">
      <dsp:nvSpPr>
        <dsp:cNvPr id="0" name=""/>
        <dsp:cNvSpPr/>
      </dsp:nvSpPr>
      <dsp:spPr>
        <a:xfrm>
          <a:off x="-4547637" y="-697308"/>
          <a:ext cx="5417342" cy="5417342"/>
        </a:xfrm>
        <a:prstGeom prst="blockArc">
          <a:avLst>
            <a:gd name="adj1" fmla="val 18900000"/>
            <a:gd name="adj2" fmla="val 2700000"/>
            <a:gd name="adj3" fmla="val 399"/>
          </a:avLst>
        </a:prstGeom>
        <a:noFill/>
        <a:ln w="15875" cap="flat" cmpd="sng" algn="ctr">
          <a:solidFill>
            <a:schemeClr val="accent1">
              <a:tint val="9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F1C42C5-863F-4181-9017-767F06A5F28B}">
      <dsp:nvSpPr>
        <dsp:cNvPr id="0" name=""/>
        <dsp:cNvSpPr/>
      </dsp:nvSpPr>
      <dsp:spPr>
        <a:xfrm>
          <a:off x="430339" y="309267"/>
          <a:ext cx="9548318" cy="618856"/>
        </a:xfrm>
        <a:prstGeom prst="rect">
          <a:avLst/>
        </a:prstGeom>
        <a:solidFill>
          <a:schemeClr val="accent1">
            <a:shade val="50000"/>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76200" rIns="76200" bIns="76200" numCol="1" spcCol="1270" anchor="ctr" anchorCtr="0">
          <a:noAutofit/>
        </a:bodyPr>
        <a:lstStyle/>
        <a:p>
          <a:pPr marL="0" lvl="0" indent="0" algn="l" defTabSz="1333500">
            <a:lnSpc>
              <a:spcPct val="90000"/>
            </a:lnSpc>
            <a:spcBef>
              <a:spcPct val="0"/>
            </a:spcBef>
            <a:spcAft>
              <a:spcPct val="35000"/>
            </a:spcAft>
            <a:buNone/>
          </a:pPr>
          <a:r>
            <a:rPr lang="zh-TW" altLang="en-US" sz="3000" kern="1200" dirty="0"/>
            <a:t>大車行車視野死角及實例</a:t>
          </a:r>
        </a:p>
      </dsp:txBody>
      <dsp:txXfrm>
        <a:off x="430339" y="309267"/>
        <a:ext cx="9548318" cy="618856"/>
      </dsp:txXfrm>
    </dsp:sp>
    <dsp:sp modelId="{9F981118-1830-41D6-8F59-E5882F2CB310}">
      <dsp:nvSpPr>
        <dsp:cNvPr id="0" name=""/>
        <dsp:cNvSpPr/>
      </dsp:nvSpPr>
      <dsp:spPr>
        <a:xfrm>
          <a:off x="68761" y="231910"/>
          <a:ext cx="773570" cy="773570"/>
        </a:xfrm>
        <a:prstGeom prst="ellipse">
          <a:avLst/>
        </a:prstGeom>
        <a:solidFill>
          <a:schemeClr val="lt1">
            <a:hueOff val="0"/>
            <a:satOff val="0"/>
            <a:lumOff val="0"/>
            <a:alphaOff val="0"/>
          </a:schemeClr>
        </a:solidFill>
        <a:ln w="15875" cap="flat" cmpd="sng" algn="ctr">
          <a:solidFill>
            <a:schemeClr val="accent1">
              <a:shade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DA2CA65-93C7-493C-AB4E-3004E4BDD745}">
      <dsp:nvSpPr>
        <dsp:cNvPr id="0" name=""/>
        <dsp:cNvSpPr/>
      </dsp:nvSpPr>
      <dsp:spPr>
        <a:xfrm>
          <a:off x="864885" y="1212134"/>
          <a:ext cx="9193514" cy="618856"/>
        </a:xfrm>
        <a:prstGeom prst="rect">
          <a:avLst/>
        </a:prstGeom>
        <a:solidFill>
          <a:schemeClr val="accent1">
            <a:shade val="50000"/>
            <a:hueOff val="-4113"/>
            <a:satOff val="3981"/>
            <a:lumOff val="174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76200" rIns="76200" bIns="76200" numCol="1" spcCol="1270" anchor="ctr" anchorCtr="0">
          <a:noAutofit/>
        </a:bodyPr>
        <a:lstStyle/>
        <a:p>
          <a:pPr marL="0" lvl="0" indent="0" algn="l" defTabSz="1333500">
            <a:lnSpc>
              <a:spcPct val="90000"/>
            </a:lnSpc>
            <a:spcBef>
              <a:spcPct val="0"/>
            </a:spcBef>
            <a:spcAft>
              <a:spcPct val="35000"/>
            </a:spcAft>
            <a:buNone/>
          </a:pPr>
          <a:r>
            <a:rPr lang="zh-TW" altLang="en-US" sz="3000" kern="1200" dirty="0"/>
            <a:t>交通安全法規</a:t>
          </a:r>
        </a:p>
      </dsp:txBody>
      <dsp:txXfrm>
        <a:off x="864885" y="1212134"/>
        <a:ext cx="9193514" cy="618856"/>
      </dsp:txXfrm>
    </dsp:sp>
    <dsp:sp modelId="{AE9C378E-D616-47E0-8629-A43AA322C51E}">
      <dsp:nvSpPr>
        <dsp:cNvPr id="0" name=""/>
        <dsp:cNvSpPr/>
      </dsp:nvSpPr>
      <dsp:spPr>
        <a:xfrm>
          <a:off x="423566" y="1160355"/>
          <a:ext cx="773570" cy="773570"/>
        </a:xfrm>
        <a:prstGeom prst="ellipse">
          <a:avLst/>
        </a:prstGeom>
        <a:solidFill>
          <a:schemeClr val="lt1">
            <a:hueOff val="0"/>
            <a:satOff val="0"/>
            <a:lumOff val="0"/>
            <a:alphaOff val="0"/>
          </a:schemeClr>
        </a:solidFill>
        <a:ln w="15875" cap="flat" cmpd="sng" algn="ctr">
          <a:solidFill>
            <a:schemeClr val="accent1">
              <a:shade val="50000"/>
              <a:hueOff val="-4113"/>
              <a:satOff val="3981"/>
              <a:lumOff val="17435"/>
              <a:alphaOff val="0"/>
            </a:schemeClr>
          </a:solidFill>
          <a:prstDash val="solid"/>
        </a:ln>
        <a:effectLst/>
      </dsp:spPr>
      <dsp:style>
        <a:lnRef idx="2">
          <a:scrgbClr r="0" g="0" b="0"/>
        </a:lnRef>
        <a:fillRef idx="1">
          <a:scrgbClr r="0" g="0" b="0"/>
        </a:fillRef>
        <a:effectRef idx="0">
          <a:scrgbClr r="0" g="0" b="0"/>
        </a:effectRef>
        <a:fontRef idx="minor"/>
      </dsp:style>
    </dsp:sp>
    <dsp:sp modelId="{3AB78AA1-F4A3-494F-A014-67B658B8778C}">
      <dsp:nvSpPr>
        <dsp:cNvPr id="0" name=""/>
        <dsp:cNvSpPr/>
      </dsp:nvSpPr>
      <dsp:spPr>
        <a:xfrm>
          <a:off x="810351" y="2166156"/>
          <a:ext cx="9193514" cy="618856"/>
        </a:xfrm>
        <a:prstGeom prst="rect">
          <a:avLst/>
        </a:prstGeom>
        <a:solidFill>
          <a:schemeClr val="accent1">
            <a:shade val="50000"/>
            <a:hueOff val="-8226"/>
            <a:satOff val="7962"/>
            <a:lumOff val="3486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76200" rIns="76200" bIns="76200" numCol="1" spcCol="1270" anchor="ctr" anchorCtr="0">
          <a:noAutofit/>
        </a:bodyPr>
        <a:lstStyle/>
        <a:p>
          <a:pPr marL="0" lvl="0" indent="0" algn="l" defTabSz="1333500">
            <a:lnSpc>
              <a:spcPct val="90000"/>
            </a:lnSpc>
            <a:spcBef>
              <a:spcPct val="0"/>
            </a:spcBef>
            <a:spcAft>
              <a:spcPct val="35000"/>
            </a:spcAft>
            <a:buNone/>
          </a:pPr>
          <a:r>
            <a:rPr lang="zh-TW" altLang="en-US" sz="3000" kern="1200" dirty="0"/>
            <a:t>防禦駕駛</a:t>
          </a:r>
          <a:r>
            <a:rPr lang="en-US" altLang="zh-TW" sz="3000" kern="1200" dirty="0"/>
            <a:t>-</a:t>
          </a:r>
          <a:r>
            <a:rPr lang="zh-TW" altLang="en-US" sz="3000" kern="1200" dirty="0"/>
            <a:t>一輩子受用的觀念</a:t>
          </a:r>
        </a:p>
      </dsp:txBody>
      <dsp:txXfrm>
        <a:off x="810351" y="2166156"/>
        <a:ext cx="9193514" cy="618856"/>
      </dsp:txXfrm>
    </dsp:sp>
    <dsp:sp modelId="{84E39CAA-8A95-4F74-BEBC-412B40E980E5}">
      <dsp:nvSpPr>
        <dsp:cNvPr id="0" name=""/>
        <dsp:cNvSpPr/>
      </dsp:nvSpPr>
      <dsp:spPr>
        <a:xfrm>
          <a:off x="423566" y="2088799"/>
          <a:ext cx="773570" cy="773570"/>
        </a:xfrm>
        <a:prstGeom prst="ellipse">
          <a:avLst/>
        </a:prstGeom>
        <a:solidFill>
          <a:schemeClr val="lt1">
            <a:hueOff val="0"/>
            <a:satOff val="0"/>
            <a:lumOff val="0"/>
            <a:alphaOff val="0"/>
          </a:schemeClr>
        </a:solidFill>
        <a:ln w="15875" cap="flat" cmpd="sng" algn="ctr">
          <a:solidFill>
            <a:schemeClr val="accent1">
              <a:shade val="50000"/>
              <a:hueOff val="-8226"/>
              <a:satOff val="7962"/>
              <a:lumOff val="34869"/>
              <a:alphaOff val="0"/>
            </a:schemeClr>
          </a:solidFill>
          <a:prstDash val="solid"/>
        </a:ln>
        <a:effectLst/>
      </dsp:spPr>
      <dsp:style>
        <a:lnRef idx="2">
          <a:scrgbClr r="0" g="0" b="0"/>
        </a:lnRef>
        <a:fillRef idx="1">
          <a:scrgbClr r="0" g="0" b="0"/>
        </a:fillRef>
        <a:effectRef idx="0">
          <a:scrgbClr r="0" g="0" b="0"/>
        </a:effectRef>
        <a:fontRef idx="minor"/>
      </dsp:style>
    </dsp:sp>
    <dsp:sp modelId="{4A22189E-F132-4291-84B8-E54F18AFC8F7}">
      <dsp:nvSpPr>
        <dsp:cNvPr id="0" name=""/>
        <dsp:cNvSpPr/>
      </dsp:nvSpPr>
      <dsp:spPr>
        <a:xfrm>
          <a:off x="455546" y="3094601"/>
          <a:ext cx="9548318" cy="618856"/>
        </a:xfrm>
        <a:prstGeom prst="rect">
          <a:avLst/>
        </a:prstGeom>
        <a:solidFill>
          <a:schemeClr val="accent1">
            <a:shade val="50000"/>
            <a:hueOff val="-4113"/>
            <a:satOff val="3981"/>
            <a:lumOff val="1743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1217" tIns="76200" rIns="76200" bIns="76200" numCol="1" spcCol="1270" anchor="ctr" anchorCtr="0">
          <a:noAutofit/>
        </a:bodyPr>
        <a:lstStyle/>
        <a:p>
          <a:pPr marL="0" lvl="0" indent="0" algn="l" defTabSz="1333500">
            <a:lnSpc>
              <a:spcPct val="90000"/>
            </a:lnSpc>
            <a:spcBef>
              <a:spcPct val="0"/>
            </a:spcBef>
            <a:spcAft>
              <a:spcPct val="35000"/>
            </a:spcAft>
            <a:buNone/>
          </a:pPr>
          <a:r>
            <a:rPr lang="zh-TW" altLang="en-US" sz="3000" kern="1200" dirty="0"/>
            <a:t>防制酒駕</a:t>
          </a:r>
          <a:r>
            <a:rPr lang="en-US" altLang="zh-TW" sz="3000" kern="1200" dirty="0"/>
            <a:t>-</a:t>
          </a:r>
          <a:r>
            <a:rPr lang="zh-TW" altLang="en-US" sz="3000" kern="1200" dirty="0"/>
            <a:t>新規定</a:t>
          </a:r>
          <a:r>
            <a:rPr lang="en-US" altLang="zh-TW" sz="3000" kern="1200" dirty="0"/>
            <a:t>111.03.31</a:t>
          </a:r>
          <a:r>
            <a:rPr lang="zh-TW" altLang="en-US" sz="3000" kern="1200" dirty="0"/>
            <a:t>上路囉</a:t>
          </a:r>
        </a:p>
      </dsp:txBody>
      <dsp:txXfrm>
        <a:off x="455546" y="3094601"/>
        <a:ext cx="9548318" cy="618856"/>
      </dsp:txXfrm>
    </dsp:sp>
    <dsp:sp modelId="{AC86C21B-618F-4D43-B80B-4B68E143BB6E}">
      <dsp:nvSpPr>
        <dsp:cNvPr id="0" name=""/>
        <dsp:cNvSpPr/>
      </dsp:nvSpPr>
      <dsp:spPr>
        <a:xfrm>
          <a:off x="68761" y="3017244"/>
          <a:ext cx="773570" cy="773570"/>
        </a:xfrm>
        <a:prstGeom prst="ellipse">
          <a:avLst/>
        </a:prstGeom>
        <a:solidFill>
          <a:schemeClr val="lt1">
            <a:hueOff val="0"/>
            <a:satOff val="0"/>
            <a:lumOff val="0"/>
            <a:alphaOff val="0"/>
          </a:schemeClr>
        </a:solidFill>
        <a:ln w="15875" cap="flat" cmpd="sng" algn="ctr">
          <a:solidFill>
            <a:schemeClr val="accent1">
              <a:shade val="50000"/>
              <a:hueOff val="-4113"/>
              <a:satOff val="3981"/>
              <a:lumOff val="1743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93F7A-5D9C-400C-B98D-FD227365CC73}">
      <dsp:nvSpPr>
        <dsp:cNvPr id="0" name=""/>
        <dsp:cNvSpPr/>
      </dsp:nvSpPr>
      <dsp:spPr>
        <a:xfrm>
          <a:off x="0" y="80465"/>
          <a:ext cx="11309928" cy="10038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zh-TW" altLang="en-US" sz="3900" kern="1200" dirty="0">
              <a:latin typeface="標楷體" panose="03000509000000000000" pitchFamily="65" charset="-120"/>
              <a:ea typeface="標楷體" panose="03000509000000000000" pitchFamily="65" charset="-120"/>
            </a:rPr>
            <a:t>民國</a:t>
          </a:r>
          <a:r>
            <a:rPr lang="en-US" altLang="zh-TW" sz="3900" kern="1200" dirty="0">
              <a:latin typeface="標楷體" panose="03000509000000000000" pitchFamily="65" charset="-120"/>
              <a:ea typeface="標楷體" panose="03000509000000000000" pitchFamily="65" charset="-120"/>
            </a:rPr>
            <a:t>88</a:t>
          </a:r>
          <a:r>
            <a:rPr lang="zh-TW" altLang="en-US" sz="3900" kern="1200" dirty="0">
              <a:latin typeface="標楷體" panose="03000509000000000000" pitchFamily="65" charset="-120"/>
              <a:ea typeface="標楷體" panose="03000509000000000000" pitchFamily="65" charset="-120"/>
            </a:rPr>
            <a:t>年</a:t>
          </a:r>
          <a:r>
            <a:rPr lang="en-US" altLang="zh-TW" sz="3900" kern="1200" dirty="0">
              <a:latin typeface="標楷體" panose="03000509000000000000" pitchFamily="65" charset="-120"/>
              <a:ea typeface="標楷體" panose="03000509000000000000" pitchFamily="65" charset="-120"/>
            </a:rPr>
            <a:t>9</a:t>
          </a:r>
          <a:r>
            <a:rPr lang="zh-TW" altLang="en-US" sz="3900" kern="1200" dirty="0">
              <a:latin typeface="標楷體" panose="03000509000000000000" pitchFamily="65" charset="-120"/>
              <a:ea typeface="標楷體" panose="03000509000000000000" pitchFamily="65" charset="-120"/>
            </a:rPr>
            <a:t>月</a:t>
          </a:r>
          <a:r>
            <a:rPr lang="en-US" altLang="zh-TW" sz="3900" kern="1200" dirty="0">
              <a:latin typeface="標楷體" panose="03000509000000000000" pitchFamily="65" charset="-120"/>
              <a:ea typeface="標楷體" panose="03000509000000000000" pitchFamily="65" charset="-120"/>
            </a:rPr>
            <a:t>23</a:t>
          </a:r>
          <a:r>
            <a:rPr lang="zh-TW" altLang="en-US" sz="3900" kern="1200" dirty="0">
              <a:latin typeface="標楷體" panose="03000509000000000000" pitchFamily="65" charset="-120"/>
              <a:ea typeface="標楷體" panose="03000509000000000000" pitchFamily="65" charset="-120"/>
            </a:rPr>
            <a:t>日</a:t>
          </a:r>
        </a:p>
      </dsp:txBody>
      <dsp:txXfrm>
        <a:off x="49004" y="129469"/>
        <a:ext cx="11211920" cy="905852"/>
      </dsp:txXfrm>
    </dsp:sp>
    <dsp:sp modelId="{551AAA7E-FB9E-467B-A0A5-F177B7B29BB1}">
      <dsp:nvSpPr>
        <dsp:cNvPr id="0" name=""/>
        <dsp:cNvSpPr/>
      </dsp:nvSpPr>
      <dsp:spPr>
        <a:xfrm>
          <a:off x="0" y="1084325"/>
          <a:ext cx="11309928" cy="1009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0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zh-TW" altLang="en-US" sz="3000" kern="1200" dirty="0">
              <a:latin typeface="標楷體" panose="03000509000000000000" pitchFamily="65" charset="-120"/>
              <a:ea typeface="標楷體" panose="03000509000000000000" pitchFamily="65" charset="-120"/>
            </a:rPr>
            <a:t>總聯結重量及總重量在</a:t>
          </a:r>
          <a:r>
            <a:rPr lang="en-US" altLang="zh-TW" sz="3000" kern="1200" dirty="0">
              <a:latin typeface="標楷體" panose="03000509000000000000" pitchFamily="65" charset="-120"/>
              <a:ea typeface="標楷體" panose="03000509000000000000" pitchFamily="65" charset="-120"/>
            </a:rPr>
            <a:t>20</a:t>
          </a:r>
          <a:r>
            <a:rPr lang="zh-TW" altLang="en-US" sz="3000" kern="1200" dirty="0">
              <a:latin typeface="標楷體" panose="03000509000000000000" pitchFamily="65" charset="-120"/>
              <a:ea typeface="標楷體" panose="03000509000000000000" pitchFamily="65" charset="-120"/>
            </a:rPr>
            <a:t>公噸以上之新登檢領照汽車，</a:t>
          </a:r>
          <a:r>
            <a:rPr lang="zh-TW" altLang="en-US" sz="3000" b="0" i="0" kern="1200" dirty="0">
              <a:latin typeface="標楷體" panose="03000509000000000000" pitchFamily="65" charset="-120"/>
              <a:ea typeface="標楷體" panose="03000509000000000000" pitchFamily="65" charset="-120"/>
            </a:rPr>
            <a:t>應裝設行車紀錄器</a:t>
          </a:r>
          <a:endParaRPr lang="zh-TW" altLang="en-US" sz="3000" kern="1200" dirty="0">
            <a:latin typeface="標楷體" panose="03000509000000000000" pitchFamily="65" charset="-120"/>
            <a:ea typeface="標楷體" panose="03000509000000000000" pitchFamily="65" charset="-120"/>
          </a:endParaRPr>
        </a:p>
      </dsp:txBody>
      <dsp:txXfrm>
        <a:off x="0" y="1084325"/>
        <a:ext cx="11309928" cy="1009125"/>
      </dsp:txXfrm>
    </dsp:sp>
    <dsp:sp modelId="{196F236D-15E7-4B82-9B20-BBF0EDE85A2A}">
      <dsp:nvSpPr>
        <dsp:cNvPr id="0" name=""/>
        <dsp:cNvSpPr/>
      </dsp:nvSpPr>
      <dsp:spPr>
        <a:xfrm>
          <a:off x="0" y="2093450"/>
          <a:ext cx="11309928" cy="10038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zh-TW" altLang="en-US" sz="3900" kern="1200" dirty="0">
              <a:latin typeface="標楷體" panose="03000509000000000000" pitchFamily="65" charset="-120"/>
              <a:ea typeface="標楷體" panose="03000509000000000000" pitchFamily="65" charset="-120"/>
            </a:rPr>
            <a:t>民國</a:t>
          </a:r>
          <a:r>
            <a:rPr lang="en-US" altLang="zh-TW" sz="3900" kern="1200" dirty="0">
              <a:latin typeface="標楷體" panose="03000509000000000000" pitchFamily="65" charset="-120"/>
              <a:ea typeface="標楷體" panose="03000509000000000000" pitchFamily="65" charset="-120"/>
            </a:rPr>
            <a:t>90</a:t>
          </a:r>
          <a:r>
            <a:rPr lang="zh-TW" altLang="en-US" sz="3900" kern="1200" dirty="0">
              <a:latin typeface="標楷體" panose="03000509000000000000" pitchFamily="65" charset="-120"/>
              <a:ea typeface="標楷體" panose="03000509000000000000" pitchFamily="65" charset="-120"/>
            </a:rPr>
            <a:t>年</a:t>
          </a:r>
          <a:r>
            <a:rPr lang="en-US" altLang="zh-TW" sz="3900" kern="1200" dirty="0">
              <a:latin typeface="標楷體" panose="03000509000000000000" pitchFamily="65" charset="-120"/>
              <a:ea typeface="標楷體" panose="03000509000000000000" pitchFamily="65" charset="-120"/>
            </a:rPr>
            <a:t>1</a:t>
          </a:r>
          <a:r>
            <a:rPr lang="zh-TW" altLang="en-US" sz="3900" kern="1200" dirty="0">
              <a:latin typeface="標楷體" panose="03000509000000000000" pitchFamily="65" charset="-120"/>
              <a:ea typeface="標楷體" panose="03000509000000000000" pitchFamily="65" charset="-120"/>
            </a:rPr>
            <a:t>月</a:t>
          </a:r>
          <a:r>
            <a:rPr lang="en-US" altLang="zh-TW" sz="3900" kern="1200" dirty="0">
              <a:latin typeface="標楷體" panose="03000509000000000000" pitchFamily="65" charset="-120"/>
              <a:ea typeface="標楷體" panose="03000509000000000000" pitchFamily="65" charset="-120"/>
            </a:rPr>
            <a:t>1</a:t>
          </a:r>
          <a:r>
            <a:rPr lang="zh-TW" altLang="en-US" sz="3900" kern="1200" dirty="0">
              <a:latin typeface="標楷體" panose="03000509000000000000" pitchFamily="65" charset="-120"/>
              <a:ea typeface="標楷體" panose="03000509000000000000" pitchFamily="65" charset="-120"/>
            </a:rPr>
            <a:t>日</a:t>
          </a:r>
        </a:p>
      </dsp:txBody>
      <dsp:txXfrm>
        <a:off x="49004" y="2142454"/>
        <a:ext cx="11211920" cy="905852"/>
      </dsp:txXfrm>
    </dsp:sp>
    <dsp:sp modelId="{7B447370-1D97-4E94-BD2F-CA2DE1673E99}">
      <dsp:nvSpPr>
        <dsp:cNvPr id="0" name=""/>
        <dsp:cNvSpPr/>
      </dsp:nvSpPr>
      <dsp:spPr>
        <a:xfrm>
          <a:off x="0" y="3097310"/>
          <a:ext cx="11309928"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0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en-US" altLang="zh-TW" sz="3000" kern="1200" dirty="0">
              <a:latin typeface="標楷體" panose="03000509000000000000" pitchFamily="65" charset="-120"/>
              <a:ea typeface="標楷體" panose="03000509000000000000" pitchFamily="65" charset="-120"/>
            </a:rPr>
            <a:t>8</a:t>
          </a:r>
          <a:r>
            <a:rPr lang="zh-TW" altLang="en-US" sz="3000" kern="1200" dirty="0">
              <a:latin typeface="標楷體" panose="03000509000000000000" pitchFamily="65" charset="-120"/>
              <a:ea typeface="標楷體" panose="03000509000000000000" pitchFamily="65" charset="-120"/>
            </a:rPr>
            <a:t>公噸以上未滿</a:t>
          </a:r>
          <a:r>
            <a:rPr lang="en-US" altLang="zh-TW" sz="3000" kern="1200" dirty="0">
              <a:latin typeface="標楷體" panose="03000509000000000000" pitchFamily="65" charset="-120"/>
              <a:ea typeface="標楷體" panose="03000509000000000000" pitchFamily="65" charset="-120"/>
            </a:rPr>
            <a:t>20</a:t>
          </a:r>
          <a:r>
            <a:rPr lang="zh-TW" altLang="en-US" sz="3000" kern="1200" dirty="0">
              <a:latin typeface="標楷體" panose="03000509000000000000" pitchFamily="65" charset="-120"/>
              <a:ea typeface="標楷體" panose="03000509000000000000" pitchFamily="65" charset="-120"/>
            </a:rPr>
            <a:t>公噸之新登檢領照汽車，</a:t>
          </a:r>
          <a:r>
            <a:rPr lang="zh-TW" altLang="en-US" sz="3000" b="0" i="0" kern="1200" dirty="0">
              <a:latin typeface="標楷體" panose="03000509000000000000" pitchFamily="65" charset="-120"/>
              <a:ea typeface="標楷體" panose="03000509000000000000" pitchFamily="65" charset="-120"/>
            </a:rPr>
            <a:t>應裝設行車紀錄器</a:t>
          </a:r>
          <a:endParaRPr lang="zh-TW" altLang="en-US" sz="3000" kern="1200" dirty="0">
            <a:latin typeface="標楷體" panose="03000509000000000000" pitchFamily="65" charset="-120"/>
            <a:ea typeface="標楷體" panose="03000509000000000000" pitchFamily="65" charset="-120"/>
          </a:endParaRPr>
        </a:p>
      </dsp:txBody>
      <dsp:txXfrm>
        <a:off x="0" y="3097310"/>
        <a:ext cx="11309928" cy="645840"/>
      </dsp:txXfrm>
    </dsp:sp>
    <dsp:sp modelId="{F3F293B7-5E76-4BBD-B97C-98407BB776D6}">
      <dsp:nvSpPr>
        <dsp:cNvPr id="0" name=""/>
        <dsp:cNvSpPr/>
      </dsp:nvSpPr>
      <dsp:spPr>
        <a:xfrm>
          <a:off x="0" y="3743150"/>
          <a:ext cx="11309928" cy="1003860"/>
        </a:xfrm>
        <a:prstGeom prst="roundRect">
          <a:avLst/>
        </a:prstGeom>
        <a:solidFill>
          <a:schemeClr val="dk2">
            <a:hueOff val="0"/>
            <a:satOff val="0"/>
            <a:lumOff val="0"/>
            <a:alphaOff val="0"/>
          </a:schemeClr>
        </a:solidFill>
        <a:ln w="158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l" defTabSz="1733550">
            <a:lnSpc>
              <a:spcPct val="90000"/>
            </a:lnSpc>
            <a:spcBef>
              <a:spcPct val="0"/>
            </a:spcBef>
            <a:spcAft>
              <a:spcPct val="35000"/>
            </a:spcAft>
            <a:buNone/>
          </a:pPr>
          <a:r>
            <a:rPr lang="zh-TW" altLang="en-US" sz="3900" kern="1200" dirty="0">
              <a:latin typeface="標楷體" panose="03000509000000000000" pitchFamily="65" charset="-120"/>
              <a:ea typeface="標楷體" panose="03000509000000000000" pitchFamily="65" charset="-120"/>
            </a:rPr>
            <a:t>民國</a:t>
          </a:r>
          <a:r>
            <a:rPr lang="en-US" altLang="zh-TW" sz="3900" kern="1200" dirty="0">
              <a:latin typeface="標楷體" panose="03000509000000000000" pitchFamily="65" charset="-120"/>
              <a:ea typeface="標楷體" panose="03000509000000000000" pitchFamily="65" charset="-120"/>
            </a:rPr>
            <a:t>96</a:t>
          </a:r>
          <a:r>
            <a:rPr lang="zh-TW" altLang="en-US" sz="3900" kern="1200" dirty="0">
              <a:latin typeface="標楷體" panose="03000509000000000000" pitchFamily="65" charset="-120"/>
              <a:ea typeface="標楷體" panose="03000509000000000000" pitchFamily="65" charset="-120"/>
            </a:rPr>
            <a:t>年</a:t>
          </a:r>
          <a:r>
            <a:rPr lang="en-US" altLang="zh-TW" sz="3900" kern="1200" dirty="0">
              <a:latin typeface="標楷體" panose="03000509000000000000" pitchFamily="65" charset="-120"/>
              <a:ea typeface="標楷體" panose="03000509000000000000" pitchFamily="65" charset="-120"/>
            </a:rPr>
            <a:t>2</a:t>
          </a:r>
          <a:r>
            <a:rPr lang="zh-TW" altLang="en-US" sz="3900" kern="1200" dirty="0">
              <a:latin typeface="標楷體" panose="03000509000000000000" pitchFamily="65" charset="-120"/>
              <a:ea typeface="標楷體" panose="03000509000000000000" pitchFamily="65" charset="-120"/>
            </a:rPr>
            <a:t>月</a:t>
          </a:r>
          <a:r>
            <a:rPr lang="en-US" altLang="zh-TW" sz="3900" kern="1200" dirty="0">
              <a:latin typeface="標楷體" panose="03000509000000000000" pitchFamily="65" charset="-120"/>
              <a:ea typeface="標楷體" panose="03000509000000000000" pitchFamily="65" charset="-120"/>
            </a:rPr>
            <a:t>1</a:t>
          </a:r>
          <a:r>
            <a:rPr lang="zh-TW" altLang="en-US" sz="3900" kern="1200" dirty="0">
              <a:latin typeface="標楷體" panose="03000509000000000000" pitchFamily="65" charset="-120"/>
              <a:ea typeface="標楷體" panose="03000509000000000000" pitchFamily="65" charset="-120"/>
            </a:rPr>
            <a:t>日</a:t>
          </a:r>
        </a:p>
      </dsp:txBody>
      <dsp:txXfrm>
        <a:off x="49004" y="3792154"/>
        <a:ext cx="11211920" cy="905852"/>
      </dsp:txXfrm>
    </dsp:sp>
    <dsp:sp modelId="{84B1BC65-B99E-4915-B8CD-A7082E4919E9}">
      <dsp:nvSpPr>
        <dsp:cNvPr id="0" name=""/>
        <dsp:cNvSpPr/>
      </dsp:nvSpPr>
      <dsp:spPr>
        <a:xfrm>
          <a:off x="0" y="4747010"/>
          <a:ext cx="11309928" cy="645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9090" tIns="49530" rIns="277368" bIns="49530" numCol="1" spcCol="1270" anchor="t" anchorCtr="0">
          <a:noAutofit/>
        </a:bodyPr>
        <a:lstStyle/>
        <a:p>
          <a:pPr marL="285750" lvl="1" indent="-285750" algn="l" defTabSz="1333500">
            <a:lnSpc>
              <a:spcPct val="90000"/>
            </a:lnSpc>
            <a:spcBef>
              <a:spcPct val="0"/>
            </a:spcBef>
            <a:spcAft>
              <a:spcPct val="20000"/>
            </a:spcAft>
            <a:buChar char="•"/>
          </a:pPr>
          <a:r>
            <a:rPr lang="zh-TW" altLang="en-US" sz="3000" b="0" i="0" kern="1200" dirty="0">
              <a:latin typeface="標楷體" panose="03000509000000000000" pitchFamily="65" charset="-120"/>
              <a:ea typeface="標楷體" panose="03000509000000000000" pitchFamily="65" charset="-120"/>
            </a:rPr>
            <a:t>營業大客車應裝設，</a:t>
          </a:r>
          <a:r>
            <a:rPr lang="en-US" altLang="zh-TW" sz="3000" b="0" i="0" kern="1200" dirty="0">
              <a:latin typeface="標楷體" panose="03000509000000000000" pitchFamily="65" charset="-120"/>
              <a:ea typeface="標楷體" panose="03000509000000000000" pitchFamily="65" charset="-120"/>
            </a:rPr>
            <a:t>97</a:t>
          </a:r>
          <a:r>
            <a:rPr lang="zh-TW" altLang="en-US" sz="3000" b="0" i="0" kern="1200" dirty="0">
              <a:latin typeface="標楷體" panose="03000509000000000000" pitchFamily="65" charset="-120"/>
              <a:ea typeface="標楷體" panose="03000509000000000000" pitchFamily="65" charset="-120"/>
            </a:rPr>
            <a:t>年</a:t>
          </a:r>
          <a:r>
            <a:rPr lang="en-US" altLang="zh-TW" sz="3000" b="0" i="0" kern="1200" dirty="0">
              <a:latin typeface="標楷體" panose="03000509000000000000" pitchFamily="65" charset="-120"/>
              <a:ea typeface="標楷體" panose="03000509000000000000" pitchFamily="65" charset="-120"/>
            </a:rPr>
            <a:t>1</a:t>
          </a:r>
          <a:r>
            <a:rPr lang="zh-TW" altLang="en-US" sz="3000" b="0" i="0" kern="1200" dirty="0">
              <a:latin typeface="標楷體" panose="03000509000000000000" pitchFamily="65" charset="-120"/>
              <a:ea typeface="標楷體" panose="03000509000000000000" pitchFamily="65" charset="-120"/>
            </a:rPr>
            <a:t>月</a:t>
          </a:r>
          <a:r>
            <a:rPr lang="en-US" altLang="zh-TW" sz="3000" b="0" i="0" kern="1200" dirty="0">
              <a:latin typeface="標楷體" panose="03000509000000000000" pitchFamily="65" charset="-120"/>
              <a:ea typeface="標楷體" panose="03000509000000000000" pitchFamily="65" charset="-120"/>
            </a:rPr>
            <a:t>1</a:t>
          </a:r>
          <a:r>
            <a:rPr lang="zh-TW" altLang="en-US" sz="3000" b="0" i="0" kern="1200" dirty="0">
              <a:latin typeface="標楷體" panose="03000509000000000000" pitchFamily="65" charset="-120"/>
              <a:ea typeface="標楷體" panose="03000509000000000000" pitchFamily="65" charset="-120"/>
            </a:rPr>
            <a:t>日起</a:t>
          </a:r>
          <a:r>
            <a:rPr lang="en-US" altLang="zh-TW" sz="3000" b="0" i="0" kern="1200" dirty="0">
              <a:latin typeface="標楷體" panose="03000509000000000000" pitchFamily="65" charset="-120"/>
              <a:ea typeface="標楷體" panose="03000509000000000000" pitchFamily="65" charset="-120"/>
            </a:rPr>
            <a:t>8</a:t>
          </a:r>
          <a:r>
            <a:rPr lang="zh-TW" altLang="en-US" sz="3000" b="0" i="0" kern="1200" dirty="0">
              <a:latin typeface="標楷體" panose="03000509000000000000" pitchFamily="65" charset="-120"/>
              <a:ea typeface="標楷體" panose="03000509000000000000" pitchFamily="65" charset="-120"/>
            </a:rPr>
            <a:t>公噸以下營大客亦同</a:t>
          </a:r>
          <a:endParaRPr lang="zh-TW" altLang="en-US" sz="3000" kern="1200" dirty="0">
            <a:latin typeface="標楷體" panose="03000509000000000000" pitchFamily="65" charset="-120"/>
            <a:ea typeface="標楷體" panose="03000509000000000000" pitchFamily="65" charset="-120"/>
          </a:endParaRPr>
        </a:p>
      </dsp:txBody>
      <dsp:txXfrm>
        <a:off x="0" y="4747010"/>
        <a:ext cx="11309928" cy="6458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08900-ED03-42AA-A0C3-82176C4EC5C6}">
      <dsp:nvSpPr>
        <dsp:cNvPr id="0" name=""/>
        <dsp:cNvSpPr/>
      </dsp:nvSpPr>
      <dsp:spPr>
        <a:xfrm>
          <a:off x="0" y="131762"/>
          <a:ext cx="11834553" cy="823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zh-TW" altLang="en-US" sz="3200" b="0" i="0" kern="1200" dirty="0">
              <a:latin typeface="標楷體" panose="03000509000000000000" pitchFamily="65" charset="-120"/>
              <a:ea typeface="標楷體" panose="03000509000000000000" pitchFamily="65" charset="-120"/>
            </a:rPr>
            <a:t>民國</a:t>
          </a:r>
          <a:r>
            <a:rPr lang="en-US" altLang="zh-TW" sz="3200" b="0" i="0" kern="1200" dirty="0">
              <a:latin typeface="標楷體" panose="03000509000000000000" pitchFamily="65" charset="-120"/>
              <a:ea typeface="標楷體" panose="03000509000000000000" pitchFamily="65" charset="-120"/>
            </a:rPr>
            <a:t>109</a:t>
          </a:r>
          <a:r>
            <a:rPr lang="zh-TW" altLang="en-US" sz="3200" b="0" i="0" kern="1200" dirty="0">
              <a:latin typeface="標楷體" panose="03000509000000000000" pitchFamily="65" charset="-120"/>
              <a:ea typeface="標楷體" panose="03000509000000000000" pitchFamily="65" charset="-120"/>
            </a:rPr>
            <a:t>年</a:t>
          </a:r>
          <a:r>
            <a:rPr lang="en-US" altLang="zh-TW" sz="3200" b="0" i="0" kern="1200" dirty="0">
              <a:latin typeface="標楷體" panose="03000509000000000000" pitchFamily="65" charset="-120"/>
              <a:ea typeface="標楷體" panose="03000509000000000000" pitchFamily="65" charset="-120"/>
            </a:rPr>
            <a:t>9</a:t>
          </a:r>
          <a:r>
            <a:rPr lang="zh-TW" altLang="en-US" sz="3200" b="0" i="0" kern="1200" dirty="0">
              <a:latin typeface="標楷體" panose="03000509000000000000" pitchFamily="65" charset="-120"/>
              <a:ea typeface="標楷體" panose="03000509000000000000" pitchFamily="65" charset="-120"/>
            </a:rPr>
            <a:t>月</a:t>
          </a:r>
          <a:r>
            <a:rPr lang="en-US" altLang="zh-TW" sz="3200" b="0" i="0" kern="1200" dirty="0">
              <a:latin typeface="標楷體" panose="03000509000000000000" pitchFamily="65" charset="-120"/>
              <a:ea typeface="標楷體" panose="03000509000000000000" pitchFamily="65" charset="-120"/>
            </a:rPr>
            <a:t>4</a:t>
          </a:r>
          <a:r>
            <a:rPr lang="zh-TW" altLang="en-US" sz="3200" b="0" i="0" kern="1200" dirty="0">
              <a:latin typeface="標楷體" panose="03000509000000000000" pitchFamily="65" charset="-120"/>
              <a:ea typeface="標楷體" panose="03000509000000000000" pitchFamily="65" charset="-120"/>
            </a:rPr>
            <a:t>日起</a:t>
          </a:r>
          <a:endParaRPr lang="zh-TW" altLang="en-US" sz="3200" kern="1200" dirty="0">
            <a:latin typeface="標楷體" panose="03000509000000000000" pitchFamily="65" charset="-120"/>
            <a:ea typeface="標楷體" panose="03000509000000000000" pitchFamily="65" charset="-120"/>
          </a:endParaRPr>
        </a:p>
      </dsp:txBody>
      <dsp:txXfrm>
        <a:off x="40209" y="171971"/>
        <a:ext cx="11754135" cy="743262"/>
      </dsp:txXfrm>
    </dsp:sp>
    <dsp:sp modelId="{F267D757-37E0-4185-B60B-882512757EF2}">
      <dsp:nvSpPr>
        <dsp:cNvPr id="0" name=""/>
        <dsp:cNvSpPr/>
      </dsp:nvSpPr>
      <dsp:spPr>
        <a:xfrm>
          <a:off x="0" y="955443"/>
          <a:ext cx="11834553" cy="8445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574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zh-TW" altLang="en-US" sz="2500" kern="1200" dirty="0">
              <a:latin typeface="標楷體" panose="03000509000000000000" pitchFamily="65" charset="-120"/>
              <a:ea typeface="標楷體" panose="03000509000000000000" pitchFamily="65" charset="-120"/>
            </a:rPr>
            <a:t>新登檢領照總重量逾</a:t>
          </a:r>
          <a:r>
            <a:rPr lang="en-US" altLang="zh-TW" sz="2500" kern="1200" dirty="0">
              <a:latin typeface="標楷體" panose="03000509000000000000" pitchFamily="65" charset="-120"/>
              <a:ea typeface="標楷體" panose="03000509000000000000" pitchFamily="65" charset="-120"/>
            </a:rPr>
            <a:t>3.5T</a:t>
          </a:r>
          <a:r>
            <a:rPr lang="zh-TW" altLang="en-US" sz="2500" kern="1200" dirty="0">
              <a:latin typeface="標楷體" panose="03000509000000000000" pitchFamily="65" charset="-120"/>
              <a:ea typeface="標楷體" panose="03000509000000000000" pitchFamily="65" charset="-120"/>
            </a:rPr>
            <a:t>至</a:t>
          </a:r>
          <a:r>
            <a:rPr lang="en-US" altLang="zh-TW" sz="2500" kern="1200" dirty="0">
              <a:latin typeface="標楷體" panose="03000509000000000000" pitchFamily="65" charset="-120"/>
              <a:ea typeface="標楷體" panose="03000509000000000000" pitchFamily="65" charset="-120"/>
            </a:rPr>
            <a:t>5T</a:t>
          </a:r>
          <a:r>
            <a:rPr lang="zh-TW" altLang="en-US" sz="2500" kern="1200" dirty="0">
              <a:latin typeface="標楷體" panose="03000509000000000000" pitchFamily="65" charset="-120"/>
              <a:ea typeface="標楷體" panose="03000509000000000000" pitchFamily="65" charset="-120"/>
            </a:rPr>
            <a:t>且全長六公尺以下之小貨車，應裝設合</a:t>
          </a:r>
          <a:r>
            <a:rPr lang="zh-TW" altLang="en-US" sz="2500" kern="1200" dirty="0">
              <a:solidFill>
                <a:srgbClr val="FF0000"/>
              </a:solidFill>
              <a:latin typeface="標楷體" panose="03000509000000000000" pitchFamily="65" charset="-120"/>
              <a:ea typeface="標楷體" panose="03000509000000000000" pitchFamily="65" charset="-120"/>
            </a:rPr>
            <a:t>完整的</a:t>
          </a:r>
          <a:r>
            <a:rPr lang="zh-TW" altLang="en-US" sz="2500" kern="1200" dirty="0">
              <a:latin typeface="標楷體" panose="03000509000000000000" pitchFamily="65" charset="-120"/>
              <a:ea typeface="標楷體" panose="03000509000000000000" pitchFamily="65" charset="-120"/>
            </a:rPr>
            <a:t>行車視野輔助系統</a:t>
          </a:r>
        </a:p>
      </dsp:txBody>
      <dsp:txXfrm>
        <a:off x="0" y="955443"/>
        <a:ext cx="11834553" cy="844560"/>
      </dsp:txXfrm>
    </dsp:sp>
    <dsp:sp modelId="{547E78C3-35C4-49CD-A766-F35D121C5CF8}">
      <dsp:nvSpPr>
        <dsp:cNvPr id="0" name=""/>
        <dsp:cNvSpPr/>
      </dsp:nvSpPr>
      <dsp:spPr>
        <a:xfrm>
          <a:off x="0" y="1800003"/>
          <a:ext cx="11834553" cy="823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zh-TW" altLang="en-US" sz="3200" b="0" i="0" kern="1200" dirty="0">
              <a:latin typeface="標楷體" panose="03000509000000000000" pitchFamily="65" charset="-120"/>
              <a:ea typeface="標楷體" panose="03000509000000000000" pitchFamily="65" charset="-120"/>
            </a:rPr>
            <a:t>民國</a:t>
          </a:r>
          <a:r>
            <a:rPr lang="en-US" altLang="zh-TW" sz="3200" b="0" i="0" kern="1200" dirty="0">
              <a:latin typeface="標楷體" panose="03000509000000000000" pitchFamily="65" charset="-120"/>
              <a:ea typeface="標楷體" panose="03000509000000000000" pitchFamily="65" charset="-120"/>
            </a:rPr>
            <a:t>107</a:t>
          </a:r>
          <a:r>
            <a:rPr lang="zh-TW" altLang="en-US" sz="3200" b="0" i="0" kern="1200" dirty="0">
              <a:latin typeface="標楷體" panose="03000509000000000000" pitchFamily="65" charset="-120"/>
              <a:ea typeface="標楷體" panose="03000509000000000000" pitchFamily="65" charset="-120"/>
            </a:rPr>
            <a:t>年</a:t>
          </a:r>
          <a:r>
            <a:rPr lang="en-US" altLang="zh-TW" sz="3200" b="0" i="0" kern="1200" dirty="0">
              <a:latin typeface="標楷體" panose="03000509000000000000" pitchFamily="65" charset="-120"/>
              <a:ea typeface="標楷體" panose="03000509000000000000" pitchFamily="65" charset="-120"/>
            </a:rPr>
            <a:t>1</a:t>
          </a:r>
          <a:r>
            <a:rPr lang="zh-TW" altLang="en-US" sz="3200" b="0" i="0" kern="1200" dirty="0">
              <a:latin typeface="標楷體" panose="03000509000000000000" pitchFamily="65" charset="-120"/>
              <a:ea typeface="標楷體" panose="03000509000000000000" pitchFamily="65" charset="-120"/>
            </a:rPr>
            <a:t>月</a:t>
          </a:r>
          <a:r>
            <a:rPr lang="en-US" altLang="zh-TW" sz="3200" b="0" i="0" kern="1200" dirty="0">
              <a:latin typeface="標楷體" panose="03000509000000000000" pitchFamily="65" charset="-120"/>
              <a:ea typeface="標楷體" panose="03000509000000000000" pitchFamily="65" charset="-120"/>
            </a:rPr>
            <a:t>1</a:t>
          </a:r>
          <a:r>
            <a:rPr lang="zh-TW" altLang="en-US" sz="3200" b="0" i="0" kern="1200" dirty="0">
              <a:latin typeface="標楷體" panose="03000509000000000000" pitchFamily="65" charset="-120"/>
              <a:ea typeface="標楷體" panose="03000509000000000000" pitchFamily="65" charset="-120"/>
            </a:rPr>
            <a:t>日起</a:t>
          </a:r>
          <a:endParaRPr lang="zh-TW" altLang="en-US" sz="3200" kern="1200" dirty="0">
            <a:latin typeface="標楷體" panose="03000509000000000000" pitchFamily="65" charset="-120"/>
            <a:ea typeface="標楷體" panose="03000509000000000000" pitchFamily="65" charset="-120"/>
          </a:endParaRPr>
        </a:p>
      </dsp:txBody>
      <dsp:txXfrm>
        <a:off x="40209" y="1840212"/>
        <a:ext cx="11754135" cy="743262"/>
      </dsp:txXfrm>
    </dsp:sp>
    <dsp:sp modelId="{F2225F4D-A23F-4784-934F-F9418AADD26E}">
      <dsp:nvSpPr>
        <dsp:cNvPr id="0" name=""/>
        <dsp:cNvSpPr/>
      </dsp:nvSpPr>
      <dsp:spPr>
        <a:xfrm>
          <a:off x="0" y="2623683"/>
          <a:ext cx="11834553" cy="5299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574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zh-TW" altLang="en-US" sz="2500" b="0" i="0" kern="1200" dirty="0">
              <a:latin typeface="標楷體" panose="03000509000000000000" pitchFamily="65" charset="-120"/>
              <a:ea typeface="標楷體" panose="03000509000000000000" pitchFamily="65" charset="-120"/>
            </a:rPr>
            <a:t>新登檢領照之大客車、大貨車</a:t>
          </a:r>
          <a:r>
            <a:rPr lang="zh-TW" altLang="en-US" sz="2500" kern="1200" dirty="0">
              <a:latin typeface="標楷體" panose="03000509000000000000" pitchFamily="65" charset="-120"/>
              <a:ea typeface="標楷體" panose="03000509000000000000" pitchFamily="65" charset="-120"/>
            </a:rPr>
            <a:t>，應裝設合</a:t>
          </a:r>
          <a:r>
            <a:rPr lang="zh-TW" altLang="en-US" sz="2500" kern="1200" dirty="0">
              <a:solidFill>
                <a:srgbClr val="FF0000"/>
              </a:solidFill>
              <a:latin typeface="標楷體" panose="03000509000000000000" pitchFamily="65" charset="-120"/>
              <a:ea typeface="標楷體" panose="03000509000000000000" pitchFamily="65" charset="-120"/>
            </a:rPr>
            <a:t>完整的</a:t>
          </a:r>
          <a:r>
            <a:rPr lang="zh-TW" altLang="en-US" sz="2500" kern="1200" dirty="0">
              <a:latin typeface="標楷體" panose="03000509000000000000" pitchFamily="65" charset="-120"/>
              <a:ea typeface="標楷體" panose="03000509000000000000" pitchFamily="65" charset="-120"/>
            </a:rPr>
            <a:t>行車視野輔助系統</a:t>
          </a:r>
        </a:p>
      </dsp:txBody>
      <dsp:txXfrm>
        <a:off x="0" y="2623683"/>
        <a:ext cx="11834553" cy="529920"/>
      </dsp:txXfrm>
    </dsp:sp>
    <dsp:sp modelId="{0F99E430-2B48-44C5-AEE8-E256102E85AE}">
      <dsp:nvSpPr>
        <dsp:cNvPr id="0" name=""/>
        <dsp:cNvSpPr/>
      </dsp:nvSpPr>
      <dsp:spPr>
        <a:xfrm>
          <a:off x="0" y="3153603"/>
          <a:ext cx="11834553" cy="82368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zh-TW" altLang="en-US" sz="3200" kern="1200" dirty="0">
              <a:latin typeface="標楷體" panose="03000509000000000000" pitchFamily="65" charset="-120"/>
              <a:ea typeface="標楷體" panose="03000509000000000000" pitchFamily="65" charset="-120"/>
            </a:rPr>
            <a:t>民國</a:t>
          </a:r>
          <a:r>
            <a:rPr lang="en-US" altLang="zh-TW" sz="3200" kern="1200" dirty="0">
              <a:latin typeface="標楷體" panose="03000509000000000000" pitchFamily="65" charset="-120"/>
              <a:ea typeface="標楷體" panose="03000509000000000000" pitchFamily="65" charset="-120"/>
            </a:rPr>
            <a:t>106</a:t>
          </a:r>
          <a:r>
            <a:rPr lang="zh-TW" altLang="en-US" sz="3200" kern="1200" dirty="0">
              <a:latin typeface="標楷體" panose="03000509000000000000" pitchFamily="65" charset="-120"/>
              <a:ea typeface="標楷體" panose="03000509000000000000" pitchFamily="65" charset="-120"/>
            </a:rPr>
            <a:t>年</a:t>
          </a:r>
          <a:r>
            <a:rPr lang="en-US" altLang="zh-TW" sz="3200" kern="1200" dirty="0">
              <a:latin typeface="標楷體" panose="03000509000000000000" pitchFamily="65" charset="-120"/>
              <a:ea typeface="標楷體" panose="03000509000000000000" pitchFamily="65" charset="-120"/>
            </a:rPr>
            <a:t>12</a:t>
          </a:r>
          <a:r>
            <a:rPr lang="zh-TW" altLang="en-US" sz="3200" kern="1200" dirty="0">
              <a:latin typeface="標楷體" panose="03000509000000000000" pitchFamily="65" charset="-120"/>
              <a:ea typeface="標楷體" panose="03000509000000000000" pitchFamily="65" charset="-120"/>
            </a:rPr>
            <a:t>月</a:t>
          </a:r>
          <a:r>
            <a:rPr lang="en-US" altLang="zh-TW" sz="3200" kern="1200" dirty="0">
              <a:latin typeface="標楷體" panose="03000509000000000000" pitchFamily="65" charset="-120"/>
              <a:ea typeface="標楷體" panose="03000509000000000000" pitchFamily="65" charset="-120"/>
            </a:rPr>
            <a:t>31</a:t>
          </a:r>
          <a:r>
            <a:rPr lang="zh-TW" altLang="en-US" sz="3200" kern="1200" dirty="0">
              <a:latin typeface="標楷體" panose="03000509000000000000" pitchFamily="65" charset="-120"/>
              <a:ea typeface="標楷體" panose="03000509000000000000" pitchFamily="65" charset="-120"/>
            </a:rPr>
            <a:t>日前</a:t>
          </a:r>
        </a:p>
      </dsp:txBody>
      <dsp:txXfrm>
        <a:off x="40209" y="3193812"/>
        <a:ext cx="11754135" cy="743262"/>
      </dsp:txXfrm>
    </dsp:sp>
    <dsp:sp modelId="{FBC09BAA-9EC9-42D6-BCE6-A665C30883C0}">
      <dsp:nvSpPr>
        <dsp:cNvPr id="0" name=""/>
        <dsp:cNvSpPr/>
      </dsp:nvSpPr>
      <dsp:spPr>
        <a:xfrm>
          <a:off x="0" y="3977283"/>
          <a:ext cx="11834553" cy="1854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75747" tIns="40640" rIns="227584" bIns="40640" numCol="1" spcCol="1270" anchor="t" anchorCtr="0">
          <a:noAutofit/>
        </a:bodyPr>
        <a:lstStyle/>
        <a:p>
          <a:pPr marL="228600" lvl="1" indent="-228600" algn="l" defTabSz="1111250">
            <a:lnSpc>
              <a:spcPct val="90000"/>
            </a:lnSpc>
            <a:spcBef>
              <a:spcPct val="0"/>
            </a:spcBef>
            <a:spcAft>
              <a:spcPct val="20000"/>
            </a:spcAft>
            <a:buChar char="•"/>
          </a:pPr>
          <a:r>
            <a:rPr lang="zh-TW" altLang="en-US" sz="2500" b="0" i="0" kern="1200" dirty="0">
              <a:latin typeface="標楷體" panose="03000509000000000000" pitchFamily="65" charset="-120"/>
              <a:ea typeface="標楷體" panose="03000509000000000000" pitchFamily="65" charset="-120"/>
            </a:rPr>
            <a:t>大客車、大貨車應裝設以下任一行車視野輔助系統：</a:t>
          </a:r>
          <a:endParaRPr lang="zh-TW" altLang="en-US" sz="2500" kern="1200" dirty="0">
            <a:latin typeface="標楷體" panose="03000509000000000000" pitchFamily="65" charset="-120"/>
            <a:ea typeface="標楷體" panose="03000509000000000000" pitchFamily="65" charset="-120"/>
          </a:endParaRPr>
        </a:p>
        <a:p>
          <a:pPr marL="457200" lvl="2" indent="-228600" algn="l" defTabSz="1111250">
            <a:lnSpc>
              <a:spcPct val="90000"/>
            </a:lnSpc>
            <a:spcBef>
              <a:spcPct val="0"/>
            </a:spcBef>
            <a:spcAft>
              <a:spcPct val="20000"/>
            </a:spcAft>
            <a:buChar char="•"/>
          </a:pPr>
          <a:r>
            <a:rPr lang="zh-TW" altLang="en-US" sz="2500" b="0" i="0" kern="1200" dirty="0">
              <a:latin typeface="標楷體" panose="03000509000000000000" pitchFamily="65" charset="-120"/>
              <a:ea typeface="標楷體" panose="03000509000000000000" pitchFamily="65" charset="-120"/>
            </a:rPr>
            <a:t>（一）左右兩側視野鏡頭及可顯示車身兩側影像之車內螢幕。</a:t>
          </a:r>
        </a:p>
        <a:p>
          <a:pPr marL="457200" lvl="2" indent="-228600" algn="l" defTabSz="1111250">
            <a:lnSpc>
              <a:spcPct val="90000"/>
            </a:lnSpc>
            <a:spcBef>
              <a:spcPct val="0"/>
            </a:spcBef>
            <a:spcAft>
              <a:spcPct val="20000"/>
            </a:spcAft>
            <a:buChar char="•"/>
          </a:pPr>
          <a:r>
            <a:rPr lang="zh-TW" altLang="en-US" sz="2500" b="0" i="0" kern="1200" dirty="0">
              <a:latin typeface="標楷體" panose="03000509000000000000" pitchFamily="65" charset="-120"/>
              <a:ea typeface="標楷體" panose="03000509000000000000" pitchFamily="65" charset="-120"/>
            </a:rPr>
            <a:t>（二）於車輛右側裝設一個外部近側視鏡並於車輛右前側裝設雷達警示系統。</a:t>
          </a:r>
        </a:p>
        <a:p>
          <a:pPr marL="457200" lvl="2" indent="-228600" algn="l" defTabSz="1111250">
            <a:lnSpc>
              <a:spcPct val="90000"/>
            </a:lnSpc>
            <a:spcBef>
              <a:spcPct val="0"/>
            </a:spcBef>
            <a:spcAft>
              <a:spcPct val="20000"/>
            </a:spcAft>
            <a:buChar char="•"/>
          </a:pPr>
          <a:r>
            <a:rPr lang="zh-TW" altLang="en-US" sz="2500" b="0" i="0" kern="1200" dirty="0">
              <a:latin typeface="標楷體" panose="03000509000000000000" pitchFamily="65" charset="-120"/>
              <a:ea typeface="標楷體" panose="03000509000000000000" pitchFamily="65" charset="-120"/>
            </a:rPr>
            <a:t>（三）可顯示車輛四周影像之環景顯示系統。</a:t>
          </a:r>
        </a:p>
      </dsp:txBody>
      <dsp:txXfrm>
        <a:off x="0" y="3977283"/>
        <a:ext cx="11834553" cy="185472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3CE1D3-A593-47C0-99A8-F1C80253470F}" type="datetimeFigureOut">
              <a:rPr lang="zh-TW" altLang="en-US" smtClean="0"/>
              <a:t>2024/12/4</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D4A5A6-D196-447D-9A57-33E1256AA986}" type="slidenum">
              <a:rPr lang="zh-TW" altLang="en-US" smtClean="0"/>
              <a:t>‹#›</a:t>
            </a:fld>
            <a:endParaRPr lang="zh-TW" altLang="en-US"/>
          </a:p>
        </p:txBody>
      </p:sp>
    </p:spTree>
    <p:extLst>
      <p:ext uri="{BB962C8B-B14F-4D97-AF65-F5344CB8AC3E}">
        <p14:creationId xmlns:p14="http://schemas.microsoft.com/office/powerpoint/2010/main" val="2603813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EC4A97D-890B-442A-A19C-0CB43EF6F0A2}" type="slidenum">
              <a:rPr lang="zh-TW" altLang="en-US" smtClean="0"/>
              <a:t>7</a:t>
            </a:fld>
            <a:endParaRPr lang="zh-TW" altLang="en-US"/>
          </a:p>
        </p:txBody>
      </p:sp>
    </p:spTree>
    <p:extLst>
      <p:ext uri="{BB962C8B-B14F-4D97-AF65-F5344CB8AC3E}">
        <p14:creationId xmlns:p14="http://schemas.microsoft.com/office/powerpoint/2010/main" val="2840375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FEC4A97D-890B-442A-A19C-0CB43EF6F0A2}" type="slidenum">
              <a:rPr lang="zh-TW" altLang="en-US" smtClean="0"/>
              <a:t>11</a:t>
            </a:fld>
            <a:endParaRPr lang="zh-TW" altLang="en-US"/>
          </a:p>
        </p:txBody>
      </p:sp>
    </p:spTree>
    <p:extLst>
      <p:ext uri="{BB962C8B-B14F-4D97-AF65-F5344CB8AC3E}">
        <p14:creationId xmlns:p14="http://schemas.microsoft.com/office/powerpoint/2010/main" val="2673953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PlaceHolder 1"/>
          <p:cNvSpPr>
            <a:spLocks noGrp="1" noRot="1" noChangeAspect="1" noChangeArrowheads="1" noTextEdit="1"/>
          </p:cNvSpPr>
          <p:nvPr>
            <p:ph type="sldImg"/>
          </p:nvPr>
        </p:nvSpPr>
        <p:spPr>
          <a:xfrm>
            <a:off x="422275" y="1241425"/>
            <a:ext cx="5951538" cy="3348038"/>
          </a:xfrm>
          <a:ln/>
        </p:spPr>
      </p:sp>
      <p:sp>
        <p:nvSpPr>
          <p:cNvPr id="377" name="PlaceHolder 2">
            <a:extLst>
              <a:ext uri="{FF2B5EF4-FFF2-40B4-BE49-F238E27FC236}">
                <a16:creationId xmlns:a16="http://schemas.microsoft.com/office/drawing/2014/main" id="{CEBF785C-BB02-4B16-8B13-F776E061F0D1}"/>
              </a:ext>
            </a:extLst>
          </p:cNvPr>
          <p:cNvSpPr>
            <a:spLocks noGrp="1"/>
          </p:cNvSpPr>
          <p:nvPr>
            <p:ph type="body"/>
          </p:nvPr>
        </p:nvSpPr>
        <p:spPr>
          <a:xfrm>
            <a:off x="679450" y="4776788"/>
            <a:ext cx="5435600" cy="3906837"/>
          </a:xfrm>
        </p:spPr>
        <p:txBody>
          <a:bodyPr lIns="0" tIns="0" rIns="0" bIns="0"/>
          <a:lstStyle/>
          <a:p>
            <a:pPr>
              <a:defRPr/>
            </a:pPr>
            <a:endParaRPr lang="en-US" sz="2100" spc="-1">
              <a:latin typeface="Arial"/>
            </a:endParaRPr>
          </a:p>
        </p:txBody>
      </p:sp>
      <p:sp>
        <p:nvSpPr>
          <p:cNvPr id="378" name="CustomShape 3">
            <a:extLst>
              <a:ext uri="{FF2B5EF4-FFF2-40B4-BE49-F238E27FC236}">
                <a16:creationId xmlns:a16="http://schemas.microsoft.com/office/drawing/2014/main" id="{2CD2101D-86F5-4CA0-B7AA-3DCFD0451EE5}"/>
              </a:ext>
            </a:extLst>
          </p:cNvPr>
          <p:cNvSpPr/>
          <p:nvPr/>
        </p:nvSpPr>
        <p:spPr>
          <a:xfrm>
            <a:off x="3851275" y="9428163"/>
            <a:ext cx="2943225" cy="495300"/>
          </a:xfrm>
          <a:prstGeom prst="rect">
            <a:avLst/>
          </a:prstGeom>
          <a:noFill/>
          <a:ln>
            <a:noFill/>
          </a:ln>
        </p:spPr>
        <p:style>
          <a:lnRef idx="0">
            <a:scrgbClr r="0" g="0" b="0"/>
          </a:lnRef>
          <a:fillRef idx="0">
            <a:scrgbClr r="0" g="0" b="0"/>
          </a:fillRef>
          <a:effectRef idx="0">
            <a:scrgbClr r="0" g="0" b="0"/>
          </a:effectRef>
          <a:fontRef idx="minor"/>
        </p:style>
        <p:txBody>
          <a:bodyPr lIns="94057" tIns="47029" rIns="94057" bIns="47029" anchor="b"/>
          <a:lstStyle>
            <a:lvl1pPr>
              <a:defRPr kumimoji="1">
                <a:solidFill>
                  <a:schemeClr val="tx1"/>
                </a:solidFill>
                <a:latin typeface="Arial" panose="020B0604020202020204" pitchFamily="34" charset="0"/>
                <a:ea typeface="文鼎粗魏碑" pitchFamily="49" charset="-120"/>
              </a:defRPr>
            </a:lvl1pPr>
            <a:lvl2pPr marL="742950" indent="-285750">
              <a:defRPr kumimoji="1">
                <a:solidFill>
                  <a:schemeClr val="tx1"/>
                </a:solidFill>
                <a:latin typeface="Arial" panose="020B0604020202020204" pitchFamily="34" charset="0"/>
                <a:ea typeface="文鼎粗魏碑" pitchFamily="49" charset="-120"/>
              </a:defRPr>
            </a:lvl2pPr>
            <a:lvl3pPr marL="1143000" indent="-228600">
              <a:defRPr kumimoji="1">
                <a:solidFill>
                  <a:schemeClr val="tx1"/>
                </a:solidFill>
                <a:latin typeface="Arial" panose="020B0604020202020204" pitchFamily="34" charset="0"/>
                <a:ea typeface="文鼎粗魏碑" pitchFamily="49" charset="-120"/>
              </a:defRPr>
            </a:lvl3pPr>
            <a:lvl4pPr marL="1600200" indent="-228600">
              <a:defRPr kumimoji="1">
                <a:solidFill>
                  <a:schemeClr val="tx1"/>
                </a:solidFill>
                <a:latin typeface="Arial" panose="020B0604020202020204" pitchFamily="34" charset="0"/>
                <a:ea typeface="文鼎粗魏碑" pitchFamily="49" charset="-120"/>
              </a:defRPr>
            </a:lvl4pPr>
            <a:lvl5pPr marL="2057400" indent="-228600">
              <a:defRPr kumimoji="1">
                <a:solidFill>
                  <a:schemeClr val="tx1"/>
                </a:solidFill>
                <a:latin typeface="Arial" panose="020B0604020202020204" pitchFamily="34" charset="0"/>
                <a:ea typeface="文鼎粗魏碑" pitchFamily="49"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文鼎粗魏碑" pitchFamily="49"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文鼎粗魏碑" pitchFamily="49"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文鼎粗魏碑" pitchFamily="49"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文鼎粗魏碑" pitchFamily="49" charset="-120"/>
              </a:defRPr>
            </a:lvl9pPr>
          </a:lstStyle>
          <a:p>
            <a:pPr algn="r" eaLnBrk="1" hangingPunct="1">
              <a:defRPr/>
            </a:pPr>
            <a:fld id="{B49C8B3B-7C63-4895-A9F0-E70909553C7A}" type="slidenum">
              <a:rPr lang="en-US" altLang="zh-TW" sz="1300" smtClean="0">
                <a:solidFill>
                  <a:srgbClr val="000000"/>
                </a:solidFill>
                <a:latin typeface="Calibri" panose="020F0502020204030204" pitchFamily="34" charset="0"/>
              </a:rPr>
              <a:pPr algn="r" eaLnBrk="1" hangingPunct="1">
                <a:defRPr/>
              </a:pPr>
              <a:t>24</a:t>
            </a:fld>
            <a:endParaRPr lang="en-US" altLang="zh-TW" sz="1300"/>
          </a:p>
        </p:txBody>
      </p:sp>
    </p:spTree>
    <p:extLst>
      <p:ext uri="{BB962C8B-B14F-4D97-AF65-F5344CB8AC3E}">
        <p14:creationId xmlns:p14="http://schemas.microsoft.com/office/powerpoint/2010/main" val="18357829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71DB30C-AD14-4615-B2BF-1F4CD79607A0}" type="slidenum">
              <a:rPr lang="zh-TW" altLang="en-US" smtClean="0"/>
              <a:t>‹#›</a:t>
            </a:fld>
            <a:endParaRPr lang="zh-TW"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553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10910578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直排標題及文字">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23510588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空白">
    <p:spTree>
      <p:nvGrpSpPr>
        <p:cNvPr id="1" name=""/>
        <p:cNvGrpSpPr/>
        <p:nvPr/>
      </p:nvGrpSpPr>
      <p:grpSpPr>
        <a:xfrm>
          <a:off x="0" y="0"/>
          <a:ext cx="0" cy="0"/>
          <a:chOff x="0" y="0"/>
          <a:chExt cx="0" cy="0"/>
        </a:xfrm>
      </p:grpSpPr>
      <p:sp>
        <p:nvSpPr>
          <p:cNvPr id="4" name="矩形: 圓角 4"/>
          <p:cNvSpPr/>
          <p:nvPr userDrawn="1"/>
        </p:nvSpPr>
        <p:spPr>
          <a:xfrm>
            <a:off x="457200" y="301625"/>
            <a:ext cx="11420475" cy="6283325"/>
          </a:xfrm>
          <a:prstGeom prst="roundRect">
            <a:avLst>
              <a:gd name="adj" fmla="val 7705"/>
            </a:avLst>
          </a:prstGeom>
          <a:no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dirty="0">
              <a:latin typeface="標楷體" panose="03000509000000000000" pitchFamily="65" charset="-120"/>
              <a:ea typeface="標楷體" panose="03000509000000000000" pitchFamily="65" charset="-120"/>
            </a:endParaRPr>
          </a:p>
        </p:txBody>
      </p:sp>
      <p:sp>
        <p:nvSpPr>
          <p:cNvPr id="5" name="投影片編號版面配置區 5"/>
          <p:cNvSpPr txBox="1">
            <a:spLocks/>
          </p:cNvSpPr>
          <p:nvPr userDrawn="1"/>
        </p:nvSpPr>
        <p:spPr>
          <a:xfrm>
            <a:off x="9363075" y="6400800"/>
            <a:ext cx="2743200" cy="365125"/>
          </a:xfrm>
          <a:prstGeom prst="rect">
            <a:avLst/>
          </a:prstGeom>
        </p:spPr>
        <p:txBody>
          <a:bodyPr anchor="ctr"/>
          <a:lstStyle>
            <a:lvl1pPr>
              <a:defRPr>
                <a:solidFill>
                  <a:schemeClr val="tx1"/>
                </a:solidFill>
                <a:latin typeface="Calibri" panose="020F0502020204030204" pitchFamily="34" charset="0"/>
                <a:ea typeface="新細明體" panose="02020500000000000000" pitchFamily="18" charset="-120"/>
              </a:defRPr>
            </a:lvl1pPr>
            <a:lvl2pPr marL="742950" indent="-285750">
              <a:defRPr>
                <a:solidFill>
                  <a:schemeClr val="tx1"/>
                </a:solidFill>
                <a:latin typeface="Calibri" panose="020F0502020204030204" pitchFamily="34" charset="0"/>
                <a:ea typeface="新細明體" panose="02020500000000000000" pitchFamily="18" charset="-120"/>
              </a:defRPr>
            </a:lvl2pPr>
            <a:lvl3pPr marL="1143000" indent="-228600">
              <a:defRPr>
                <a:solidFill>
                  <a:schemeClr val="tx1"/>
                </a:solidFill>
                <a:latin typeface="Calibri" panose="020F0502020204030204" pitchFamily="34" charset="0"/>
                <a:ea typeface="新細明體" panose="02020500000000000000" pitchFamily="18" charset="-120"/>
              </a:defRPr>
            </a:lvl3pPr>
            <a:lvl4pPr marL="1600200" indent="-228600">
              <a:defRPr>
                <a:solidFill>
                  <a:schemeClr val="tx1"/>
                </a:solidFill>
                <a:latin typeface="Calibri" panose="020F0502020204030204" pitchFamily="34" charset="0"/>
                <a:ea typeface="新細明體" panose="02020500000000000000" pitchFamily="18" charset="-120"/>
              </a:defRPr>
            </a:lvl4pPr>
            <a:lvl5pPr marL="2057400" indent="-228600">
              <a:defRPr>
                <a:solidFill>
                  <a:schemeClr val="tx1"/>
                </a:solidFill>
                <a:latin typeface="Calibri" panose="020F0502020204030204" pitchFamily="34" charset="0"/>
                <a:ea typeface="新細明體" panose="02020500000000000000" pitchFamily="18" charset="-120"/>
              </a:defRPr>
            </a:lvl5pPr>
            <a:lvl6pPr marL="25146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6pPr>
            <a:lvl7pPr marL="29718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7pPr>
            <a:lvl8pPr marL="34290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8pPr>
            <a:lvl9pPr marL="3886200" indent="-228600" eaLnBrk="0" fontAlgn="base" hangingPunct="0">
              <a:spcBef>
                <a:spcPct val="0"/>
              </a:spcBef>
              <a:spcAft>
                <a:spcPct val="0"/>
              </a:spcAft>
              <a:defRPr>
                <a:solidFill>
                  <a:schemeClr val="tx1"/>
                </a:solidFill>
                <a:latin typeface="Calibri" panose="020F0502020204030204" pitchFamily="34" charset="0"/>
                <a:ea typeface="新細明體" panose="02020500000000000000" pitchFamily="18" charset="-120"/>
              </a:defRPr>
            </a:lvl9pPr>
          </a:lstStyle>
          <a:p>
            <a:pPr algn="r" eaLnBrk="1" hangingPunct="1"/>
            <a:fld id="{C9C4ED3D-BB60-4494-B2BB-D9D3B25AE967}" type="slidenum">
              <a:rPr lang="zh-TW" altLang="en-US" sz="2000" b="1">
                <a:solidFill>
                  <a:schemeClr val="tx1"/>
                </a:solidFill>
                <a:effectLst>
                  <a:outerShdw blurRad="38100" dist="38100" dir="2700000" algn="tl">
                    <a:srgbClr val="C0C0C0"/>
                  </a:outerShdw>
                </a:effectLst>
              </a:rPr>
              <a:pPr algn="r" eaLnBrk="1" hangingPunct="1"/>
              <a:t>‹#›</a:t>
            </a:fld>
            <a:endParaRPr lang="zh-TW" altLang="en-US" sz="2000" b="1" dirty="0">
              <a:solidFill>
                <a:schemeClr val="tx1"/>
              </a:solidFill>
              <a:effectLst>
                <a:outerShdw blurRad="38100" dist="38100" dir="2700000" algn="tl">
                  <a:srgbClr val="C0C0C0"/>
                </a:outerShdw>
              </a:effectLst>
            </a:endParaRPr>
          </a:p>
        </p:txBody>
      </p:sp>
      <p:pic>
        <p:nvPicPr>
          <p:cNvPr id="7" name="圖片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8113" y="5686425"/>
            <a:ext cx="1079500"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橢圓 7"/>
          <p:cNvSpPr/>
          <p:nvPr userDrawn="1"/>
        </p:nvSpPr>
        <p:spPr>
          <a:xfrm>
            <a:off x="136525" y="5686425"/>
            <a:ext cx="1081088" cy="1079500"/>
          </a:xfrm>
          <a:prstGeom prst="ellipse">
            <a:avLst/>
          </a:prstGeom>
          <a:solidFill>
            <a:schemeClr val="bg1"/>
          </a:solidFill>
          <a:ln w="571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zh-TW" altLang="en-US"/>
          </a:p>
        </p:txBody>
      </p:sp>
      <p:sp>
        <p:nvSpPr>
          <p:cNvPr id="6" name="標題 1"/>
          <p:cNvSpPr>
            <a:spLocks noGrp="1"/>
          </p:cNvSpPr>
          <p:nvPr>
            <p:ph type="title"/>
          </p:nvPr>
        </p:nvSpPr>
        <p:spPr>
          <a:xfrm>
            <a:off x="899163" y="270847"/>
            <a:ext cx="10561317" cy="646331"/>
          </a:xfrm>
          <a:solidFill>
            <a:schemeClr val="accent4"/>
          </a:solidFill>
          <a:ln w="66675">
            <a:noFill/>
          </a:ln>
        </p:spPr>
        <p:txBody>
          <a:bodyPr wrap="square">
            <a:spAutoFit/>
          </a:bodyPr>
          <a:lstStyle>
            <a:lvl1pPr>
              <a:lnSpc>
                <a:spcPct val="100000"/>
              </a:lnSpc>
              <a:spcAft>
                <a:spcPts val="600"/>
              </a:spcAft>
              <a:defRPr sz="3600">
                <a:ln>
                  <a:noFill/>
                </a:ln>
                <a:solidFill>
                  <a:schemeClr val="tx1"/>
                </a:solidFill>
                <a:effectLst/>
                <a:latin typeface="Times New Roman" panose="02020603050405020304" pitchFamily="18" charset="0"/>
                <a:ea typeface="標楷體" panose="03000509000000000000" pitchFamily="65" charset="-120"/>
                <a:cs typeface="Times New Roman" panose="02020603050405020304" pitchFamily="18" charset="0"/>
              </a:defRPr>
            </a:lvl1pPr>
          </a:lstStyle>
          <a:p>
            <a:r>
              <a:rPr lang="zh-TW" altLang="en-US" dirty="0"/>
              <a:t>按一下以編輯母片標題樣式</a:t>
            </a:r>
          </a:p>
        </p:txBody>
      </p:sp>
      <p:sp>
        <p:nvSpPr>
          <p:cNvPr id="13" name="內容版面配置區 2"/>
          <p:cNvSpPr>
            <a:spLocks noGrp="1"/>
          </p:cNvSpPr>
          <p:nvPr>
            <p:ph idx="1"/>
          </p:nvPr>
        </p:nvSpPr>
        <p:spPr>
          <a:xfrm>
            <a:off x="914399" y="1030361"/>
            <a:ext cx="10820401" cy="5149344"/>
          </a:xfrm>
        </p:spPr>
        <p:txBody>
          <a:bodyPr/>
          <a:lstStyle>
            <a:lvl1pPr marL="447675" indent="-447675">
              <a:lnSpc>
                <a:spcPct val="100000"/>
              </a:lnSpc>
              <a:spcBef>
                <a:spcPts val="800"/>
              </a:spcBef>
              <a:spcAft>
                <a:spcPts val="600"/>
              </a:spcAft>
              <a:buClr>
                <a:schemeClr val="accent2"/>
              </a:buClr>
              <a:buFont typeface="Wingdings" panose="05000000000000000000" pitchFamily="2" charset="2"/>
              <a:buChar char="v"/>
              <a:defRPr sz="2800">
                <a:latin typeface="標楷體" panose="03000509000000000000" pitchFamily="65" charset="-120"/>
                <a:ea typeface="標楷體" panose="03000509000000000000" pitchFamily="65" charset="-120"/>
              </a:defRPr>
            </a:lvl1pPr>
            <a:lvl2pPr marL="685800" indent="-228600">
              <a:lnSpc>
                <a:spcPct val="100000"/>
              </a:lnSpc>
              <a:spcBef>
                <a:spcPts val="800"/>
              </a:spcBef>
              <a:spcAft>
                <a:spcPts val="600"/>
              </a:spcAft>
              <a:buClr>
                <a:srgbClr val="0070C0"/>
              </a:buClr>
              <a:buSzPct val="85000"/>
              <a:buFont typeface="Wingdings" panose="05000000000000000000" pitchFamily="2" charset="2"/>
              <a:buChar char="n"/>
              <a:defRPr sz="2600">
                <a:latin typeface="標楷體" panose="03000509000000000000" pitchFamily="65" charset="-120"/>
                <a:ea typeface="標楷體" panose="03000509000000000000" pitchFamily="65" charset="-120"/>
              </a:defRPr>
            </a:lvl2pPr>
            <a:lvl3pPr>
              <a:spcBef>
                <a:spcPts val="800"/>
              </a:spcBef>
              <a:spcAft>
                <a:spcPts val="600"/>
              </a:spcAft>
              <a:defRPr sz="2800">
                <a:latin typeface="標楷體" panose="03000509000000000000" pitchFamily="65" charset="-120"/>
                <a:ea typeface="標楷體" panose="03000509000000000000" pitchFamily="65" charset="-120"/>
              </a:defRPr>
            </a:lvl3pPr>
            <a:lvl4pPr>
              <a:spcBef>
                <a:spcPts val="800"/>
              </a:spcBef>
              <a:spcAft>
                <a:spcPts val="600"/>
              </a:spcAft>
              <a:defRPr sz="2400">
                <a:latin typeface="標楷體" panose="03000509000000000000" pitchFamily="65" charset="-120"/>
                <a:ea typeface="標楷體" panose="03000509000000000000" pitchFamily="65" charset="-120"/>
              </a:defRPr>
            </a:lvl4pPr>
            <a:lvl5pPr>
              <a:spcBef>
                <a:spcPts val="800"/>
              </a:spcBef>
              <a:spcAft>
                <a:spcPts val="600"/>
              </a:spcAft>
              <a:defRPr sz="2400">
                <a:latin typeface="標楷體" panose="03000509000000000000" pitchFamily="65" charset="-120"/>
                <a:ea typeface="標楷體" panose="03000509000000000000" pitchFamily="65" charset="-120"/>
              </a:defRPr>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11" name="日期版面配置區 1"/>
          <p:cNvSpPr>
            <a:spLocks noGrp="1"/>
          </p:cNvSpPr>
          <p:nvPr>
            <p:ph type="dt" sz="half" idx="10"/>
          </p:nvPr>
        </p:nvSpPr>
        <p:spPr/>
        <p:txBody>
          <a:bodyPr/>
          <a:lstStyle>
            <a:lvl1pPr>
              <a:defRPr/>
            </a:lvl1pPr>
          </a:lstStyle>
          <a:p>
            <a:pPr>
              <a:defRPr/>
            </a:pPr>
            <a:fld id="{547A8B19-3AFC-47C6-A85A-7D0140E5FF8F}" type="datetimeFigureOut">
              <a:rPr lang="zh-TW" altLang="en-US"/>
              <a:pPr>
                <a:defRPr/>
              </a:pPr>
              <a:t>2024/12/4</a:t>
            </a:fld>
            <a:endParaRPr lang="zh-TW" altLang="en-US"/>
          </a:p>
        </p:txBody>
      </p:sp>
      <p:sp>
        <p:nvSpPr>
          <p:cNvPr id="12" name="頁尾版面配置區 2"/>
          <p:cNvSpPr>
            <a:spLocks noGrp="1"/>
          </p:cNvSpPr>
          <p:nvPr>
            <p:ph type="ftr" sz="quarter" idx="11"/>
          </p:nvPr>
        </p:nvSpPr>
        <p:spPr/>
        <p:txBody>
          <a:bodyPr/>
          <a:lstStyle>
            <a:lvl1pPr>
              <a:defRPr/>
            </a:lvl1pPr>
          </a:lstStyle>
          <a:p>
            <a:pPr>
              <a:defRPr/>
            </a:pPr>
            <a:endParaRPr lang="zh-TW" altLang="en-US"/>
          </a:p>
        </p:txBody>
      </p:sp>
      <p:sp>
        <p:nvSpPr>
          <p:cNvPr id="14" name="投影片編號版面配置區 3"/>
          <p:cNvSpPr>
            <a:spLocks noGrp="1"/>
          </p:cNvSpPr>
          <p:nvPr>
            <p:ph type="sldNum" sz="quarter" idx="12"/>
          </p:nvPr>
        </p:nvSpPr>
        <p:spPr/>
        <p:txBody>
          <a:bodyPr/>
          <a:lstStyle>
            <a:lvl1pPr>
              <a:defRPr/>
            </a:lvl1pPr>
          </a:lstStyle>
          <a:p>
            <a:fld id="{A0A47085-D567-467C-A695-D77CB7B93F9D}" type="slidenum">
              <a:rPr lang="zh-TW" altLang="en-US"/>
              <a:pPr/>
              <a:t>‹#›</a:t>
            </a:fld>
            <a:endParaRPr lang="zh-TW" altLang="en-US"/>
          </a:p>
        </p:txBody>
      </p:sp>
      <p:pic>
        <p:nvPicPr>
          <p:cNvPr id="15" name="圖片 13" descr="小圖1.png"/>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圖片 16"/>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220142" y="5747767"/>
            <a:ext cx="897458" cy="897458"/>
          </a:xfrm>
          <a:prstGeom prst="rect">
            <a:avLst/>
          </a:prstGeom>
        </p:spPr>
      </p:pic>
    </p:spTree>
    <p:extLst>
      <p:ext uri="{BB962C8B-B14F-4D97-AF65-F5344CB8AC3E}">
        <p14:creationId xmlns:p14="http://schemas.microsoft.com/office/powerpoint/2010/main" val="7123260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標楷體" panose="03000509000000000000" pitchFamily="65" charset="-120"/>
                <a:ea typeface="標楷體" panose="03000509000000000000" pitchFamily="65" charset="-120"/>
              </a:defRPr>
            </a:lvl1pPr>
          </a:lstStyle>
          <a:p>
            <a:r>
              <a:rPr lang="zh-TW" altLang="en-US" dirty="0"/>
              <a:t>按一下以編輯母片標題樣式</a:t>
            </a:r>
            <a:endParaRPr lang="en-US" dirty="0"/>
          </a:p>
        </p:txBody>
      </p:sp>
      <p:sp>
        <p:nvSpPr>
          <p:cNvPr id="3" name="Content Placeholder 2"/>
          <p:cNvSpPr>
            <a:spLocks noGrp="1"/>
          </p:cNvSpPr>
          <p:nvPr>
            <p:ph idx="1"/>
          </p:nvPr>
        </p:nvSpPr>
        <p:spPr/>
        <p:txBody>
          <a:bodyPr/>
          <a:lstStyle>
            <a:lvl1pPr>
              <a:defRPr>
                <a:latin typeface="標楷體" panose="03000509000000000000" pitchFamily="65" charset="-120"/>
                <a:ea typeface="標楷體" panose="03000509000000000000" pitchFamily="65" charset="-120"/>
              </a:defRPr>
            </a:lvl1pPr>
            <a:lvl2pPr>
              <a:defRPr>
                <a:latin typeface="標楷體" panose="03000509000000000000" pitchFamily="65" charset="-120"/>
                <a:ea typeface="標楷體" panose="03000509000000000000" pitchFamily="65" charset="-120"/>
              </a:defRPr>
            </a:lvl2pPr>
            <a:lvl3pPr>
              <a:defRPr>
                <a:latin typeface="標楷體" panose="03000509000000000000" pitchFamily="65" charset="-120"/>
                <a:ea typeface="標楷體" panose="03000509000000000000" pitchFamily="65" charset="-120"/>
              </a:defRPr>
            </a:lvl3pPr>
            <a:lvl4pPr>
              <a:defRPr>
                <a:latin typeface="標楷體" panose="03000509000000000000" pitchFamily="65" charset="-120"/>
                <a:ea typeface="標楷體" panose="03000509000000000000" pitchFamily="65" charset="-120"/>
              </a:defRPr>
            </a:lvl4pPr>
            <a:lvl5pPr>
              <a:defRPr>
                <a:latin typeface="標楷體" panose="03000509000000000000" pitchFamily="65" charset="-120"/>
                <a:ea typeface="標楷體" panose="03000509000000000000" pitchFamily="65" charset="-120"/>
              </a:defRPr>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618217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A71DB30C-AD14-4615-B2BF-1F4CD79607A0}" type="slidenum">
              <a:rPr lang="zh-TW" altLang="en-US" smtClean="0"/>
              <a:t>‹#›</a:t>
            </a:fld>
            <a:endParaRPr lang="zh-TW"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6824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24778894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1097280" y="2582334"/>
            <a:ext cx="4937760" cy="337820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6217920" y="2582334"/>
            <a:ext cx="4937760" cy="337820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1775165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18958239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zh-TW" altLang="en-US"/>
          </a:p>
        </p:txBody>
      </p:sp>
      <p:sp>
        <p:nvSpPr>
          <p:cNvPr id="9" name="Slide Number Placeholder 8"/>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42466519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zh-TW" altLang="en-US"/>
              <a:t>按一下以編輯母片標題樣式</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32F4DB0-516F-4D97-914F-01E348A8D829}" type="datetimeFigureOut">
              <a:rPr lang="zh-TW" altLang="en-US" smtClean="0"/>
              <a:t>2024/12/4</a:t>
            </a:fld>
            <a:endParaRPr lang="zh-TW"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zh-TW"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40887975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B32F4DB0-516F-4D97-914F-01E348A8D829}" type="datetimeFigureOut">
              <a:rPr lang="zh-TW" altLang="en-US" smtClean="0"/>
              <a:t>2024/12/4</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A71DB30C-AD14-4615-B2BF-1F4CD79607A0}" type="slidenum">
              <a:rPr lang="zh-TW" altLang="en-US" smtClean="0"/>
              <a:t>‹#›</a:t>
            </a:fld>
            <a:endParaRPr lang="zh-TW" altLang="en-US"/>
          </a:p>
        </p:txBody>
      </p:sp>
    </p:spTree>
    <p:extLst>
      <p:ext uri="{BB962C8B-B14F-4D97-AF65-F5344CB8AC3E}">
        <p14:creationId xmlns:p14="http://schemas.microsoft.com/office/powerpoint/2010/main" val="6917520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microsoft.com/office/2007/relationships/hdphoto" Target="../media/hdphoto1.wdp"/><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zh-TW" altLang="en-US" dirty="0"/>
              <a:t>按一下以編輯母片標題樣式</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32F4DB0-516F-4D97-914F-01E348A8D829}" type="datetimeFigureOut">
              <a:rPr lang="zh-TW" altLang="en-US" smtClean="0"/>
              <a:t>2024/12/4</a:t>
            </a:fld>
            <a:endParaRPr lang="zh-TW"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zh-TW" alt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71DB30C-AD14-4615-B2BF-1F4CD79607A0}" type="slidenum">
              <a:rPr lang="zh-TW" altLang="en-US" smtClean="0"/>
              <a:t>‹#›</a:t>
            </a:fld>
            <a:endParaRPr lang="zh-TW"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1" name="圖片 10"/>
          <p:cNvPicPr>
            <a:picLocks noChangeAspect="1"/>
          </p:cNvPicPr>
          <p:nvPr userDrawn="1"/>
        </p:nvPicPr>
        <p:blipFill rotWithShape="1">
          <a:blip r:embed="rId14">
            <a:duotone>
              <a:schemeClr val="accent3">
                <a:shade val="45000"/>
                <a:satMod val="135000"/>
              </a:schemeClr>
              <a:prstClr val="white"/>
            </a:duotone>
            <a:extLst>
              <a:ext uri="{BEBA8EAE-BF5A-486C-A8C5-ECC9F3942E4B}">
                <a14:imgProps xmlns:a14="http://schemas.microsoft.com/office/drawing/2010/main">
                  <a14:imgLayer r:embed="rId15">
                    <a14:imgEffect>
                      <a14:backgroundRemoval t="7803" b="95701" l="13750" r="84833">
                        <a14:foregroundMark x1="32083" y1="18631" x2="32083" y2="18631"/>
                        <a14:foregroundMark x1="19167" y1="18631" x2="19167" y2="18631"/>
                        <a14:foregroundMark x1="19167" y1="16242" x2="19167" y2="16242"/>
                        <a14:foregroundMark x1="18333" y1="15764" x2="18333" y2="15764"/>
                        <a14:foregroundMark x1="17917" y1="16720" x2="17917" y2="16720"/>
                        <a14:foregroundMark x1="19917" y1="16720" x2="19917" y2="16720"/>
                        <a14:foregroundMark x1="23500" y1="16242" x2="23500" y2="16242"/>
                        <a14:foregroundMark x1="23750" y1="16401" x2="23750" y2="16401"/>
                        <a14:foregroundMark x1="24583" y1="16401" x2="24583" y2="16401"/>
                        <a14:foregroundMark x1="25917" y1="16561" x2="25917" y2="16561"/>
                        <a14:foregroundMark x1="21417" y1="20382" x2="21417" y2="20382"/>
                        <a14:foregroundMark x1="23500" y1="24363" x2="23500" y2="24363"/>
                        <a14:foregroundMark x1="34167" y1="25000" x2="34167" y2="25000"/>
                        <a14:foregroundMark x1="42583" y1="17038" x2="42583" y2="17038"/>
                        <a14:foregroundMark x1="49000" y1="17357" x2="49000" y2="17357"/>
                        <a14:foregroundMark x1="46917" y1="19427" x2="46917" y2="19427"/>
                        <a14:foregroundMark x1="46833" y1="18631" x2="46833" y2="18631"/>
                        <a14:foregroundMark x1="46750" y1="19745" x2="46750" y2="19745"/>
                        <a14:foregroundMark x1="43333" y1="16242" x2="43333" y2="16242"/>
                        <a14:foregroundMark x1="41667" y1="14809" x2="41667" y2="14809"/>
                        <a14:foregroundMark x1="43583" y1="10987" x2="43583" y2="10987"/>
                        <a14:foregroundMark x1="42083" y1="13694" x2="42083" y2="13694"/>
                        <a14:foregroundMark x1="68917" y1="20860" x2="68917" y2="20860"/>
                        <a14:foregroundMark x1="66417" y1="20701" x2="66417" y2="20701"/>
                        <a14:foregroundMark x1="64250" y1="23089" x2="64250" y2="23089"/>
                        <a14:foregroundMark x1="64833" y1="21019" x2="69167" y2="14490"/>
                        <a14:foregroundMark x1="42250" y1="21497" x2="42250" y2="21497"/>
                        <a14:foregroundMark x1="18333" y1="21656" x2="18333" y2="21656"/>
                        <a14:foregroundMark x1="19083" y1="13376" x2="19083" y2="13376"/>
                        <a14:foregroundMark x1="44083" y1="10828" x2="44083" y2="10828"/>
                        <a14:foregroundMark x1="18833" y1="50955" x2="18833" y2="50955"/>
                        <a14:foregroundMark x1="20250" y1="45382" x2="20250" y2="45382"/>
                        <a14:foregroundMark x1="19833" y1="42516" x2="19833" y2="42516"/>
                        <a14:foregroundMark x1="18583" y1="44745" x2="18583" y2="44745"/>
                        <a14:foregroundMark x1="18750" y1="43312" x2="18750" y2="43312"/>
                        <a14:foregroundMark x1="72167" y1="50478" x2="72167" y2="50478"/>
                        <a14:foregroundMark x1="57000" y1="51592" x2="57000" y2="51592"/>
                        <a14:foregroundMark x1="54083" y1="52070" x2="54083" y2="52070"/>
                        <a14:foregroundMark x1="59583" y1="45064" x2="59583" y2="45064"/>
                        <a14:foregroundMark x1="57833" y1="43790" x2="57833" y2="43790"/>
                        <a14:foregroundMark x1="71500" y1="75159" x2="71500" y2="75159"/>
                        <a14:foregroundMark x1="68917" y1="76433" x2="68917" y2="76433"/>
                        <a14:foregroundMark x1="75250" y1="83280" x2="75250" y2="83280"/>
                        <a14:foregroundMark x1="80417" y1="85191" x2="80417" y2="85191"/>
                        <a14:foregroundMark x1="82417" y1="77548" x2="82417" y2="77548"/>
                        <a14:foregroundMark x1="58500" y1="72452" x2="58500" y2="72452"/>
                        <a14:foregroundMark x1="42833" y1="74363" x2="42833" y2="74363"/>
                        <a14:foregroundMark x1="58917" y1="86465" x2="58917" y2="86465"/>
                        <a14:foregroundMark x1="40833" y1="85828" x2="40833" y2="85828"/>
                        <a14:foregroundMark x1="44167" y1="79140" x2="44167" y2="79140"/>
                        <a14:foregroundMark x1="44583" y1="75955" x2="44583" y2="75955"/>
                        <a14:foregroundMark x1="42417" y1="75796" x2="42417" y2="75796"/>
                        <a14:foregroundMark x1="30500" y1="80573" x2="30500" y2="80573"/>
                        <a14:foregroundMark x1="20167" y1="82484" x2="20167" y2="82484"/>
                        <a14:foregroundMark x1="21083" y1="73885" x2="21083" y2="73885"/>
                        <a14:foregroundMark x1="22500" y1="75318" x2="22500" y2="75318"/>
                        <a14:foregroundMark x1="24167" y1="83439" x2="24167" y2="83439"/>
                        <a14:foregroundMark x1="16583" y1="82166" x2="16583" y2="82166"/>
                        <a14:foregroundMark x1="16750" y1="83758" x2="16750" y2="83758"/>
                        <a14:foregroundMark x1="34333" y1="83917" x2="34333" y2="83917"/>
                        <a14:backgroundMark x1="47000" y1="18312" x2="47000" y2="18312"/>
                        <a14:backgroundMark x1="47000" y1="21497" x2="47000" y2="21497"/>
                        <a14:backgroundMark x1="46667" y1="19745" x2="46667" y2="19745"/>
                        <a14:backgroundMark x1="43250" y1="12102" x2="43250" y2="12102"/>
                        <a14:backgroundMark x1="45250" y1="11783" x2="45250" y2="11783"/>
                        <a14:backgroundMark x1="46417" y1="14331" x2="46417" y2="14331"/>
                      </a14:backgroundRemoval>
                    </a14:imgEffect>
                  </a14:imgLayer>
                </a14:imgProps>
              </a:ext>
              <a:ext uri="{28A0092B-C50C-407E-A947-70E740481C1C}">
                <a14:useLocalDpi xmlns:a14="http://schemas.microsoft.com/office/drawing/2010/main" val="0"/>
              </a:ext>
            </a:extLst>
          </a:blip>
          <a:srcRect l="10522" t="36182" r="14983" b="36957"/>
          <a:stretch/>
        </p:blipFill>
        <p:spPr>
          <a:xfrm>
            <a:off x="4955677" y="5382017"/>
            <a:ext cx="7493000" cy="1413933"/>
          </a:xfrm>
          <a:prstGeom prst="rect">
            <a:avLst/>
          </a:prstGeom>
        </p:spPr>
      </p:pic>
    </p:spTree>
    <p:extLst>
      <p:ext uri="{BB962C8B-B14F-4D97-AF65-F5344CB8AC3E}">
        <p14:creationId xmlns:p14="http://schemas.microsoft.com/office/powerpoint/2010/main" val="217135800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標楷體" panose="03000509000000000000" pitchFamily="65" charset="-120"/>
          <a:ea typeface="標楷體" panose="03000509000000000000" pitchFamily="65" charset="-120"/>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標楷體" panose="03000509000000000000" pitchFamily="65" charset="-120"/>
          <a:ea typeface="標楷體" panose="03000509000000000000" pitchFamily="65" charset="-120"/>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標楷體" panose="03000509000000000000" pitchFamily="65" charset="-120"/>
          <a:ea typeface="標楷體" panose="03000509000000000000" pitchFamily="65" charset="-120"/>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標楷體" panose="03000509000000000000" pitchFamily="65" charset="-120"/>
          <a:ea typeface="標楷體" panose="03000509000000000000" pitchFamily="65" charset="-120"/>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標楷體" panose="03000509000000000000" pitchFamily="65" charset="-120"/>
          <a:ea typeface="標楷體" panose="03000509000000000000" pitchFamily="65" charset="-120"/>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標楷體" panose="03000509000000000000" pitchFamily="65" charset="-120"/>
          <a:ea typeface="標楷體" panose="03000509000000000000" pitchFamily="65" charset="-120"/>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25.png"/><Relationship Id="rId2" Type="http://schemas.microsoft.com/office/2007/relationships/media" Target="../media/media5.mp4"/><Relationship Id="rId1" Type="http://schemas.openxmlformats.org/officeDocument/2006/relationships/video" Target="NULL" TargetMode="External"/><Relationship Id="rId6" Type="http://schemas.openxmlformats.org/officeDocument/2006/relationships/image" Target="../media/image24.jpe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microsoft.com/office/2007/relationships/hdphoto" Target="../media/hdphoto3.wdp"/></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hyperlink" Target="&#26696;&#20363;&#24433;&#29255;/&#38450;&#31142;&#39381;&#39387;%203&#20998;&#37912;&#30701;&#29255;.mp4"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26696;&#20363;&#24433;&#29255;/%5b&#38450;&#31142;&#39381;&#39387;%5d%20&#24433;&#38911;&#19968;&#36649;&#23376;&#30340;&#29992;&#36335;&#35264;&#24565;%20(&#23436;&#25972;&#29256;)_HD.mp4"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26696;&#20363;&#24433;&#29255;/&#38450;&#21046;&#37202;&#39381;&#23560;&#36655;2-&#33258;&#25758;&#31687;.mp4" TargetMode="External"/><Relationship Id="rId2" Type="http://schemas.openxmlformats.org/officeDocument/2006/relationships/hyperlink" Target="&#26696;&#20363;&#24433;&#29255;/&#38450;&#21046;&#37202;&#39381;&#23560;&#36655;1-&#25758;&#25802;&#20182;&#20154;&#31687;.mp4" TargetMode="External"/><Relationship Id="rId1" Type="http://schemas.openxmlformats.org/officeDocument/2006/relationships/slideLayout" Target="../slideLayouts/slideLayout7.xml"/><Relationship Id="rId4" Type="http://schemas.openxmlformats.org/officeDocument/2006/relationships/image" Target="../media/image38.jpeg"/></Relationships>
</file>

<file path=ppt/slides/_rels/slide2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3.jpe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12.jpeg"/><Relationship Id="rId5" Type="http://schemas.openxmlformats.org/officeDocument/2006/relationships/image" Target="../media/image8.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0.emf"/><Relationship Id="rId3" Type="http://schemas.openxmlformats.org/officeDocument/2006/relationships/slideLayout" Target="../slideLayouts/slideLayout12.xml"/><Relationship Id="rId7" Type="http://schemas.openxmlformats.org/officeDocument/2006/relationships/image" Target="../media/image15.png"/><Relationship Id="rId12" Type="http://schemas.openxmlformats.org/officeDocument/2006/relationships/image" Target="../media/image19.emf"/><Relationship Id="rId2" Type="http://schemas.microsoft.com/office/2007/relationships/media" Target="../media/media2.mp4"/><Relationship Id="rId1" Type="http://schemas.openxmlformats.org/officeDocument/2006/relationships/video" Target="NULL" TargetMode="External"/><Relationship Id="rId6" Type="http://schemas.openxmlformats.org/officeDocument/2006/relationships/image" Target="../media/image14.png"/><Relationship Id="rId11" Type="http://schemas.openxmlformats.org/officeDocument/2006/relationships/image" Target="../media/image18.emf"/><Relationship Id="rId5" Type="http://schemas.openxmlformats.org/officeDocument/2006/relationships/image" Target="../media/image3.png"/><Relationship Id="rId10" Type="http://schemas.microsoft.com/office/2007/relationships/hdphoto" Target="../media/hdphoto2.wdp"/><Relationship Id="rId4" Type="http://schemas.openxmlformats.org/officeDocument/2006/relationships/notesSlide" Target="../notesSlides/notesSlide1.xml"/><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a:latin typeface="標楷體" panose="03000509000000000000" pitchFamily="65" charset="-120"/>
                <a:ea typeface="標楷體" panose="03000509000000000000" pitchFamily="65" charset="-120"/>
              </a:rPr>
              <a:t>大型車交通安全宣導</a:t>
            </a:r>
          </a:p>
        </p:txBody>
      </p:sp>
      <p:sp>
        <p:nvSpPr>
          <p:cNvPr id="3" name="副標題 2"/>
          <p:cNvSpPr>
            <a:spLocks noGrp="1"/>
          </p:cNvSpPr>
          <p:nvPr>
            <p:ph type="subTitle" idx="1"/>
          </p:nvPr>
        </p:nvSpPr>
        <p:spPr>
          <a:xfrm>
            <a:off x="7162800" y="4950997"/>
            <a:ext cx="10058400" cy="1143000"/>
          </a:xfrm>
        </p:spPr>
        <p:txBody>
          <a:bodyPr>
            <a:normAutofit/>
          </a:bodyPr>
          <a:lstStyle/>
          <a:p>
            <a:r>
              <a:rPr lang="zh-TW" altLang="en-US" dirty="0">
                <a:latin typeface="標楷體" panose="03000509000000000000" pitchFamily="65" charset="-120"/>
                <a:ea typeface="標楷體" panose="03000509000000000000" pitchFamily="65" charset="-120"/>
              </a:rPr>
              <a:t>高雄市政府警察局岡山分局  </a:t>
            </a:r>
            <a:endParaRPr lang="en-US" altLang="zh-TW" dirty="0">
              <a:latin typeface="標楷體" panose="03000509000000000000" pitchFamily="65" charset="-120"/>
              <a:ea typeface="標楷體" panose="03000509000000000000" pitchFamily="65" charset="-120"/>
            </a:endParaRPr>
          </a:p>
          <a:p>
            <a:r>
              <a:rPr lang="zh-TW" altLang="en-US" dirty="0">
                <a:latin typeface="標楷體" panose="03000509000000000000" pitchFamily="65" charset="-120"/>
                <a:ea typeface="標楷體" panose="03000509000000000000" pitchFamily="65" charset="-120"/>
              </a:rPr>
              <a:t>交通組巡官 李佳臻</a:t>
            </a:r>
          </a:p>
        </p:txBody>
      </p:sp>
      <p:pic>
        <p:nvPicPr>
          <p:cNvPr id="4" name="圖片 3"/>
          <p:cNvPicPr>
            <a:picLocks noChangeAspect="1"/>
          </p:cNvPicPr>
          <p:nvPr/>
        </p:nvPicPr>
        <p:blipFill rotWithShape="1">
          <a:blip r:embed="rId2">
            <a:extLst>
              <a:ext uri="{BEBA8EAE-BF5A-486C-A8C5-ECC9F3942E4B}">
                <a14:imgProps xmlns:a14="http://schemas.microsoft.com/office/drawing/2010/main">
                  <a14:imgLayer r:embed="rId3">
                    <a14:imgEffect>
                      <a14:backgroundRemoval t="7803" b="95701" l="13750" r="84833">
                        <a14:foregroundMark x1="32083" y1="18631" x2="32083" y2="18631"/>
                        <a14:foregroundMark x1="19167" y1="18631" x2="19167" y2="18631"/>
                        <a14:foregroundMark x1="19167" y1="16242" x2="19167" y2="16242"/>
                        <a14:foregroundMark x1="18333" y1="15764" x2="18333" y2="15764"/>
                        <a14:foregroundMark x1="17917" y1="16720" x2="17917" y2="16720"/>
                        <a14:foregroundMark x1="19917" y1="16720" x2="19917" y2="16720"/>
                        <a14:foregroundMark x1="23500" y1="16242" x2="23500" y2="16242"/>
                        <a14:foregroundMark x1="23750" y1="16401" x2="23750" y2="16401"/>
                        <a14:foregroundMark x1="24583" y1="16401" x2="24583" y2="16401"/>
                        <a14:foregroundMark x1="25917" y1="16561" x2="25917" y2="16561"/>
                        <a14:foregroundMark x1="21417" y1="20382" x2="21417" y2="20382"/>
                        <a14:foregroundMark x1="23500" y1="24363" x2="23500" y2="24363"/>
                        <a14:foregroundMark x1="34167" y1="25000" x2="34167" y2="25000"/>
                        <a14:foregroundMark x1="42583" y1="17038" x2="42583" y2="17038"/>
                        <a14:foregroundMark x1="49000" y1="17357" x2="49000" y2="17357"/>
                        <a14:foregroundMark x1="46917" y1="19427" x2="46917" y2="19427"/>
                        <a14:foregroundMark x1="46833" y1="18631" x2="46833" y2="18631"/>
                        <a14:foregroundMark x1="46750" y1="19745" x2="46750" y2="19745"/>
                        <a14:foregroundMark x1="43333" y1="16242" x2="43333" y2="16242"/>
                        <a14:foregroundMark x1="41667" y1="14809" x2="41667" y2="14809"/>
                        <a14:foregroundMark x1="43583" y1="10987" x2="43583" y2="10987"/>
                        <a14:foregroundMark x1="42083" y1="13694" x2="42083" y2="13694"/>
                        <a14:foregroundMark x1="68917" y1="20860" x2="68917" y2="20860"/>
                        <a14:foregroundMark x1="66417" y1="20701" x2="66417" y2="20701"/>
                        <a14:foregroundMark x1="64250" y1="23089" x2="64250" y2="23089"/>
                        <a14:foregroundMark x1="64833" y1="21019" x2="69167" y2="14490"/>
                        <a14:foregroundMark x1="42250" y1="21497" x2="42250" y2="21497"/>
                        <a14:foregroundMark x1="18333" y1="21656" x2="18333" y2="21656"/>
                        <a14:foregroundMark x1="19083" y1="13376" x2="19083" y2="13376"/>
                        <a14:foregroundMark x1="44083" y1="10828" x2="44083" y2="10828"/>
                        <a14:foregroundMark x1="18833" y1="50955" x2="18833" y2="50955"/>
                        <a14:foregroundMark x1="20250" y1="45382" x2="20250" y2="45382"/>
                        <a14:foregroundMark x1="19833" y1="42516" x2="19833" y2="42516"/>
                        <a14:foregroundMark x1="18583" y1="44745" x2="18583" y2="44745"/>
                        <a14:foregroundMark x1="18750" y1="43312" x2="18750" y2="43312"/>
                        <a14:foregroundMark x1="72167" y1="50478" x2="72167" y2="50478"/>
                        <a14:foregroundMark x1="57000" y1="51592" x2="57000" y2="51592"/>
                        <a14:foregroundMark x1="54083" y1="52070" x2="54083" y2="52070"/>
                        <a14:foregroundMark x1="59583" y1="45064" x2="59583" y2="45064"/>
                        <a14:foregroundMark x1="57833" y1="43790" x2="57833" y2="43790"/>
                        <a14:foregroundMark x1="71500" y1="75159" x2="71500" y2="75159"/>
                        <a14:foregroundMark x1="68917" y1="76433" x2="68917" y2="76433"/>
                        <a14:foregroundMark x1="75250" y1="83280" x2="75250" y2="83280"/>
                        <a14:foregroundMark x1="80417" y1="85191" x2="80417" y2="85191"/>
                        <a14:foregroundMark x1="82417" y1="77548" x2="82417" y2="77548"/>
                        <a14:foregroundMark x1="58500" y1="72452" x2="58500" y2="72452"/>
                        <a14:foregroundMark x1="42833" y1="74363" x2="42833" y2="74363"/>
                        <a14:foregroundMark x1="58917" y1="86465" x2="58917" y2="86465"/>
                        <a14:foregroundMark x1="40833" y1="85828" x2="40833" y2="85828"/>
                        <a14:foregroundMark x1="44167" y1="79140" x2="44167" y2="79140"/>
                        <a14:foregroundMark x1="44583" y1="75955" x2="44583" y2="75955"/>
                        <a14:foregroundMark x1="42417" y1="75796" x2="42417" y2="75796"/>
                        <a14:foregroundMark x1="30500" y1="80573" x2="30500" y2="80573"/>
                        <a14:foregroundMark x1="20167" y1="82484" x2="20167" y2="82484"/>
                        <a14:foregroundMark x1="21083" y1="73885" x2="21083" y2="73885"/>
                        <a14:foregroundMark x1="22500" y1="75318" x2="22500" y2="75318"/>
                        <a14:foregroundMark x1="24167" y1="83439" x2="24167" y2="83439"/>
                        <a14:foregroundMark x1="16583" y1="82166" x2="16583" y2="82166"/>
                        <a14:foregroundMark x1="16750" y1="83758" x2="16750" y2="83758"/>
                        <a14:foregroundMark x1="34333" y1="83917" x2="34333" y2="83917"/>
                        <a14:backgroundMark x1="47000" y1="18312" x2="47000" y2="18312"/>
                        <a14:backgroundMark x1="47000" y1="21497" x2="47000" y2="21497"/>
                        <a14:backgroundMark x1="46667" y1="19745" x2="46667" y2="19745"/>
                        <a14:backgroundMark x1="43250" y1="12102" x2="43250" y2="12102"/>
                        <a14:backgroundMark x1="45250" y1="11783" x2="45250" y2="11783"/>
                        <a14:backgroundMark x1="46417" y1="14331" x2="46417" y2="14331"/>
                      </a14:backgroundRemoval>
                    </a14:imgEffect>
                  </a14:imgLayer>
                </a14:imgProps>
              </a:ext>
              <a:ext uri="{28A0092B-C50C-407E-A947-70E740481C1C}">
                <a14:useLocalDpi xmlns:a14="http://schemas.microsoft.com/office/drawing/2010/main" val="0"/>
              </a:ext>
            </a:extLst>
          </a:blip>
          <a:srcRect l="10522" t="8081" r="14983" b="67517"/>
          <a:stretch/>
        </p:blipFill>
        <p:spPr>
          <a:xfrm>
            <a:off x="-499534" y="242038"/>
            <a:ext cx="7493000" cy="1284448"/>
          </a:xfrm>
          <a:prstGeom prst="rect">
            <a:avLst/>
          </a:prstGeom>
        </p:spPr>
      </p:pic>
      <p:pic>
        <p:nvPicPr>
          <p:cNvPr id="5" name="圖片 4"/>
          <p:cNvPicPr>
            <a:picLocks noChangeAspect="1"/>
          </p:cNvPicPr>
          <p:nvPr/>
        </p:nvPicPr>
        <p:blipFill rotWithShape="1">
          <a:blip r:embed="rId2">
            <a:extLst>
              <a:ext uri="{BEBA8EAE-BF5A-486C-A8C5-ECC9F3942E4B}">
                <a14:imgProps xmlns:a14="http://schemas.microsoft.com/office/drawing/2010/main">
                  <a14:imgLayer r:embed="rId3">
                    <a14:imgEffect>
                      <a14:backgroundRemoval t="7803" b="95701" l="13750" r="84833">
                        <a14:foregroundMark x1="32083" y1="18631" x2="32083" y2="18631"/>
                        <a14:foregroundMark x1="19167" y1="18631" x2="19167" y2="18631"/>
                        <a14:foregroundMark x1="19167" y1="16242" x2="19167" y2="16242"/>
                        <a14:foregroundMark x1="18333" y1="15764" x2="18333" y2="15764"/>
                        <a14:foregroundMark x1="17917" y1="16720" x2="17917" y2="16720"/>
                        <a14:foregroundMark x1="19917" y1="16720" x2="19917" y2="16720"/>
                        <a14:foregroundMark x1="23500" y1="16242" x2="23500" y2="16242"/>
                        <a14:foregroundMark x1="23750" y1="16401" x2="23750" y2="16401"/>
                        <a14:foregroundMark x1="24583" y1="16401" x2="24583" y2="16401"/>
                        <a14:foregroundMark x1="25917" y1="16561" x2="25917" y2="16561"/>
                        <a14:foregroundMark x1="21417" y1="20382" x2="21417" y2="20382"/>
                        <a14:foregroundMark x1="23500" y1="24363" x2="23500" y2="24363"/>
                        <a14:foregroundMark x1="34167" y1="25000" x2="34167" y2="25000"/>
                        <a14:foregroundMark x1="42583" y1="17038" x2="42583" y2="17038"/>
                        <a14:foregroundMark x1="49000" y1="17357" x2="49000" y2="17357"/>
                        <a14:foregroundMark x1="46917" y1="19427" x2="46917" y2="19427"/>
                        <a14:foregroundMark x1="46833" y1="18631" x2="46833" y2="18631"/>
                        <a14:foregroundMark x1="46750" y1="19745" x2="46750" y2="19745"/>
                        <a14:foregroundMark x1="43333" y1="16242" x2="43333" y2="16242"/>
                        <a14:foregroundMark x1="41667" y1="14809" x2="41667" y2="14809"/>
                        <a14:foregroundMark x1="43583" y1="10987" x2="43583" y2="10987"/>
                        <a14:foregroundMark x1="42083" y1="13694" x2="42083" y2="13694"/>
                        <a14:foregroundMark x1="68917" y1="20860" x2="68917" y2="20860"/>
                        <a14:foregroundMark x1="66417" y1="20701" x2="66417" y2="20701"/>
                        <a14:foregroundMark x1="64250" y1="23089" x2="64250" y2="23089"/>
                        <a14:foregroundMark x1="64833" y1="21019" x2="69167" y2="14490"/>
                        <a14:foregroundMark x1="42250" y1="21497" x2="42250" y2="21497"/>
                        <a14:foregroundMark x1="18333" y1="21656" x2="18333" y2="21656"/>
                        <a14:foregroundMark x1="19083" y1="13376" x2="19083" y2="13376"/>
                        <a14:foregroundMark x1="44083" y1="10828" x2="44083" y2="10828"/>
                        <a14:foregroundMark x1="18833" y1="50955" x2="18833" y2="50955"/>
                        <a14:foregroundMark x1="20250" y1="45382" x2="20250" y2="45382"/>
                        <a14:foregroundMark x1="19833" y1="42516" x2="19833" y2="42516"/>
                        <a14:foregroundMark x1="18583" y1="44745" x2="18583" y2="44745"/>
                        <a14:foregroundMark x1="18750" y1="43312" x2="18750" y2="43312"/>
                        <a14:foregroundMark x1="72167" y1="50478" x2="72167" y2="50478"/>
                        <a14:foregroundMark x1="57000" y1="51592" x2="57000" y2="51592"/>
                        <a14:foregroundMark x1="54083" y1="52070" x2="54083" y2="52070"/>
                        <a14:foregroundMark x1="59583" y1="45064" x2="59583" y2="45064"/>
                        <a14:foregroundMark x1="57833" y1="43790" x2="57833" y2="43790"/>
                        <a14:foregroundMark x1="71500" y1="75159" x2="71500" y2="75159"/>
                        <a14:foregroundMark x1="68917" y1="76433" x2="68917" y2="76433"/>
                        <a14:foregroundMark x1="75250" y1="83280" x2="75250" y2="83280"/>
                        <a14:foregroundMark x1="80417" y1="85191" x2="80417" y2="85191"/>
                        <a14:foregroundMark x1="82417" y1="77548" x2="82417" y2="77548"/>
                        <a14:foregroundMark x1="58500" y1="72452" x2="58500" y2="72452"/>
                        <a14:foregroundMark x1="42833" y1="74363" x2="42833" y2="74363"/>
                        <a14:foregroundMark x1="58917" y1="86465" x2="58917" y2="86465"/>
                        <a14:foregroundMark x1="40833" y1="85828" x2="40833" y2="85828"/>
                        <a14:foregroundMark x1="44167" y1="79140" x2="44167" y2="79140"/>
                        <a14:foregroundMark x1="44583" y1="75955" x2="44583" y2="75955"/>
                        <a14:foregroundMark x1="42417" y1="75796" x2="42417" y2="75796"/>
                        <a14:foregroundMark x1="30500" y1="80573" x2="30500" y2="80573"/>
                        <a14:foregroundMark x1="20167" y1="82484" x2="20167" y2="82484"/>
                        <a14:foregroundMark x1="21083" y1="73885" x2="21083" y2="73885"/>
                        <a14:foregroundMark x1="22500" y1="75318" x2="22500" y2="75318"/>
                        <a14:foregroundMark x1="24167" y1="83439" x2="24167" y2="83439"/>
                        <a14:foregroundMark x1="16583" y1="82166" x2="16583" y2="82166"/>
                        <a14:foregroundMark x1="16750" y1="83758" x2="16750" y2="83758"/>
                        <a14:foregroundMark x1="34333" y1="83917" x2="34333" y2="83917"/>
                        <a14:backgroundMark x1="47000" y1="18312" x2="47000" y2="18312"/>
                        <a14:backgroundMark x1="47000" y1="21497" x2="47000" y2="21497"/>
                        <a14:backgroundMark x1="46667" y1="19745" x2="46667" y2="19745"/>
                        <a14:backgroundMark x1="43250" y1="12102" x2="43250" y2="12102"/>
                        <a14:backgroundMark x1="45250" y1="11783" x2="45250" y2="11783"/>
                        <a14:backgroundMark x1="46417" y1="14331" x2="46417" y2="14331"/>
                      </a14:backgroundRemoval>
                    </a14:imgEffect>
                  </a14:imgLayer>
                </a14:imgProps>
              </a:ext>
              <a:ext uri="{28A0092B-C50C-407E-A947-70E740481C1C}">
                <a14:useLocalDpi xmlns:a14="http://schemas.microsoft.com/office/drawing/2010/main" val="0"/>
              </a:ext>
            </a:extLst>
          </a:blip>
          <a:srcRect l="10522" t="36182" r="14983" b="36957"/>
          <a:stretch/>
        </p:blipFill>
        <p:spPr>
          <a:xfrm>
            <a:off x="4073314" y="1389582"/>
            <a:ext cx="7493000" cy="1413933"/>
          </a:xfrm>
          <a:prstGeom prst="rect">
            <a:avLst/>
          </a:prstGeom>
        </p:spPr>
      </p:pic>
      <p:pic>
        <p:nvPicPr>
          <p:cNvPr id="6" name="圖片 5"/>
          <p:cNvPicPr>
            <a:picLocks noChangeAspect="1"/>
          </p:cNvPicPr>
          <p:nvPr/>
        </p:nvPicPr>
        <p:blipFill rotWithShape="1">
          <a:blip r:embed="rId2">
            <a:extLst>
              <a:ext uri="{BEBA8EAE-BF5A-486C-A8C5-ECC9F3942E4B}">
                <a14:imgProps xmlns:a14="http://schemas.microsoft.com/office/drawing/2010/main">
                  <a14:imgLayer r:embed="rId3">
                    <a14:imgEffect>
                      <a14:backgroundRemoval t="7803" b="95701" l="13750" r="84833">
                        <a14:foregroundMark x1="32083" y1="18631" x2="32083" y2="18631"/>
                        <a14:foregroundMark x1="19167" y1="18631" x2="19167" y2="18631"/>
                        <a14:foregroundMark x1="19167" y1="16242" x2="19167" y2="16242"/>
                        <a14:foregroundMark x1="18333" y1="15764" x2="18333" y2="15764"/>
                        <a14:foregroundMark x1="17917" y1="16720" x2="17917" y2="16720"/>
                        <a14:foregroundMark x1="19917" y1="16720" x2="19917" y2="16720"/>
                        <a14:foregroundMark x1="23500" y1="16242" x2="23500" y2="16242"/>
                        <a14:foregroundMark x1="23750" y1="16401" x2="23750" y2="16401"/>
                        <a14:foregroundMark x1="24583" y1="16401" x2="24583" y2="16401"/>
                        <a14:foregroundMark x1="25917" y1="16561" x2="25917" y2="16561"/>
                        <a14:foregroundMark x1="21417" y1="20382" x2="21417" y2="20382"/>
                        <a14:foregroundMark x1="23500" y1="24363" x2="23500" y2="24363"/>
                        <a14:foregroundMark x1="34167" y1="25000" x2="34167" y2="25000"/>
                        <a14:foregroundMark x1="42583" y1="17038" x2="42583" y2="17038"/>
                        <a14:foregroundMark x1="49000" y1="17357" x2="49000" y2="17357"/>
                        <a14:foregroundMark x1="46917" y1="19427" x2="46917" y2="19427"/>
                        <a14:foregroundMark x1="46833" y1="18631" x2="46833" y2="18631"/>
                        <a14:foregroundMark x1="46750" y1="19745" x2="46750" y2="19745"/>
                        <a14:foregroundMark x1="43333" y1="16242" x2="43333" y2="16242"/>
                        <a14:foregroundMark x1="41667" y1="14809" x2="41667" y2="14809"/>
                        <a14:foregroundMark x1="43583" y1="10987" x2="43583" y2="10987"/>
                        <a14:foregroundMark x1="42083" y1="13694" x2="42083" y2="13694"/>
                        <a14:foregroundMark x1="68917" y1="20860" x2="68917" y2="20860"/>
                        <a14:foregroundMark x1="66417" y1="20701" x2="66417" y2="20701"/>
                        <a14:foregroundMark x1="64250" y1="23089" x2="64250" y2="23089"/>
                        <a14:foregroundMark x1="64833" y1="21019" x2="69167" y2="14490"/>
                        <a14:foregroundMark x1="42250" y1="21497" x2="42250" y2="21497"/>
                        <a14:foregroundMark x1="18333" y1="21656" x2="18333" y2="21656"/>
                        <a14:foregroundMark x1="19083" y1="13376" x2="19083" y2="13376"/>
                        <a14:foregroundMark x1="44083" y1="10828" x2="44083" y2="10828"/>
                        <a14:foregroundMark x1="18833" y1="50955" x2="18833" y2="50955"/>
                        <a14:foregroundMark x1="20250" y1="45382" x2="20250" y2="45382"/>
                        <a14:foregroundMark x1="19833" y1="42516" x2="19833" y2="42516"/>
                        <a14:foregroundMark x1="18583" y1="44745" x2="18583" y2="44745"/>
                        <a14:foregroundMark x1="18750" y1="43312" x2="18750" y2="43312"/>
                        <a14:foregroundMark x1="72167" y1="50478" x2="72167" y2="50478"/>
                        <a14:foregroundMark x1="57000" y1="51592" x2="57000" y2="51592"/>
                        <a14:foregroundMark x1="54083" y1="52070" x2="54083" y2="52070"/>
                        <a14:foregroundMark x1="59583" y1="45064" x2="59583" y2="45064"/>
                        <a14:foregroundMark x1="57833" y1="43790" x2="57833" y2="43790"/>
                        <a14:foregroundMark x1="71500" y1="75159" x2="71500" y2="75159"/>
                        <a14:foregroundMark x1="68917" y1="76433" x2="68917" y2="76433"/>
                        <a14:foregroundMark x1="75250" y1="83280" x2="75250" y2="83280"/>
                        <a14:foregroundMark x1="80417" y1="85191" x2="80417" y2="85191"/>
                        <a14:foregroundMark x1="82417" y1="77548" x2="82417" y2="77548"/>
                        <a14:foregroundMark x1="58500" y1="72452" x2="58500" y2="72452"/>
                        <a14:foregroundMark x1="42833" y1="74363" x2="42833" y2="74363"/>
                        <a14:foregroundMark x1="58917" y1="86465" x2="58917" y2="86465"/>
                        <a14:foregroundMark x1="40833" y1="85828" x2="40833" y2="85828"/>
                        <a14:foregroundMark x1="44167" y1="79140" x2="44167" y2="79140"/>
                        <a14:foregroundMark x1="44583" y1="75955" x2="44583" y2="75955"/>
                        <a14:foregroundMark x1="42417" y1="75796" x2="42417" y2="75796"/>
                        <a14:foregroundMark x1="30500" y1="80573" x2="30500" y2="80573"/>
                        <a14:foregroundMark x1="20167" y1="82484" x2="20167" y2="82484"/>
                        <a14:foregroundMark x1="21083" y1="73885" x2="21083" y2="73885"/>
                        <a14:foregroundMark x1="22500" y1="75318" x2="22500" y2="75318"/>
                        <a14:foregroundMark x1="24167" y1="83439" x2="24167" y2="83439"/>
                        <a14:foregroundMark x1="16583" y1="82166" x2="16583" y2="82166"/>
                        <a14:foregroundMark x1="16750" y1="83758" x2="16750" y2="83758"/>
                        <a14:foregroundMark x1="34333" y1="83917" x2="34333" y2="83917"/>
                        <a14:backgroundMark x1="47000" y1="18312" x2="47000" y2="18312"/>
                        <a14:backgroundMark x1="47000" y1="21497" x2="47000" y2="21497"/>
                        <a14:backgroundMark x1="46667" y1="19745" x2="46667" y2="19745"/>
                        <a14:backgroundMark x1="43250" y1="12102" x2="43250" y2="12102"/>
                        <a14:backgroundMark x1="45250" y1="11783" x2="45250" y2="11783"/>
                        <a14:backgroundMark x1="46417" y1="14331" x2="46417" y2="14331"/>
                      </a14:backgroundRemoval>
                    </a14:imgEffect>
                  </a14:imgLayer>
                </a14:imgProps>
              </a:ext>
              <a:ext uri="{28A0092B-C50C-407E-A947-70E740481C1C}">
                <a14:useLocalDpi xmlns:a14="http://schemas.microsoft.com/office/drawing/2010/main" val="0"/>
              </a:ext>
            </a:extLst>
          </a:blip>
          <a:srcRect l="10522" t="64769" r="38552" b="-1"/>
          <a:stretch/>
        </p:blipFill>
        <p:spPr>
          <a:xfrm>
            <a:off x="6730999" y="-42994"/>
            <a:ext cx="5122334" cy="1854511"/>
          </a:xfrm>
          <a:prstGeom prst="rect">
            <a:avLst/>
          </a:prstGeom>
        </p:spPr>
      </p:pic>
      <p:pic>
        <p:nvPicPr>
          <p:cNvPr id="7" name="圖片 6"/>
          <p:cNvPicPr>
            <a:picLocks noChangeAspect="1"/>
          </p:cNvPicPr>
          <p:nvPr/>
        </p:nvPicPr>
        <p:blipFill rotWithShape="1">
          <a:blip r:embed="rId2">
            <a:extLst>
              <a:ext uri="{BEBA8EAE-BF5A-486C-A8C5-ECC9F3942E4B}">
                <a14:imgProps xmlns:a14="http://schemas.microsoft.com/office/drawing/2010/main">
                  <a14:imgLayer r:embed="rId3">
                    <a14:imgEffect>
                      <a14:backgroundRemoval t="7803" b="95701" l="13750" r="84833">
                        <a14:foregroundMark x1="32083" y1="18631" x2="32083" y2="18631"/>
                        <a14:foregroundMark x1="19167" y1="18631" x2="19167" y2="18631"/>
                        <a14:foregroundMark x1="19167" y1="16242" x2="19167" y2="16242"/>
                        <a14:foregroundMark x1="18333" y1="15764" x2="18333" y2="15764"/>
                        <a14:foregroundMark x1="17917" y1="16720" x2="17917" y2="16720"/>
                        <a14:foregroundMark x1="19917" y1="16720" x2="19917" y2="16720"/>
                        <a14:foregroundMark x1="23500" y1="16242" x2="23500" y2="16242"/>
                        <a14:foregroundMark x1="23750" y1="16401" x2="23750" y2="16401"/>
                        <a14:foregroundMark x1="24583" y1="16401" x2="24583" y2="16401"/>
                        <a14:foregroundMark x1="25917" y1="16561" x2="25917" y2="16561"/>
                        <a14:foregroundMark x1="21417" y1="20382" x2="21417" y2="20382"/>
                        <a14:foregroundMark x1="23500" y1="24363" x2="23500" y2="24363"/>
                        <a14:foregroundMark x1="34167" y1="25000" x2="34167" y2="25000"/>
                        <a14:foregroundMark x1="42583" y1="17038" x2="42583" y2="17038"/>
                        <a14:foregroundMark x1="49000" y1="17357" x2="49000" y2="17357"/>
                        <a14:foregroundMark x1="46917" y1="19427" x2="46917" y2="19427"/>
                        <a14:foregroundMark x1="46833" y1="18631" x2="46833" y2="18631"/>
                        <a14:foregroundMark x1="46750" y1="19745" x2="46750" y2="19745"/>
                        <a14:foregroundMark x1="43333" y1="16242" x2="43333" y2="16242"/>
                        <a14:foregroundMark x1="41667" y1="14809" x2="41667" y2="14809"/>
                        <a14:foregroundMark x1="43583" y1="10987" x2="43583" y2="10987"/>
                        <a14:foregroundMark x1="42083" y1="13694" x2="42083" y2="13694"/>
                        <a14:foregroundMark x1="68917" y1="20860" x2="68917" y2="20860"/>
                        <a14:foregroundMark x1="66417" y1="20701" x2="66417" y2="20701"/>
                        <a14:foregroundMark x1="64250" y1="23089" x2="64250" y2="23089"/>
                        <a14:foregroundMark x1="64833" y1="21019" x2="69167" y2="14490"/>
                        <a14:foregroundMark x1="42250" y1="21497" x2="42250" y2="21497"/>
                        <a14:foregroundMark x1="18333" y1="21656" x2="18333" y2="21656"/>
                        <a14:foregroundMark x1="19083" y1="13376" x2="19083" y2="13376"/>
                        <a14:foregroundMark x1="44083" y1="10828" x2="44083" y2="10828"/>
                        <a14:foregroundMark x1="18833" y1="50955" x2="18833" y2="50955"/>
                        <a14:foregroundMark x1="20250" y1="45382" x2="20250" y2="45382"/>
                        <a14:foregroundMark x1="19833" y1="42516" x2="19833" y2="42516"/>
                        <a14:foregroundMark x1="18583" y1="44745" x2="18583" y2="44745"/>
                        <a14:foregroundMark x1="18750" y1="43312" x2="18750" y2="43312"/>
                        <a14:foregroundMark x1="72167" y1="50478" x2="72167" y2="50478"/>
                        <a14:foregroundMark x1="57000" y1="51592" x2="57000" y2="51592"/>
                        <a14:foregroundMark x1="54083" y1="52070" x2="54083" y2="52070"/>
                        <a14:foregroundMark x1="59583" y1="45064" x2="59583" y2="45064"/>
                        <a14:foregroundMark x1="57833" y1="43790" x2="57833" y2="43790"/>
                        <a14:foregroundMark x1="71500" y1="75159" x2="71500" y2="75159"/>
                        <a14:foregroundMark x1="68917" y1="76433" x2="68917" y2="76433"/>
                        <a14:foregroundMark x1="75250" y1="83280" x2="75250" y2="83280"/>
                        <a14:foregroundMark x1="80417" y1="85191" x2="80417" y2="85191"/>
                        <a14:foregroundMark x1="82417" y1="77548" x2="82417" y2="77548"/>
                        <a14:foregroundMark x1="58500" y1="72452" x2="58500" y2="72452"/>
                        <a14:foregroundMark x1="42833" y1="74363" x2="42833" y2="74363"/>
                        <a14:foregroundMark x1="58917" y1="86465" x2="58917" y2="86465"/>
                        <a14:foregroundMark x1="40833" y1="85828" x2="40833" y2="85828"/>
                        <a14:foregroundMark x1="44167" y1="79140" x2="44167" y2="79140"/>
                        <a14:foregroundMark x1="44583" y1="75955" x2="44583" y2="75955"/>
                        <a14:foregroundMark x1="42417" y1="75796" x2="42417" y2="75796"/>
                        <a14:foregroundMark x1="30500" y1="80573" x2="30500" y2="80573"/>
                        <a14:foregroundMark x1="20167" y1="82484" x2="20167" y2="82484"/>
                        <a14:foregroundMark x1="21083" y1="73885" x2="21083" y2="73885"/>
                        <a14:foregroundMark x1="22500" y1="75318" x2="22500" y2="75318"/>
                        <a14:foregroundMark x1="24167" y1="83439" x2="24167" y2="83439"/>
                        <a14:foregroundMark x1="16583" y1="82166" x2="16583" y2="82166"/>
                        <a14:foregroundMark x1="16750" y1="83758" x2="16750" y2="83758"/>
                        <a14:foregroundMark x1="34333" y1="83917" x2="34333" y2="83917"/>
                        <a14:backgroundMark x1="47000" y1="18312" x2="47000" y2="18312"/>
                        <a14:backgroundMark x1="47000" y1="21497" x2="47000" y2="21497"/>
                        <a14:backgroundMark x1="46667" y1="19745" x2="46667" y2="19745"/>
                        <a14:backgroundMark x1="43250" y1="12102" x2="43250" y2="12102"/>
                        <a14:backgroundMark x1="45250" y1="11783" x2="45250" y2="11783"/>
                        <a14:backgroundMark x1="46417" y1="14331" x2="46417" y2="14331"/>
                      </a14:backgroundRemoval>
                    </a14:imgEffect>
                  </a14:imgLayer>
                </a14:imgProps>
              </a:ext>
              <a:ext uri="{28A0092B-C50C-407E-A947-70E740481C1C}">
                <a14:useLocalDpi xmlns:a14="http://schemas.microsoft.com/office/drawing/2010/main" val="0"/>
              </a:ext>
            </a:extLst>
          </a:blip>
          <a:srcRect l="38806" t="63175" r="14982" b="-1"/>
          <a:stretch/>
        </p:blipFill>
        <p:spPr>
          <a:xfrm>
            <a:off x="508000" y="4553289"/>
            <a:ext cx="4648200" cy="1938415"/>
          </a:xfrm>
          <a:prstGeom prst="rect">
            <a:avLst/>
          </a:prstGeom>
        </p:spPr>
      </p:pic>
    </p:spTree>
    <p:extLst>
      <p:ext uri="{BB962C8B-B14F-4D97-AF65-F5344CB8AC3E}">
        <p14:creationId xmlns:p14="http://schemas.microsoft.com/office/powerpoint/2010/main" val="1922074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164" y="270847"/>
            <a:ext cx="5889564" cy="646331"/>
          </a:xfrm>
        </p:spPr>
        <p:txBody>
          <a:bodyPr/>
          <a:lstStyle/>
          <a:p>
            <a:r>
              <a:rPr lang="zh-TW" altLang="en-US" dirty="0"/>
              <a:t>我們與「它」安全的距離</a:t>
            </a:r>
            <a:r>
              <a:rPr lang="en-US" altLang="zh-TW" dirty="0"/>
              <a:t>…</a:t>
            </a:r>
            <a:endParaRPr lang="zh-TW" altLang="en-US" dirty="0"/>
          </a:p>
        </p:txBody>
      </p:sp>
      <p:sp>
        <p:nvSpPr>
          <p:cNvPr id="4" name="Rectangle 3"/>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pic>
        <p:nvPicPr>
          <p:cNvPr id="1030" name="圖片 4"/>
          <p:cNvPicPr>
            <a:picLocks noChangeAspect="1" noChangeArrowheads="1"/>
          </p:cNvPicPr>
          <p:nvPr/>
        </p:nvPicPr>
        <p:blipFill>
          <a:blip r:embed="rId2" cstate="print">
            <a:extLst>
              <a:ext uri="{28A0092B-C50C-407E-A947-70E740481C1C}">
                <a14:useLocalDpi xmlns:a14="http://schemas.microsoft.com/office/drawing/2010/main" val="0"/>
              </a:ext>
            </a:extLst>
          </a:blip>
          <a:srcRect l="5174" t="13045" r="12415" b="18092"/>
          <a:stretch>
            <a:fillRect/>
          </a:stretch>
        </p:blipFill>
        <p:spPr bwMode="auto">
          <a:xfrm>
            <a:off x="1460934" y="1508156"/>
            <a:ext cx="9288195" cy="435693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15" name="內容版面配置區 2"/>
          <p:cNvSpPr txBox="1">
            <a:spLocks/>
          </p:cNvSpPr>
          <p:nvPr/>
        </p:nvSpPr>
        <p:spPr bwMode="auto">
          <a:xfrm>
            <a:off x="899162" y="925331"/>
            <a:ext cx="8711273" cy="52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47675" indent="-447675" algn="l" rtl="0" eaLnBrk="0" fontAlgn="base" hangingPunct="0">
              <a:lnSpc>
                <a:spcPct val="100000"/>
              </a:lnSpc>
              <a:spcBef>
                <a:spcPts val="800"/>
              </a:spcBef>
              <a:spcAft>
                <a:spcPts val="600"/>
              </a:spcAft>
              <a:buClr>
                <a:schemeClr val="accent2"/>
              </a:buClr>
              <a:buFont typeface="Wingdings" panose="05000000000000000000" pitchFamily="2" charset="2"/>
              <a:buChar char="v"/>
              <a:defRPr sz="2800" kern="1200">
                <a:solidFill>
                  <a:schemeClr val="tx1"/>
                </a:solidFill>
                <a:latin typeface="標楷體" panose="03000509000000000000" pitchFamily="65" charset="-120"/>
                <a:ea typeface="標楷體" panose="03000509000000000000" pitchFamily="65" charset="-120"/>
                <a:cs typeface="+mn-cs"/>
              </a:defRPr>
            </a:lvl1pPr>
            <a:lvl2pPr marL="685800" indent="-228600" algn="l" rtl="0" eaLnBrk="0" fontAlgn="base" hangingPunct="0">
              <a:lnSpc>
                <a:spcPct val="100000"/>
              </a:lnSpc>
              <a:spcBef>
                <a:spcPts val="800"/>
              </a:spcBef>
              <a:spcAft>
                <a:spcPts val="600"/>
              </a:spcAft>
              <a:buClr>
                <a:srgbClr val="0070C0"/>
              </a:buClr>
              <a:buSzPct val="85000"/>
              <a:buFont typeface="Wingdings" panose="05000000000000000000" pitchFamily="2" charset="2"/>
              <a:buChar char="n"/>
              <a:defRPr sz="2600" kern="1200">
                <a:solidFill>
                  <a:schemeClr val="tx1"/>
                </a:solidFill>
                <a:latin typeface="標楷體" panose="03000509000000000000" pitchFamily="65" charset="-120"/>
                <a:ea typeface="標楷體" panose="03000509000000000000" pitchFamily="65" charset="-120"/>
                <a:cs typeface="+mn-cs"/>
              </a:defRPr>
            </a:lvl2pPr>
            <a:lvl3pPr marL="1143000" indent="-228600" algn="l" rtl="0" eaLnBrk="0" fontAlgn="base" hangingPunct="0">
              <a:lnSpc>
                <a:spcPct val="90000"/>
              </a:lnSpc>
              <a:spcBef>
                <a:spcPts val="800"/>
              </a:spcBef>
              <a:spcAft>
                <a:spcPts val="600"/>
              </a:spcAft>
              <a:buFont typeface="Arial" panose="020B0604020202020204" pitchFamily="34" charset="0"/>
              <a:buChar char="•"/>
              <a:defRPr sz="2800" kern="1200">
                <a:solidFill>
                  <a:schemeClr val="tx1"/>
                </a:solidFill>
                <a:latin typeface="標楷體" panose="03000509000000000000" pitchFamily="65" charset="-120"/>
                <a:ea typeface="標楷體" panose="03000509000000000000" pitchFamily="65" charset="-120"/>
                <a:cs typeface="+mn-cs"/>
              </a:defRPr>
            </a:lvl3pPr>
            <a:lvl4pPr marL="1600200" indent="-228600" algn="l" rtl="0" eaLnBrk="0" fontAlgn="base" hangingPunct="0">
              <a:lnSpc>
                <a:spcPct val="90000"/>
              </a:lnSpc>
              <a:spcBef>
                <a:spcPts val="800"/>
              </a:spcBef>
              <a:spcAft>
                <a:spcPts val="600"/>
              </a:spcAft>
              <a:buFont typeface="Arial" panose="020B0604020202020204" pitchFamily="34" charset="0"/>
              <a:buChar char="•"/>
              <a:defRPr sz="2400" kern="1200">
                <a:solidFill>
                  <a:schemeClr val="tx1"/>
                </a:solidFill>
                <a:latin typeface="標楷體" panose="03000509000000000000" pitchFamily="65" charset="-120"/>
                <a:ea typeface="標楷體" panose="03000509000000000000" pitchFamily="65" charset="-120"/>
                <a:cs typeface="+mn-cs"/>
              </a:defRPr>
            </a:lvl4pPr>
            <a:lvl5pPr marL="2057400" indent="-228600" algn="l" rtl="0" eaLnBrk="0" fontAlgn="base" hangingPunct="0">
              <a:lnSpc>
                <a:spcPct val="90000"/>
              </a:lnSpc>
              <a:spcBef>
                <a:spcPts val="800"/>
              </a:spcBef>
              <a:spcAft>
                <a:spcPts val="600"/>
              </a:spcAft>
              <a:buFont typeface="Arial" panose="020B0604020202020204" pitchFamily="34" charset="0"/>
              <a:buChar char="•"/>
              <a:defRPr sz="2400" kern="1200">
                <a:solidFill>
                  <a:schemeClr val="tx1"/>
                </a:solidFill>
                <a:latin typeface="標楷體" panose="03000509000000000000" pitchFamily="65" charset="-120"/>
                <a:ea typeface="標楷體" panose="03000509000000000000" pitchFamily="65" charset="-12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zh-TW" altLang="en-US" dirty="0"/>
              <a:t>這二部右轉的大型車會壓到他</a:t>
            </a:r>
            <a:r>
              <a:rPr lang="zh-TW" altLang="en-US" b="1" dirty="0">
                <a:solidFill>
                  <a:srgbClr val="FF0000"/>
                </a:solidFill>
              </a:rPr>
              <a:t>右方的機車</a:t>
            </a:r>
            <a:r>
              <a:rPr lang="zh-TW" altLang="en-US" dirty="0"/>
              <a:t>嗎？</a:t>
            </a:r>
          </a:p>
        </p:txBody>
      </p:sp>
      <p:sp>
        <p:nvSpPr>
          <p:cNvPr id="21" name="橢圓 20"/>
          <p:cNvSpPr/>
          <p:nvPr/>
        </p:nvSpPr>
        <p:spPr>
          <a:xfrm rot="17809156">
            <a:off x="3410585" y="3185271"/>
            <a:ext cx="486753" cy="673187"/>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橢圓 21"/>
          <p:cNvSpPr/>
          <p:nvPr/>
        </p:nvSpPr>
        <p:spPr>
          <a:xfrm rot="17809156">
            <a:off x="8116512" y="3069818"/>
            <a:ext cx="486753" cy="673187"/>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文字方塊 8"/>
          <p:cNvSpPr txBox="1"/>
          <p:nvPr/>
        </p:nvSpPr>
        <p:spPr>
          <a:xfrm>
            <a:off x="3058612" y="3409768"/>
            <a:ext cx="370310" cy="584775"/>
          </a:xfrm>
          <a:prstGeom prst="rect">
            <a:avLst/>
          </a:prstGeom>
          <a:noFill/>
        </p:spPr>
        <p:txBody>
          <a:bodyPr wrap="square" rtlCol="0">
            <a:spAutoFit/>
          </a:bodyPr>
          <a:lstStyle/>
          <a:p>
            <a:r>
              <a:rPr lang="en-US" altLang="zh-TW" sz="3200" b="1" dirty="0">
                <a:solidFill>
                  <a:srgbClr val="FF0000"/>
                </a:solidFill>
              </a:rPr>
              <a:t>A</a:t>
            </a:r>
            <a:endParaRPr lang="zh-TW" altLang="en-US" sz="2800" b="1" dirty="0">
              <a:solidFill>
                <a:srgbClr val="FF0000"/>
              </a:solidFill>
              <a:latin typeface="標楷體" panose="03000509000000000000" pitchFamily="65" charset="-120"/>
              <a:ea typeface="標楷體" panose="03000509000000000000" pitchFamily="65" charset="-120"/>
            </a:endParaRPr>
          </a:p>
        </p:txBody>
      </p:sp>
      <p:sp>
        <p:nvSpPr>
          <p:cNvPr id="10" name="文字方塊 9"/>
          <p:cNvSpPr txBox="1"/>
          <p:nvPr/>
        </p:nvSpPr>
        <p:spPr>
          <a:xfrm>
            <a:off x="7754868" y="3421944"/>
            <a:ext cx="370310" cy="584775"/>
          </a:xfrm>
          <a:prstGeom prst="rect">
            <a:avLst/>
          </a:prstGeom>
          <a:noFill/>
        </p:spPr>
        <p:txBody>
          <a:bodyPr wrap="square" rtlCol="0">
            <a:spAutoFit/>
          </a:bodyPr>
          <a:lstStyle/>
          <a:p>
            <a:r>
              <a:rPr lang="en-US" altLang="zh-TW" sz="3200" b="1" dirty="0">
                <a:solidFill>
                  <a:srgbClr val="FF0000"/>
                </a:solidFill>
              </a:rPr>
              <a:t>B</a:t>
            </a:r>
            <a:endParaRPr lang="zh-TW" altLang="en-US" sz="2800" b="1" dirty="0">
              <a:solidFill>
                <a:srgbClr val="FF0000"/>
              </a:solidFill>
              <a:latin typeface="標楷體" panose="03000509000000000000" pitchFamily="65" charset="-120"/>
              <a:ea typeface="標楷體" panose="03000509000000000000" pitchFamily="65" charset="-120"/>
            </a:endParaRPr>
          </a:p>
        </p:txBody>
      </p:sp>
      <p:pic>
        <p:nvPicPr>
          <p:cNvPr id="11" name="圖片 13" descr="小圖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34005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165" y="270847"/>
            <a:ext cx="4997044" cy="646331"/>
          </a:xfrm>
        </p:spPr>
        <p:txBody>
          <a:bodyPr/>
          <a:lstStyle/>
          <a:p>
            <a:r>
              <a:rPr lang="zh-TW" altLang="en-US" dirty="0"/>
              <a:t>什麼是大型車</a:t>
            </a:r>
            <a:r>
              <a:rPr lang="zh-TW" altLang="en-US" b="1" dirty="0">
                <a:solidFill>
                  <a:srgbClr val="0000FF"/>
                </a:solidFill>
              </a:rPr>
              <a:t>內輪差</a:t>
            </a:r>
            <a:r>
              <a:rPr lang="zh-TW" altLang="en-US" dirty="0"/>
              <a:t>？</a:t>
            </a:r>
          </a:p>
        </p:txBody>
      </p:sp>
      <p:sp>
        <p:nvSpPr>
          <p:cNvPr id="4" name="內容版面配置區 3"/>
          <p:cNvSpPr>
            <a:spLocks noGrp="1"/>
          </p:cNvSpPr>
          <p:nvPr>
            <p:ph idx="1"/>
          </p:nvPr>
        </p:nvSpPr>
        <p:spPr/>
        <p:txBody>
          <a:bodyPr/>
          <a:lstStyle/>
          <a:p>
            <a:r>
              <a:rPr lang="zh-TW" altLang="en-US" dirty="0"/>
              <a:t>大型車轉彎時，</a:t>
            </a:r>
            <a:r>
              <a:rPr lang="zh-TW" altLang="en-US" b="1" dirty="0">
                <a:solidFill>
                  <a:srgbClr val="FF0000"/>
                </a:solidFill>
              </a:rPr>
              <a:t>後輪軌跡</a:t>
            </a:r>
            <a:r>
              <a:rPr lang="zh-TW" altLang="en-US" dirty="0"/>
              <a:t>與</a:t>
            </a:r>
            <a:r>
              <a:rPr lang="zh-TW" altLang="en-US" b="1" dirty="0">
                <a:solidFill>
                  <a:srgbClr val="FF0000"/>
                </a:solidFill>
              </a:rPr>
              <a:t>前輪軌跡</a:t>
            </a:r>
            <a:r>
              <a:rPr lang="zh-TW" altLang="en-US" dirty="0"/>
              <a:t>不同，下圖的騎士因內輪差問題被大型車碾壓！</a:t>
            </a:r>
          </a:p>
        </p:txBody>
      </p:sp>
      <p:pic>
        <p:nvPicPr>
          <p:cNvPr id="5" name="圖片 13" descr="小圖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6131" y="2013828"/>
            <a:ext cx="4198554" cy="3728153"/>
          </a:xfrm>
          <a:prstGeom prst="rect">
            <a:avLst/>
          </a:prstGeom>
        </p:spPr>
      </p:pic>
      <p:pic>
        <p:nvPicPr>
          <p:cNvPr id="6" name="589268919.896364">
            <a:hlinkClick r:id="" action="ppaction://media"/>
          </p:cNvPr>
          <p:cNvPicPr>
            <a:picLocks noChangeAspect="1"/>
          </p:cNvPicPr>
          <p:nvPr>
            <a:videoFile r:link="rId1"/>
            <p:extLst>
              <p:ext uri="{DAA4B4D4-6D71-4841-9C94-3DE7FCFB9230}">
                <p14:media xmlns:p14="http://schemas.microsoft.com/office/powerpoint/2010/main" r:embed="rId2">
                  <p14:trim st="5157" end="1757"/>
                </p14:media>
              </p:ext>
            </p:extLst>
          </p:nvPr>
        </p:nvPicPr>
        <p:blipFill rotWithShape="1">
          <a:blip r:embed="rId7"/>
          <a:srcRect t="40417" r="146" b="27037"/>
          <a:stretch/>
        </p:blipFill>
        <p:spPr>
          <a:xfrm>
            <a:off x="6053221" y="2012380"/>
            <a:ext cx="5460054" cy="3751694"/>
          </a:xfrm>
          <a:prstGeom prst="rect">
            <a:avLst/>
          </a:prstGeom>
        </p:spPr>
      </p:pic>
      <p:grpSp>
        <p:nvGrpSpPr>
          <p:cNvPr id="8" name="群組 7"/>
          <p:cNvGrpSpPr/>
          <p:nvPr/>
        </p:nvGrpSpPr>
        <p:grpSpPr>
          <a:xfrm>
            <a:off x="1565397" y="4373739"/>
            <a:ext cx="1698096" cy="1186952"/>
            <a:chOff x="1408385" y="4508582"/>
            <a:chExt cx="1698096" cy="1113930"/>
          </a:xfrm>
        </p:grpSpPr>
        <p:sp>
          <p:nvSpPr>
            <p:cNvPr id="7" name="文字方塊 6"/>
            <p:cNvSpPr txBox="1"/>
            <p:nvPr/>
          </p:nvSpPr>
          <p:spPr>
            <a:xfrm>
              <a:off x="1742426" y="4508582"/>
              <a:ext cx="1361019" cy="400110"/>
            </a:xfrm>
            <a:prstGeom prst="rect">
              <a:avLst/>
            </a:prstGeom>
            <a:noFill/>
            <a:ln>
              <a:noFill/>
            </a:ln>
          </p:spPr>
          <p:txBody>
            <a:bodyPr wrap="square" rtlCol="0">
              <a:spAutoFit/>
            </a:bodyPr>
            <a:lstStyle/>
            <a:p>
              <a:r>
                <a:rPr lang="zh-TW" altLang="en-US" sz="2000" dirty="0">
                  <a:latin typeface="標楷體" panose="03000509000000000000" pitchFamily="65" charset="-120"/>
                  <a:ea typeface="標楷體" panose="03000509000000000000" pitchFamily="65" charset="-120"/>
                </a:rPr>
                <a:t>後輪軌跡</a:t>
              </a:r>
            </a:p>
          </p:txBody>
        </p:sp>
        <p:sp>
          <p:nvSpPr>
            <p:cNvPr id="28" name="文字方塊 27"/>
            <p:cNvSpPr txBox="1"/>
            <p:nvPr/>
          </p:nvSpPr>
          <p:spPr>
            <a:xfrm>
              <a:off x="1745462" y="4860670"/>
              <a:ext cx="1361019" cy="400110"/>
            </a:xfrm>
            <a:prstGeom prst="rect">
              <a:avLst/>
            </a:prstGeom>
            <a:noFill/>
            <a:ln>
              <a:noFill/>
            </a:ln>
          </p:spPr>
          <p:txBody>
            <a:bodyPr wrap="square" rtlCol="0">
              <a:spAutoFit/>
            </a:bodyPr>
            <a:lstStyle/>
            <a:p>
              <a:r>
                <a:rPr lang="zh-TW" altLang="en-US" sz="2000" dirty="0">
                  <a:latin typeface="標楷體" panose="03000509000000000000" pitchFamily="65" charset="-120"/>
                  <a:ea typeface="標楷體" panose="03000509000000000000" pitchFamily="65" charset="-120"/>
                </a:rPr>
                <a:t>前輪軌跡</a:t>
              </a:r>
            </a:p>
          </p:txBody>
        </p:sp>
        <p:sp>
          <p:nvSpPr>
            <p:cNvPr id="31" name="文字方塊 30"/>
            <p:cNvSpPr txBox="1"/>
            <p:nvPr/>
          </p:nvSpPr>
          <p:spPr>
            <a:xfrm>
              <a:off x="1411421" y="4976779"/>
              <a:ext cx="331005" cy="204822"/>
            </a:xfrm>
            <a:prstGeom prst="rect">
              <a:avLst/>
            </a:prstGeom>
            <a:solidFill>
              <a:srgbClr val="FCFCFC"/>
            </a:solidFill>
            <a:ln w="19050">
              <a:solidFill>
                <a:schemeClr val="bg2">
                  <a:lumMod val="75000"/>
                </a:schemeClr>
              </a:solidFill>
            </a:ln>
          </p:spPr>
          <p:txBody>
            <a:bodyPr wrap="square" rtlCol="0">
              <a:spAutoFit/>
            </a:bodyPr>
            <a:lstStyle/>
            <a:p>
              <a:endParaRPr lang="zh-TW" altLang="en-US" dirty="0"/>
            </a:p>
          </p:txBody>
        </p:sp>
        <p:sp>
          <p:nvSpPr>
            <p:cNvPr id="32" name="文字方塊 31"/>
            <p:cNvSpPr txBox="1"/>
            <p:nvPr/>
          </p:nvSpPr>
          <p:spPr>
            <a:xfrm>
              <a:off x="1411421" y="4616562"/>
              <a:ext cx="331005" cy="204822"/>
            </a:xfrm>
            <a:prstGeom prst="rect">
              <a:avLst/>
            </a:prstGeom>
            <a:solidFill>
              <a:srgbClr val="FFF574"/>
            </a:solidFill>
            <a:ln w="19050">
              <a:solidFill>
                <a:schemeClr val="bg2">
                  <a:lumMod val="75000"/>
                </a:schemeClr>
              </a:solidFill>
            </a:ln>
          </p:spPr>
          <p:txBody>
            <a:bodyPr wrap="square" rtlCol="0">
              <a:spAutoFit/>
            </a:bodyPr>
            <a:lstStyle/>
            <a:p>
              <a:endParaRPr lang="zh-TW" altLang="en-US" dirty="0"/>
            </a:p>
          </p:txBody>
        </p:sp>
        <p:sp>
          <p:nvSpPr>
            <p:cNvPr id="11" name="文字方塊 10"/>
            <p:cNvSpPr txBox="1"/>
            <p:nvPr/>
          </p:nvSpPr>
          <p:spPr>
            <a:xfrm>
              <a:off x="1742426" y="5222402"/>
              <a:ext cx="1361019" cy="400110"/>
            </a:xfrm>
            <a:prstGeom prst="rect">
              <a:avLst/>
            </a:prstGeom>
            <a:noFill/>
            <a:ln>
              <a:noFill/>
            </a:ln>
          </p:spPr>
          <p:txBody>
            <a:bodyPr wrap="square" rtlCol="0">
              <a:spAutoFit/>
            </a:bodyPr>
            <a:lstStyle/>
            <a:p>
              <a:r>
                <a:rPr lang="zh-TW" altLang="en-US" sz="2000" dirty="0">
                  <a:latin typeface="標楷體" panose="03000509000000000000" pitchFamily="65" charset="-120"/>
                  <a:ea typeface="標楷體" panose="03000509000000000000" pitchFamily="65" charset="-120"/>
                </a:rPr>
                <a:t>內輪差</a:t>
              </a:r>
            </a:p>
          </p:txBody>
        </p:sp>
        <p:sp>
          <p:nvSpPr>
            <p:cNvPr id="12" name="文字方塊 11"/>
            <p:cNvSpPr txBox="1"/>
            <p:nvPr/>
          </p:nvSpPr>
          <p:spPr>
            <a:xfrm>
              <a:off x="1408385" y="5338511"/>
              <a:ext cx="331005" cy="204822"/>
            </a:xfrm>
            <a:prstGeom prst="rect">
              <a:avLst/>
            </a:prstGeom>
            <a:solidFill>
              <a:srgbClr val="FD8D82"/>
            </a:solidFill>
            <a:ln w="19050">
              <a:solidFill>
                <a:schemeClr val="bg2">
                  <a:lumMod val="75000"/>
                </a:schemeClr>
              </a:solidFill>
            </a:ln>
          </p:spPr>
          <p:txBody>
            <a:bodyPr wrap="square" rtlCol="0">
              <a:spAutoFit/>
            </a:bodyPr>
            <a:lstStyle/>
            <a:p>
              <a:endParaRPr lang="zh-TW" altLang="en-US" dirty="0"/>
            </a:p>
          </p:txBody>
        </p:sp>
      </p:grpSp>
      <p:sp>
        <p:nvSpPr>
          <p:cNvPr id="14" name="文字方塊 13">
            <a:extLst>
              <a:ext uri="{FF2B5EF4-FFF2-40B4-BE49-F238E27FC236}">
                <a16:creationId xmlns:a16="http://schemas.microsoft.com/office/drawing/2014/main" id="{B54F8A7A-27B7-4E73-B027-F7CA358521CB}"/>
              </a:ext>
            </a:extLst>
          </p:cNvPr>
          <p:cNvSpPr txBox="1"/>
          <p:nvPr/>
        </p:nvSpPr>
        <p:spPr>
          <a:xfrm>
            <a:off x="7720212" y="5741981"/>
            <a:ext cx="3903826" cy="276999"/>
          </a:xfrm>
          <a:prstGeom prst="rect">
            <a:avLst/>
          </a:prstGeom>
          <a:noFill/>
        </p:spPr>
        <p:txBody>
          <a:bodyPr wrap="none" rtlCol="0">
            <a:spAutoFit/>
          </a:bodyPr>
          <a:lstStyle/>
          <a:p>
            <a:r>
              <a:rPr lang="zh-TW" altLang="en-US" sz="1200" dirty="0">
                <a:latin typeface="微軟正黑體" panose="020B0604030504040204" pitchFamily="34" charset="-120"/>
                <a:ea typeface="微軟正黑體" panose="020B0604030504040204" pitchFamily="34" charset="-120"/>
              </a:rPr>
              <a:t>資料來源：</a:t>
            </a:r>
            <a:r>
              <a:rPr lang="en-US" altLang="zh-TW" sz="1200" dirty="0">
                <a:latin typeface="微軟正黑體" panose="020B0604030504040204" pitchFamily="34" charset="-120"/>
                <a:ea typeface="微軟正黑體" panose="020B0604030504040204" pitchFamily="34" charset="-120"/>
              </a:rPr>
              <a:t>https://kknews.cc/zh-tw/car/vva49a.html</a:t>
            </a:r>
            <a:endParaRPr lang="zh-TW" altLang="en-US" sz="12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486693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3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repeatCount="indefinite"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實際案例分享</a:t>
            </a:r>
          </a:p>
        </p:txBody>
      </p:sp>
      <p:pic>
        <p:nvPicPr>
          <p:cNvPr id="5" name="湖內台28線與台39線A1事故1100426">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530119" y="917178"/>
            <a:ext cx="9155113" cy="5149850"/>
          </a:xfrm>
        </p:spPr>
      </p:pic>
    </p:spTree>
    <p:extLst>
      <p:ext uri="{BB962C8B-B14F-4D97-AF65-F5344CB8AC3E}">
        <p14:creationId xmlns:p14="http://schemas.microsoft.com/office/powerpoint/2010/main" val="24909891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a:t>交通法規篇</a:t>
            </a:r>
          </a:p>
        </p:txBody>
      </p:sp>
      <p:sp>
        <p:nvSpPr>
          <p:cNvPr id="7" name="文字版面配置區 6"/>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15311994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55717" y="3287497"/>
            <a:ext cx="10058400" cy="1450757"/>
          </a:xfrm>
        </p:spPr>
        <p:txBody>
          <a:bodyPr>
            <a:normAutofit fontScale="90000"/>
          </a:bodyPr>
          <a:lstStyle/>
          <a:p>
            <a:r>
              <a:rPr lang="zh-TW" altLang="en-US" dirty="0"/>
              <a:t>汽車未依規定裝設</a:t>
            </a:r>
            <a:r>
              <a:rPr lang="zh-TW" altLang="en-US" dirty="0">
                <a:solidFill>
                  <a:srgbClr val="FF0000"/>
                </a:solidFill>
              </a:rPr>
              <a:t>行車紀錄器</a:t>
            </a:r>
            <a:r>
              <a:rPr lang="zh-TW" altLang="en-US" dirty="0"/>
              <a:t>、</a:t>
            </a:r>
            <a:r>
              <a:rPr lang="zh-TW" altLang="en-US" dirty="0">
                <a:solidFill>
                  <a:srgbClr val="FF0000"/>
                </a:solidFill>
              </a:rPr>
              <a:t>行車視野輔助系統</a:t>
            </a:r>
            <a:r>
              <a:rPr lang="zh-TW" altLang="en-US" dirty="0"/>
              <a:t>或</a:t>
            </a:r>
            <a:r>
              <a:rPr lang="zh-TW" altLang="en-US" dirty="0">
                <a:solidFill>
                  <a:srgbClr val="FF0000"/>
                </a:solidFill>
              </a:rPr>
              <a:t>防止捲入裝置</a:t>
            </a:r>
            <a:r>
              <a:rPr lang="zh-TW" altLang="en-US" dirty="0"/>
              <a:t>者，處汽車所有人新臺幣一萬二千元以上二萬四千元以下罰鍰。</a:t>
            </a:r>
          </a:p>
        </p:txBody>
      </p:sp>
      <p:sp>
        <p:nvSpPr>
          <p:cNvPr id="3" name="標題 1"/>
          <p:cNvSpPr txBox="1">
            <a:spLocks/>
          </p:cNvSpPr>
          <p:nvPr/>
        </p:nvSpPr>
        <p:spPr>
          <a:xfrm>
            <a:off x="714895" y="197935"/>
            <a:ext cx="10058400" cy="1450757"/>
          </a:xfrm>
          <a:prstGeom prst="rect">
            <a:avLst/>
          </a:prstGeom>
        </p:spPr>
        <p:txBody>
          <a:bodyPr vert="horz" lIns="91440" tIns="45720" rIns="91440" bIns="45720" rtlCol="0" anchor="b">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標楷體" panose="03000509000000000000" pitchFamily="65" charset="-120"/>
                <a:ea typeface="標楷體" panose="03000509000000000000" pitchFamily="65" charset="-120"/>
                <a:cs typeface="+mj-cs"/>
              </a:defRPr>
            </a:lvl1pPr>
          </a:lstStyle>
          <a:p>
            <a:r>
              <a:rPr lang="zh-TW" altLang="en-US" dirty="0"/>
              <a:t>道路交通管理處罰條例第</a:t>
            </a:r>
            <a:r>
              <a:rPr lang="en-US" altLang="zh-TW" dirty="0"/>
              <a:t>18-1</a:t>
            </a:r>
            <a:r>
              <a:rPr lang="zh-TW" altLang="en-US" dirty="0"/>
              <a:t>條</a:t>
            </a:r>
          </a:p>
        </p:txBody>
      </p:sp>
    </p:spTree>
    <p:extLst>
      <p:ext uri="{BB962C8B-B14F-4D97-AF65-F5344CB8AC3E}">
        <p14:creationId xmlns:p14="http://schemas.microsoft.com/office/powerpoint/2010/main" val="3266625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3" name="圖片 2"/>
          <p:cNvPicPr>
            <a:picLocks noChangeAspect="1"/>
          </p:cNvPicPr>
          <p:nvPr/>
        </p:nvPicPr>
        <p:blipFill>
          <a:blip r:embed="rId2"/>
          <a:stretch>
            <a:fillRect/>
          </a:stretch>
        </p:blipFill>
        <p:spPr>
          <a:xfrm>
            <a:off x="7054372" y="1275737"/>
            <a:ext cx="5443584" cy="4077739"/>
          </a:xfrm>
          <a:prstGeom prst="rect">
            <a:avLst/>
          </a:prstGeom>
        </p:spPr>
      </p:pic>
      <p:pic>
        <p:nvPicPr>
          <p:cNvPr id="4" name="圖片 3"/>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0" y="286603"/>
            <a:ext cx="7054372" cy="5008604"/>
          </a:xfrm>
          <a:prstGeom prst="rect">
            <a:avLst/>
          </a:prstGeom>
        </p:spPr>
      </p:pic>
    </p:spTree>
    <p:extLst>
      <p:ext uri="{BB962C8B-B14F-4D97-AF65-F5344CB8AC3E}">
        <p14:creationId xmlns:p14="http://schemas.microsoft.com/office/powerpoint/2010/main" val="9371671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2368588907"/>
              </p:ext>
            </p:extLst>
          </p:nvPr>
        </p:nvGraphicFramePr>
        <p:xfrm>
          <a:off x="253075" y="445345"/>
          <a:ext cx="11309928" cy="54733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970899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endParaRPr lang="zh-TW" altLang="en-US"/>
          </a:p>
        </p:txBody>
      </p:sp>
      <p:pic>
        <p:nvPicPr>
          <p:cNvPr id="7" name="圖片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spTree>
    <p:extLst>
      <p:ext uri="{BB962C8B-B14F-4D97-AF65-F5344CB8AC3E}">
        <p14:creationId xmlns:p14="http://schemas.microsoft.com/office/powerpoint/2010/main" val="23616464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p:cNvGraphicFramePr/>
          <p:nvPr>
            <p:extLst>
              <p:ext uri="{D42A27DB-BD31-4B8C-83A1-F6EECF244321}">
                <p14:modId xmlns:p14="http://schemas.microsoft.com/office/powerpoint/2010/main" val="1321111356"/>
              </p:ext>
            </p:extLst>
          </p:nvPr>
        </p:nvGraphicFramePr>
        <p:xfrm>
          <a:off x="357447" y="174568"/>
          <a:ext cx="11834553" cy="59637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119128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3528" y="251114"/>
            <a:ext cx="5676900" cy="2305050"/>
          </a:xfrm>
          <a:prstGeom prst="rect">
            <a:avLst/>
          </a:prstGeom>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6835" y="2952662"/>
            <a:ext cx="4914900" cy="2847975"/>
          </a:xfrm>
          <a:prstGeom prst="rect">
            <a:avLst/>
          </a:prstGeom>
        </p:spPr>
      </p:pic>
      <p:sp>
        <p:nvSpPr>
          <p:cNvPr id="6" name="文字方塊 5"/>
          <p:cNvSpPr txBox="1"/>
          <p:nvPr/>
        </p:nvSpPr>
        <p:spPr>
          <a:xfrm>
            <a:off x="5850428" y="618938"/>
            <a:ext cx="5878532" cy="2677656"/>
          </a:xfrm>
          <a:prstGeom prst="rect">
            <a:avLst/>
          </a:prstGeom>
          <a:noFill/>
        </p:spPr>
        <p:txBody>
          <a:bodyPr wrap="none" rtlCol="0">
            <a:spAutoFit/>
          </a:bodyPr>
          <a:lstStyle/>
          <a:p>
            <a:r>
              <a:rPr lang="zh-TW" altLang="en-US" sz="2400" dirty="0">
                <a:solidFill>
                  <a:srgbClr val="FF0000"/>
                </a:solidFill>
                <a:latin typeface="標楷體" panose="03000509000000000000" pitchFamily="65" charset="-120"/>
                <a:ea typeface="標楷體" panose="03000509000000000000" pitchFamily="65" charset="-120"/>
              </a:rPr>
              <a:t>大貨車</a:t>
            </a:r>
            <a:r>
              <a:rPr lang="zh-TW" altLang="en-US" sz="2400" dirty="0">
                <a:latin typeface="標楷體" panose="03000509000000000000" pitchFamily="65" charset="-120"/>
                <a:ea typeface="標楷體" panose="03000509000000000000" pitchFamily="65" charset="-120"/>
              </a:rPr>
              <a:t>及</a:t>
            </a:r>
            <a:r>
              <a:rPr lang="zh-TW" altLang="en-US" sz="2400" dirty="0">
                <a:solidFill>
                  <a:srgbClr val="FF0000"/>
                </a:solidFill>
                <a:latin typeface="標楷體" panose="03000509000000000000" pitchFamily="65" charset="-120"/>
                <a:ea typeface="標楷體" panose="03000509000000000000" pitchFamily="65" charset="-120"/>
              </a:rPr>
              <a:t>拖車</a:t>
            </a:r>
            <a:r>
              <a:rPr lang="zh-TW" altLang="en-US" sz="2400" dirty="0">
                <a:latin typeface="標楷體" panose="03000509000000000000" pitchFamily="65" charset="-120"/>
                <a:ea typeface="標楷體" panose="03000509000000000000" pitchFamily="65" charset="-120"/>
              </a:rPr>
              <a:t>左右兩側加裝防止捲入裝</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置與後方之安全防護裝置</a:t>
            </a:r>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自民國</a:t>
            </a:r>
            <a:r>
              <a:rPr lang="en-US" altLang="zh-TW" sz="2400" dirty="0">
                <a:latin typeface="標楷體" panose="03000509000000000000" pitchFamily="65" charset="-120"/>
                <a:ea typeface="標楷體" panose="03000509000000000000" pitchFamily="65" charset="-120"/>
              </a:rPr>
              <a:t>109</a:t>
            </a:r>
            <a:r>
              <a:rPr lang="zh-TW" altLang="en-US" sz="2400" dirty="0">
                <a:latin typeface="標楷體" panose="03000509000000000000" pitchFamily="65" charset="-120"/>
                <a:ea typeface="標楷體" panose="03000509000000000000" pitchFamily="65" charset="-120"/>
              </a:rPr>
              <a:t>年</a:t>
            </a:r>
            <a:r>
              <a:rPr lang="en-US" altLang="zh-TW" sz="2400" dirty="0">
                <a:latin typeface="標楷體" panose="03000509000000000000" pitchFamily="65" charset="-120"/>
                <a:ea typeface="標楷體" panose="03000509000000000000" pitchFamily="65" charset="-120"/>
              </a:rPr>
              <a:t>9</a:t>
            </a:r>
            <a:r>
              <a:rPr lang="zh-TW" altLang="en-US" sz="2400" dirty="0">
                <a:latin typeface="標楷體" panose="03000509000000000000" pitchFamily="65" charset="-120"/>
                <a:ea typeface="標楷體" panose="03000509000000000000" pitchFamily="65" charset="-120"/>
              </a:rPr>
              <a:t>月</a:t>
            </a:r>
            <a:r>
              <a:rPr lang="en-US" altLang="zh-TW" sz="2400" dirty="0">
                <a:latin typeface="標楷體" panose="03000509000000000000" pitchFamily="65" charset="-120"/>
                <a:ea typeface="標楷體" panose="03000509000000000000" pitchFamily="65" charset="-120"/>
              </a:rPr>
              <a:t>4</a:t>
            </a:r>
            <a:r>
              <a:rPr lang="zh-TW" altLang="en-US" sz="2400" dirty="0">
                <a:latin typeface="標楷體" panose="03000509000000000000" pitchFamily="65" charset="-120"/>
                <a:ea typeface="標楷體" panose="03000509000000000000" pitchFamily="65" charset="-120"/>
              </a:rPr>
              <a:t>日起，新登檢領照總重量</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逾</a:t>
            </a:r>
            <a:r>
              <a:rPr lang="en-US" altLang="zh-TW" sz="2400" dirty="0">
                <a:latin typeface="標楷體" panose="03000509000000000000" pitchFamily="65" charset="-120"/>
                <a:ea typeface="標楷體" panose="03000509000000000000" pitchFamily="65" charset="-120"/>
              </a:rPr>
              <a:t>3.5T</a:t>
            </a:r>
            <a:r>
              <a:rPr lang="zh-TW" altLang="en-US" sz="2400" dirty="0">
                <a:latin typeface="標楷體" panose="03000509000000000000" pitchFamily="65" charset="-120"/>
                <a:ea typeface="標楷體" panose="03000509000000000000" pitchFamily="65" charset="-120"/>
              </a:rPr>
              <a:t>至</a:t>
            </a:r>
            <a:r>
              <a:rPr lang="en-US" altLang="zh-TW" sz="2400" dirty="0">
                <a:latin typeface="標楷體" panose="03000509000000000000" pitchFamily="65" charset="-120"/>
                <a:ea typeface="標楷體" panose="03000509000000000000" pitchFamily="65" charset="-120"/>
              </a:rPr>
              <a:t>5T</a:t>
            </a:r>
            <a:r>
              <a:rPr lang="zh-TW" altLang="en-US" sz="2400" dirty="0">
                <a:latin typeface="標楷體" panose="03000509000000000000" pitchFamily="65" charset="-120"/>
                <a:ea typeface="標楷體" panose="03000509000000000000" pitchFamily="65" charset="-120"/>
              </a:rPr>
              <a:t>且全長六公尺以下之小貨車，</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亦同。</a:t>
            </a:r>
          </a:p>
        </p:txBody>
      </p:sp>
      <p:sp>
        <p:nvSpPr>
          <p:cNvPr id="7" name="文字方塊 6"/>
          <p:cNvSpPr txBox="1"/>
          <p:nvPr/>
        </p:nvSpPr>
        <p:spPr>
          <a:xfrm>
            <a:off x="5850428" y="3841816"/>
            <a:ext cx="5416868" cy="1200329"/>
          </a:xfrm>
          <a:prstGeom prst="rect">
            <a:avLst/>
          </a:prstGeom>
          <a:noFill/>
        </p:spPr>
        <p:txBody>
          <a:bodyPr wrap="none" rtlCol="0">
            <a:spAutoFit/>
          </a:bodyPr>
          <a:lstStyle/>
          <a:p>
            <a:r>
              <a:rPr lang="zh-TW" altLang="en-US" sz="2400" dirty="0">
                <a:latin typeface="標楷體" panose="03000509000000000000" pitchFamily="65" charset="-120"/>
                <a:ea typeface="標楷體" panose="03000509000000000000" pitchFamily="65" charset="-120"/>
              </a:rPr>
              <a:t>防捲入裝置</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最下緣任一點距地高度不得大於</a:t>
            </a:r>
            <a:r>
              <a:rPr lang="en-US" altLang="zh-TW" sz="2400" dirty="0">
                <a:latin typeface="標楷體" panose="03000509000000000000" pitchFamily="65" charset="-120"/>
                <a:ea typeface="標楷體" panose="03000509000000000000" pitchFamily="65" charset="-120"/>
              </a:rPr>
              <a:t>45</a:t>
            </a:r>
            <a:r>
              <a:rPr lang="zh-TW" altLang="en-US" sz="2400" dirty="0">
                <a:latin typeface="標楷體" panose="03000509000000000000" pitchFamily="65" charset="-120"/>
                <a:ea typeface="標楷體" panose="03000509000000000000" pitchFamily="65" charset="-120"/>
              </a:rPr>
              <a:t>公分</a:t>
            </a:r>
            <a:endParaRPr lang="en-US" altLang="zh-TW" sz="2400" dirty="0">
              <a:latin typeface="標楷體" panose="03000509000000000000" pitchFamily="65" charset="-120"/>
              <a:ea typeface="標楷體" panose="03000509000000000000" pitchFamily="65" charset="-120"/>
            </a:endParaRPr>
          </a:p>
          <a:p>
            <a:r>
              <a:rPr lang="zh-TW" altLang="en-US" sz="2400" dirty="0">
                <a:latin typeface="標楷體" panose="03000509000000000000" pitchFamily="65" charset="-120"/>
                <a:ea typeface="標楷體" panose="03000509000000000000" pitchFamily="65" charset="-120"/>
              </a:rPr>
              <a:t>最上緣任一點距地高均不得小於</a:t>
            </a:r>
            <a:r>
              <a:rPr lang="en-US" altLang="zh-TW" sz="2400" dirty="0">
                <a:latin typeface="標楷體" panose="03000509000000000000" pitchFamily="65" charset="-120"/>
                <a:ea typeface="標楷體" panose="03000509000000000000" pitchFamily="65" charset="-120"/>
              </a:rPr>
              <a:t>65</a:t>
            </a:r>
            <a:r>
              <a:rPr lang="zh-TW" altLang="en-US" sz="2400" dirty="0">
                <a:latin typeface="標楷體" panose="03000509000000000000" pitchFamily="65" charset="-120"/>
                <a:ea typeface="標楷體" panose="03000509000000000000" pitchFamily="65" charset="-120"/>
              </a:rPr>
              <a:t>公分</a:t>
            </a:r>
            <a:endParaRPr lang="zh-TW" altLang="en-US" sz="1600" dirty="0">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3383829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31520" y="0"/>
            <a:ext cx="10058400" cy="1450757"/>
          </a:xfrm>
        </p:spPr>
        <p:txBody>
          <a:bodyPr/>
          <a:lstStyle/>
          <a:p>
            <a:r>
              <a:rPr lang="zh-TW" altLang="en-US" dirty="0">
                <a:latin typeface="標楷體" panose="03000509000000000000" pitchFamily="65" charset="-120"/>
                <a:ea typeface="標楷體" panose="03000509000000000000" pitchFamily="65" charset="-120"/>
              </a:rPr>
              <a:t>大綱</a:t>
            </a:r>
          </a:p>
        </p:txBody>
      </p:sp>
      <p:graphicFrame>
        <p:nvGraphicFramePr>
          <p:cNvPr id="6" name="內容版面配置區 5"/>
          <p:cNvGraphicFramePr>
            <a:graphicFrameLocks noGrp="1"/>
          </p:cNvGraphicFramePr>
          <p:nvPr>
            <p:ph idx="1"/>
            <p:extLst>
              <p:ext uri="{D42A27DB-BD31-4B8C-83A1-F6EECF244321}">
                <p14:modId xmlns:p14="http://schemas.microsoft.com/office/powerpoint/2010/main" val="1010605122"/>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460758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540328" y="4135177"/>
            <a:ext cx="10058400" cy="1450975"/>
          </a:xfrm>
        </p:spPr>
        <p:txBody>
          <a:bodyPr>
            <a:normAutofit fontScale="90000"/>
          </a:bodyPr>
          <a:lstStyle/>
          <a:p>
            <a:r>
              <a:rPr lang="zh-TW" altLang="en-US" dirty="0"/>
              <a:t>汽車裝載時有下列情形，罰鍰</a:t>
            </a:r>
            <a:r>
              <a:rPr lang="en-US" altLang="zh-TW" dirty="0"/>
              <a:t>+</a:t>
            </a:r>
            <a:r>
              <a:rPr lang="zh-TW" altLang="en-US" dirty="0"/>
              <a:t>記汽車</a:t>
            </a:r>
            <a:r>
              <a:rPr lang="en-US" altLang="zh-TW" dirty="0"/>
              <a:t>1</a:t>
            </a:r>
            <a:r>
              <a:rPr lang="zh-TW" altLang="en-US" dirty="0"/>
              <a:t>點</a:t>
            </a:r>
            <a:br>
              <a:rPr lang="en-US" altLang="zh-TW" dirty="0"/>
            </a:br>
            <a:r>
              <a:rPr lang="zh-TW" altLang="en-US" dirty="0"/>
              <a:t>  裝載整體物品有</a:t>
            </a:r>
            <a:r>
              <a:rPr lang="zh-TW" altLang="en-US" dirty="0">
                <a:solidFill>
                  <a:srgbClr val="FF0000"/>
                </a:solidFill>
              </a:rPr>
              <a:t>超重、超長、超寬、超   </a:t>
            </a:r>
            <a:br>
              <a:rPr lang="en-US" altLang="zh-TW" dirty="0">
                <a:solidFill>
                  <a:srgbClr val="FF0000"/>
                </a:solidFill>
              </a:rPr>
            </a:br>
            <a:r>
              <a:rPr lang="zh-TW" altLang="en-US" dirty="0">
                <a:solidFill>
                  <a:srgbClr val="FF0000"/>
                </a:solidFill>
              </a:rPr>
              <a:t>  高</a:t>
            </a:r>
            <a:r>
              <a:rPr lang="zh-TW" altLang="en-US" dirty="0"/>
              <a:t>情形，而未隨車攜帶臨時通行證或未 </a:t>
            </a:r>
            <a:br>
              <a:rPr lang="en-US" altLang="zh-TW" dirty="0"/>
            </a:br>
            <a:r>
              <a:rPr lang="zh-TW" altLang="en-US" dirty="0"/>
              <a:t>  依規定路線、時間行駛。</a:t>
            </a:r>
            <a:br>
              <a:rPr lang="zh-TW" altLang="en-US" dirty="0"/>
            </a:br>
            <a:br>
              <a:rPr lang="en-US" altLang="zh-TW" dirty="0"/>
            </a:br>
            <a:r>
              <a:rPr lang="zh-TW" altLang="en-US" dirty="0"/>
              <a:t>  所載貨物</a:t>
            </a:r>
            <a:r>
              <a:rPr lang="zh-TW" altLang="en-US" dirty="0">
                <a:solidFill>
                  <a:srgbClr val="FF0000"/>
                </a:solidFill>
              </a:rPr>
              <a:t>滲漏、飛散、脫落、掉落</a:t>
            </a:r>
            <a:r>
              <a:rPr lang="zh-TW" altLang="en-US" dirty="0"/>
              <a:t>或</a:t>
            </a:r>
            <a:r>
              <a:rPr lang="zh-TW" altLang="en-US" dirty="0">
                <a:solidFill>
                  <a:srgbClr val="FF0000"/>
                </a:solidFill>
              </a:rPr>
              <a:t>氣</a:t>
            </a:r>
            <a:br>
              <a:rPr lang="en-US" altLang="zh-TW" dirty="0">
                <a:solidFill>
                  <a:srgbClr val="FF0000"/>
                </a:solidFill>
              </a:rPr>
            </a:br>
            <a:r>
              <a:rPr lang="zh-TW" altLang="en-US" dirty="0">
                <a:solidFill>
                  <a:srgbClr val="FF0000"/>
                </a:solidFill>
              </a:rPr>
              <a:t>  味惡臭</a:t>
            </a:r>
            <a:r>
              <a:rPr lang="zh-TW" altLang="en-US" dirty="0"/>
              <a:t>。</a:t>
            </a:r>
          </a:p>
        </p:txBody>
      </p:sp>
      <p:sp>
        <p:nvSpPr>
          <p:cNvPr id="3" name="標題 1"/>
          <p:cNvSpPr txBox="1">
            <a:spLocks/>
          </p:cNvSpPr>
          <p:nvPr/>
        </p:nvSpPr>
        <p:spPr>
          <a:xfrm>
            <a:off x="149629" y="0"/>
            <a:ext cx="10058400" cy="975361"/>
          </a:xfrm>
          <a:prstGeom prst="rect">
            <a:avLst/>
          </a:prstGeom>
        </p:spPr>
        <p:txBody>
          <a:bodyPr vert="horz" lIns="91440" tIns="45720" rIns="91440" bIns="45720" rtlCol="0" anchor="b">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標楷體" panose="03000509000000000000" pitchFamily="65" charset="-120"/>
                <a:ea typeface="標楷體" panose="03000509000000000000" pitchFamily="65" charset="-120"/>
                <a:cs typeface="+mj-cs"/>
              </a:defRPr>
            </a:lvl1pPr>
          </a:lstStyle>
          <a:p>
            <a:r>
              <a:rPr lang="zh-TW" altLang="en-US" dirty="0"/>
              <a:t>道路交通管理處罰條例第</a:t>
            </a:r>
            <a:r>
              <a:rPr lang="en-US" altLang="zh-TW" dirty="0"/>
              <a:t>30</a:t>
            </a:r>
            <a:r>
              <a:rPr lang="zh-TW" altLang="en-US" dirty="0"/>
              <a:t>條</a:t>
            </a:r>
          </a:p>
        </p:txBody>
      </p:sp>
    </p:spTree>
    <p:extLst>
      <p:ext uri="{BB962C8B-B14F-4D97-AF65-F5344CB8AC3E}">
        <p14:creationId xmlns:p14="http://schemas.microsoft.com/office/powerpoint/2010/main" val="39495460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31273" y="3337374"/>
            <a:ext cx="10058400" cy="1450757"/>
          </a:xfrm>
        </p:spPr>
        <p:txBody>
          <a:bodyPr>
            <a:normAutofit fontScale="90000"/>
          </a:bodyPr>
          <a:lstStyle/>
          <a:p>
            <a:r>
              <a:rPr lang="zh-TW" altLang="en-US" dirty="0"/>
              <a:t>汽車行駛於</a:t>
            </a:r>
            <a:r>
              <a:rPr lang="zh-TW" altLang="en-US" dirty="0">
                <a:solidFill>
                  <a:srgbClr val="FF0000"/>
                </a:solidFill>
              </a:rPr>
              <a:t>高速公路</a:t>
            </a:r>
            <a:r>
              <a:rPr lang="zh-TW" altLang="en-US" dirty="0"/>
              <a:t>、</a:t>
            </a:r>
            <a:r>
              <a:rPr lang="zh-TW" altLang="en-US" dirty="0">
                <a:solidFill>
                  <a:srgbClr val="FF0000"/>
                </a:solidFill>
              </a:rPr>
              <a:t>快速公路</a:t>
            </a:r>
            <a:r>
              <a:rPr lang="zh-TW" altLang="en-US" dirty="0"/>
              <a:t>或</a:t>
            </a:r>
            <a:r>
              <a:rPr lang="zh-TW" altLang="en-US" dirty="0">
                <a:solidFill>
                  <a:srgbClr val="FF0000"/>
                </a:solidFill>
              </a:rPr>
              <a:t>設站管制之道路</a:t>
            </a:r>
            <a:r>
              <a:rPr lang="zh-TW" altLang="en-US" dirty="0"/>
              <a:t>，裝置貨物未依規定</a:t>
            </a:r>
            <a:r>
              <a:rPr lang="zh-TW" altLang="en-US" dirty="0">
                <a:solidFill>
                  <a:srgbClr val="FF0000"/>
                </a:solidFill>
              </a:rPr>
              <a:t>覆蓋</a:t>
            </a:r>
            <a:r>
              <a:rPr lang="zh-TW" altLang="en-US" dirty="0"/>
              <a:t>、</a:t>
            </a:r>
            <a:r>
              <a:rPr lang="zh-TW" altLang="en-US" dirty="0">
                <a:solidFill>
                  <a:srgbClr val="FF0000"/>
                </a:solidFill>
              </a:rPr>
              <a:t>捆紮</a:t>
            </a:r>
            <a:r>
              <a:rPr lang="zh-TW" altLang="en-US" dirty="0"/>
              <a:t>，處汽車駕駛人新臺幣三千元以上六千元以下罰鍰：</a:t>
            </a:r>
          </a:p>
        </p:txBody>
      </p:sp>
      <p:sp>
        <p:nvSpPr>
          <p:cNvPr id="3" name="標題 1"/>
          <p:cNvSpPr txBox="1">
            <a:spLocks/>
          </p:cNvSpPr>
          <p:nvPr/>
        </p:nvSpPr>
        <p:spPr>
          <a:xfrm>
            <a:off x="714895" y="197935"/>
            <a:ext cx="10058400" cy="1450757"/>
          </a:xfrm>
          <a:prstGeom prst="rect">
            <a:avLst/>
          </a:prstGeom>
        </p:spPr>
        <p:txBody>
          <a:bodyPr vert="horz" lIns="91440" tIns="45720" rIns="91440" bIns="45720" rtlCol="0" anchor="b">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標楷體" panose="03000509000000000000" pitchFamily="65" charset="-120"/>
                <a:ea typeface="標楷體" panose="03000509000000000000" pitchFamily="65" charset="-120"/>
                <a:cs typeface="+mj-cs"/>
              </a:defRPr>
            </a:lvl1pPr>
          </a:lstStyle>
          <a:p>
            <a:r>
              <a:rPr lang="zh-TW" altLang="en-US" dirty="0"/>
              <a:t>道路交通管理處罰條例第</a:t>
            </a:r>
            <a:r>
              <a:rPr lang="en-US" altLang="zh-TW" dirty="0"/>
              <a:t>33</a:t>
            </a:r>
            <a:r>
              <a:rPr lang="zh-TW" altLang="en-US" dirty="0"/>
              <a:t>條</a:t>
            </a:r>
          </a:p>
        </p:txBody>
      </p:sp>
    </p:spTree>
    <p:extLst>
      <p:ext uri="{BB962C8B-B14F-4D97-AF65-F5344CB8AC3E}">
        <p14:creationId xmlns:p14="http://schemas.microsoft.com/office/powerpoint/2010/main" val="7732152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08307" y="2348701"/>
            <a:ext cx="10424533" cy="1499616"/>
          </a:xfrm>
          <a:prstGeom prst="rect">
            <a:avLst/>
          </a:prstGeom>
        </p:spPr>
        <p:txBody>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標楷體" panose="03000509000000000000" pitchFamily="65" charset="-120"/>
                <a:ea typeface="標楷體" panose="03000509000000000000" pitchFamily="65" charset="-120"/>
                <a:cs typeface="+mj-cs"/>
              </a:defRPr>
            </a:lvl1pPr>
          </a:lstStyle>
          <a:p>
            <a:r>
              <a:rPr lang="zh-TW" altLang="en-US" dirty="0"/>
              <a:t>防禦駕駛，一輩子受用的觀念</a:t>
            </a:r>
          </a:p>
        </p:txBody>
      </p:sp>
    </p:spTree>
    <p:extLst>
      <p:ext uri="{BB962C8B-B14F-4D97-AF65-F5344CB8AC3E}">
        <p14:creationId xmlns:p14="http://schemas.microsoft.com/office/powerpoint/2010/main" val="2656426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E47B5B4-FCE7-4389-946F-7A7942EB83F5}"/>
              </a:ext>
            </a:extLst>
          </p:cNvPr>
          <p:cNvSpPr>
            <a:spLocks noGrp="1"/>
          </p:cNvSpPr>
          <p:nvPr>
            <p:ph type="title"/>
          </p:nvPr>
        </p:nvSpPr>
        <p:spPr>
          <a:xfrm>
            <a:off x="1828800" y="457200"/>
            <a:ext cx="4483100" cy="838200"/>
          </a:xfrm>
        </p:spPr>
        <p:txBody>
          <a:bodyPr>
            <a:normAutofit fontScale="90000"/>
          </a:bodyPr>
          <a:lstStyle/>
          <a:p>
            <a:pPr>
              <a:defRPr/>
            </a:pPr>
            <a:r>
              <a:rPr lang="zh-TW" altLang="en-US" b="1" dirty="0">
                <a:solidFill>
                  <a:srgbClr val="000099"/>
                </a:solidFill>
                <a:effectLst>
                  <a:outerShdw blurRad="38100" dist="38100" dir="2700000" algn="tl">
                    <a:srgbClr val="000000">
                      <a:alpha val="43137"/>
                    </a:srgbClr>
                  </a:outerShdw>
                  <a:reflection blurRad="12700" stA="48000" endA="300" endPos="55000" dir="5400000" sy="-90000" algn="bl" rotWithShape="0"/>
                </a:effectLst>
                <a:hlinkClick r:id="rId2" action="ppaction://hlinkfile"/>
              </a:rPr>
              <a:t>防禦駕駛 </a:t>
            </a:r>
            <a:r>
              <a:rPr lang="en-US" altLang="zh-TW" b="1" dirty="0">
                <a:solidFill>
                  <a:srgbClr val="000099"/>
                </a:solidFill>
                <a:effectLst>
                  <a:outerShdw blurRad="38100" dist="38100" dir="2700000" algn="tl">
                    <a:srgbClr val="000000">
                      <a:alpha val="43137"/>
                    </a:srgbClr>
                  </a:outerShdw>
                  <a:reflection blurRad="12700" stA="48000" endA="300" endPos="55000" dir="5400000" sy="-90000" algn="bl" rotWithShape="0"/>
                </a:effectLst>
                <a:hlinkClick r:id="rId2" action="ppaction://hlinkfile"/>
              </a:rPr>
              <a:t>3</a:t>
            </a:r>
            <a:r>
              <a:rPr lang="zh-TW" altLang="en-US" b="1" dirty="0">
                <a:solidFill>
                  <a:srgbClr val="000099"/>
                </a:solidFill>
                <a:effectLst>
                  <a:outerShdw blurRad="38100" dist="38100" dir="2700000" algn="tl">
                    <a:srgbClr val="000000">
                      <a:alpha val="43137"/>
                    </a:srgbClr>
                  </a:outerShdw>
                  <a:reflection blurRad="12700" stA="48000" endA="300" endPos="55000" dir="5400000" sy="-90000" algn="bl" rotWithShape="0"/>
                </a:effectLst>
                <a:hlinkClick r:id="rId2" action="ppaction://hlinkfile"/>
              </a:rPr>
              <a:t>分鐘短片</a:t>
            </a:r>
            <a:endParaRPr lang="zh-TW" altLang="en-US" b="1" dirty="0">
              <a:solidFill>
                <a:srgbClr val="000099"/>
              </a:solidFill>
              <a:effectLst>
                <a:outerShdw blurRad="38100" dist="38100" dir="2700000" algn="tl">
                  <a:srgbClr val="000000">
                    <a:alpha val="43137"/>
                  </a:srgbClr>
                </a:outerShdw>
                <a:reflection blurRad="12700" stA="48000" endA="300" endPos="55000" dir="5400000" sy="-90000" algn="bl" rotWithShape="0"/>
              </a:effectLst>
            </a:endParaRPr>
          </a:p>
        </p:txBody>
      </p:sp>
      <p:pic>
        <p:nvPicPr>
          <p:cNvPr id="43011"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149475" y="1554163"/>
            <a:ext cx="8045450" cy="4525962"/>
          </a:xfrm>
          <a:noFill/>
        </p:spPr>
      </p:pic>
    </p:spTree>
    <p:extLst>
      <p:ext uri="{BB962C8B-B14F-4D97-AF65-F5344CB8AC3E}">
        <p14:creationId xmlns:p14="http://schemas.microsoft.com/office/powerpoint/2010/main" val="3384270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 name="CustomShape 1">
            <a:extLst>
              <a:ext uri="{FF2B5EF4-FFF2-40B4-BE49-F238E27FC236}">
                <a16:creationId xmlns:a16="http://schemas.microsoft.com/office/drawing/2014/main" id="{58853307-66DB-43B7-A619-A826C42A6965}"/>
              </a:ext>
            </a:extLst>
          </p:cNvPr>
          <p:cNvSpPr/>
          <p:nvPr/>
        </p:nvSpPr>
        <p:spPr>
          <a:xfrm>
            <a:off x="1354625" y="452537"/>
            <a:ext cx="2740025" cy="696912"/>
          </a:xfrm>
          <a:prstGeom prst="rect">
            <a:avLst/>
          </a:prstGeom>
          <a:noFill/>
          <a:ln>
            <a:noFill/>
          </a:ln>
        </p:spPr>
        <p:style>
          <a:lnRef idx="0">
            <a:scrgbClr r="0" g="0" b="0"/>
          </a:lnRef>
          <a:fillRef idx="0">
            <a:scrgbClr r="0" g="0" b="0"/>
          </a:fillRef>
          <a:effectRef idx="0">
            <a:scrgbClr r="0" g="0" b="0"/>
          </a:effectRef>
          <a:fontRef idx="minor"/>
        </p:style>
        <p:txBody>
          <a:bodyPr wrap="none" lIns="90000" tIns="45000" rIns="90000" bIns="45000"/>
          <a:lstStyle/>
          <a:p>
            <a:pPr eaLnBrk="1" hangingPunct="1">
              <a:defRPr/>
            </a:pPr>
            <a:r>
              <a:rPr lang="en-US" sz="5400" b="1" spc="-1" dirty="0" err="1">
                <a:solidFill>
                  <a:srgbClr val="00B050"/>
                </a:solidFill>
                <a:effectLst>
                  <a:outerShdw blurRad="38100" dist="38100" dir="2700000" algn="tl">
                    <a:srgbClr val="000000">
                      <a:alpha val="43137"/>
                    </a:srgbClr>
                  </a:outerShdw>
                </a:effectLst>
                <a:latin typeface="Arial"/>
                <a:ea typeface="微软雅黑"/>
              </a:rPr>
              <a:t>何謂防衛駕駛</a:t>
            </a:r>
            <a:r>
              <a:rPr lang="en-US" sz="5400" b="1" spc="-1" dirty="0">
                <a:solidFill>
                  <a:srgbClr val="00B050"/>
                </a:solidFill>
                <a:effectLst>
                  <a:outerShdw blurRad="38100" dist="38100" dir="2700000" algn="tl">
                    <a:srgbClr val="000000">
                      <a:alpha val="43137"/>
                    </a:srgbClr>
                  </a:outerShdw>
                </a:effectLst>
                <a:latin typeface="Arial"/>
                <a:ea typeface="微软雅黑"/>
              </a:rPr>
              <a:t>?</a:t>
            </a:r>
            <a:endParaRPr lang="en-US" sz="5400" spc="-1" dirty="0">
              <a:solidFill>
                <a:srgbClr val="00B050"/>
              </a:solidFill>
              <a:effectLst>
                <a:outerShdw blurRad="38100" dist="38100" dir="2700000" algn="tl">
                  <a:srgbClr val="000000">
                    <a:alpha val="43137"/>
                  </a:srgbClr>
                </a:outerShdw>
              </a:effectLst>
              <a:latin typeface="Arial"/>
            </a:endParaRPr>
          </a:p>
        </p:txBody>
      </p:sp>
      <p:pic>
        <p:nvPicPr>
          <p:cNvPr id="34819" name="图片 5"/>
          <p:cNvPicPr>
            <a:picLocks noChangeAspect="1" noChangeArrowheads="1"/>
          </p:cNvPicPr>
          <p:nvPr/>
        </p:nvPicPr>
        <p:blipFill>
          <a:blip r:embed="rId3" cstate="print">
            <a:extLst>
              <a:ext uri="{28A0092B-C50C-407E-A947-70E740481C1C}">
                <a14:useLocalDpi xmlns:a14="http://schemas.microsoft.com/office/drawing/2010/main" val="0"/>
              </a:ext>
            </a:extLst>
          </a:blip>
          <a:srcRect r="841"/>
          <a:stretch>
            <a:fillRect/>
          </a:stretch>
        </p:blipFill>
        <p:spPr bwMode="auto">
          <a:xfrm>
            <a:off x="31418213" y="31643638"/>
            <a:ext cx="3201987" cy="4129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 name="CustomShape 2">
            <a:extLst>
              <a:ext uri="{FF2B5EF4-FFF2-40B4-BE49-F238E27FC236}">
                <a16:creationId xmlns:a16="http://schemas.microsoft.com/office/drawing/2014/main" id="{1F828EFA-F316-4C84-92F1-3312DA16C67C}"/>
              </a:ext>
            </a:extLst>
          </p:cNvPr>
          <p:cNvSpPr/>
          <p:nvPr/>
        </p:nvSpPr>
        <p:spPr>
          <a:xfrm>
            <a:off x="1131825" y="1949547"/>
            <a:ext cx="6148387" cy="4475162"/>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eaLnBrk="1" hangingPunct="1">
              <a:defRPr/>
            </a:pPr>
            <a:r>
              <a:rPr lang="en-US" sz="3000" spc="-1" dirty="0">
                <a:solidFill>
                  <a:srgbClr val="000000"/>
                </a:solidFill>
                <a:latin typeface="標楷體"/>
                <a:ea typeface="標楷體"/>
              </a:rPr>
              <a:t>何謂防衛駕駛，就是自己除了</a:t>
            </a:r>
            <a:r>
              <a:rPr lang="en-US" sz="3000" b="1" u="sng" spc="-1" dirty="0">
                <a:solidFill>
                  <a:srgbClr val="000099"/>
                </a:solidFill>
                <a:effectLst>
                  <a:outerShdw blurRad="38100" dist="38100" dir="2700000" algn="tl">
                    <a:srgbClr val="000000">
                      <a:alpha val="43137"/>
                    </a:srgbClr>
                  </a:outerShdw>
                </a:effectLst>
                <a:latin typeface="標楷體"/>
                <a:ea typeface="標楷體"/>
              </a:rPr>
              <a:t>遵守交通規則</a:t>
            </a:r>
            <a:r>
              <a:rPr lang="en-US" sz="3000" spc="-1" dirty="0">
                <a:solidFill>
                  <a:srgbClr val="000000"/>
                </a:solidFill>
                <a:latin typeface="標楷體"/>
                <a:ea typeface="標楷體"/>
              </a:rPr>
              <a:t>外，也要</a:t>
            </a:r>
            <a:r>
              <a:rPr lang="en-US" sz="3000" b="1" spc="-1" dirty="0">
                <a:solidFill>
                  <a:srgbClr val="FF0000"/>
                </a:solidFill>
                <a:effectLst>
                  <a:outerShdw blurRad="38100" dist="38100" dir="2700000" algn="tl">
                    <a:srgbClr val="000000">
                      <a:alpha val="43137"/>
                    </a:srgbClr>
                  </a:outerShdw>
                </a:effectLst>
                <a:latin typeface="標楷體"/>
                <a:ea typeface="標楷體"/>
              </a:rPr>
              <a:t>防範他人駕駛因疏忽或故意違規而發生交通事故外</a:t>
            </a:r>
            <a:r>
              <a:rPr lang="en-US" sz="3000" spc="-1" dirty="0">
                <a:solidFill>
                  <a:srgbClr val="000000"/>
                </a:solidFill>
                <a:latin typeface="標楷體"/>
                <a:ea typeface="標楷體"/>
              </a:rPr>
              <a:t>。防衛駕駛要注意：除了要遵守交通安全規則外，要眼觀四方</a:t>
            </a:r>
            <a:r>
              <a:rPr lang="en-US" sz="3000" b="1" spc="-1" dirty="0">
                <a:solidFill>
                  <a:srgbClr val="FF0066"/>
                </a:solidFill>
                <a:effectLst>
                  <a:outerShdw blurRad="38100" dist="38100" dir="2700000" algn="tl">
                    <a:srgbClr val="000000">
                      <a:alpha val="43137"/>
                    </a:srgbClr>
                  </a:outerShdw>
                </a:effectLst>
                <a:latin typeface="標楷體"/>
                <a:ea typeface="標楷體"/>
              </a:rPr>
              <a:t>，「</a:t>
            </a:r>
            <a:r>
              <a:rPr lang="en-US" sz="3000" b="1" spc="-1" dirty="0" err="1">
                <a:solidFill>
                  <a:srgbClr val="FF0066"/>
                </a:solidFill>
                <a:effectLst>
                  <a:outerShdw blurRad="38100" dist="38100" dir="2700000" algn="tl">
                    <a:srgbClr val="000000">
                      <a:alpha val="43137"/>
                    </a:srgbClr>
                  </a:outerShdw>
                </a:effectLst>
                <a:latin typeface="標楷體"/>
                <a:ea typeface="標楷體"/>
              </a:rPr>
              <a:t>危險」藏在細節中</a:t>
            </a:r>
            <a:r>
              <a:rPr lang="en-US" sz="3000" spc="-1" dirty="0" err="1">
                <a:solidFill>
                  <a:srgbClr val="000000"/>
                </a:solidFill>
                <a:latin typeface="標楷體"/>
                <a:ea typeface="標楷體"/>
              </a:rPr>
              <a:t>；應用情境，多預想少意外。看得到別人，也要可被其他用路人看得到</a:t>
            </a:r>
            <a:r>
              <a:rPr lang="en-US" sz="3000" spc="-1" dirty="0">
                <a:solidFill>
                  <a:srgbClr val="000000"/>
                </a:solidFill>
                <a:latin typeface="標楷體"/>
                <a:ea typeface="標楷體"/>
              </a:rPr>
              <a:t>。</a:t>
            </a:r>
            <a:endParaRPr lang="en-US" sz="3000" spc="-1" dirty="0">
              <a:latin typeface="Arial"/>
            </a:endParaRPr>
          </a:p>
          <a:p>
            <a:pPr eaLnBrk="1" hangingPunct="1">
              <a:defRPr/>
            </a:pPr>
            <a:endParaRPr lang="en-US" sz="3000" spc="-1" dirty="0">
              <a:latin typeface="Arial"/>
            </a:endParaRPr>
          </a:p>
        </p:txBody>
      </p:sp>
      <p:pic>
        <p:nvPicPr>
          <p:cNvPr id="34821" name="圖片 8"/>
          <p:cNvPicPr>
            <a:picLocks noChangeAspect="1" noChangeArrowheads="1"/>
          </p:cNvPicPr>
          <p:nvPr/>
        </p:nvPicPr>
        <p:blipFill>
          <a:blip r:embed="rId4">
            <a:extLst>
              <a:ext uri="{28A0092B-C50C-407E-A947-70E740481C1C}">
                <a14:useLocalDpi xmlns:a14="http://schemas.microsoft.com/office/drawing/2010/main" val="0"/>
              </a:ext>
            </a:extLst>
          </a:blip>
          <a:srcRect t="10374" r="62054" b="32372"/>
          <a:stretch>
            <a:fillRect/>
          </a:stretch>
        </p:blipFill>
        <p:spPr bwMode="auto">
          <a:xfrm>
            <a:off x="8343900" y="1149449"/>
            <a:ext cx="3266541" cy="41036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486162"/>
      </p:ext>
    </p:extLst>
  </p:cSld>
  <p:clrMapOvr>
    <a:masterClrMapping/>
  </p:clrMapOvr>
  <p:transition spd="slow"/>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B51B7D7-72FA-4A88-8530-A28AA4004E9E}"/>
              </a:ext>
            </a:extLst>
          </p:cNvPr>
          <p:cNvSpPr>
            <a:spLocks noGrp="1"/>
          </p:cNvSpPr>
          <p:nvPr>
            <p:ph type="title"/>
          </p:nvPr>
        </p:nvSpPr>
        <p:spPr>
          <a:xfrm>
            <a:off x="136525" y="144378"/>
            <a:ext cx="10058400" cy="790876"/>
          </a:xfrm>
        </p:spPr>
        <p:txBody>
          <a:bodyPr/>
          <a:lstStyle/>
          <a:p>
            <a:pPr>
              <a:defRPr/>
            </a:pPr>
            <a:r>
              <a:rPr lang="en-US" altLang="zh-TW" dirty="0"/>
              <a:t>[</a:t>
            </a:r>
            <a:r>
              <a:rPr lang="zh-TW" altLang="en-US" dirty="0"/>
              <a:t>防禦駕駛</a:t>
            </a:r>
            <a:r>
              <a:rPr lang="en-US" altLang="zh-TW" dirty="0"/>
              <a:t>] </a:t>
            </a:r>
            <a:r>
              <a:rPr lang="zh-TW" altLang="en-US" dirty="0"/>
              <a:t>影響一輩子的用路觀念</a:t>
            </a:r>
          </a:p>
        </p:txBody>
      </p:sp>
      <p:pic>
        <p:nvPicPr>
          <p:cNvPr id="37891" name="Picture 2">
            <a:hlinkClick r:id="rId2" action="ppaction://hlinkfile"/>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854241" y="935253"/>
            <a:ext cx="8674769" cy="4879985"/>
          </a:xfrm>
        </p:spPr>
      </p:pic>
    </p:spTree>
    <p:extLst>
      <p:ext uri="{BB962C8B-B14F-4D97-AF65-F5344CB8AC3E}">
        <p14:creationId xmlns:p14="http://schemas.microsoft.com/office/powerpoint/2010/main" val="3952891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內容版面配置區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51013" y="1628775"/>
            <a:ext cx="8704262" cy="4895850"/>
          </a:xfrm>
        </p:spPr>
      </p:pic>
      <p:pic>
        <p:nvPicPr>
          <p:cNvPr id="41987" name="图片 19"/>
          <p:cNvPicPr>
            <a:picLocks noChangeAspect="1" noChangeArrowheads="1"/>
          </p:cNvPicPr>
          <p:nvPr/>
        </p:nvPicPr>
        <p:blipFill>
          <a:blip r:embed="rId3" cstate="print">
            <a:extLst>
              <a:ext uri="{28A0092B-C50C-407E-A947-70E740481C1C}">
                <a14:useLocalDpi xmlns:a14="http://schemas.microsoft.com/office/drawing/2010/main" val="0"/>
              </a:ext>
            </a:extLst>
          </a:blip>
          <a:srcRect l="2441" t="21434"/>
          <a:stretch>
            <a:fillRect/>
          </a:stretch>
        </p:blipFill>
        <p:spPr bwMode="auto">
          <a:xfrm>
            <a:off x="1525588" y="1589"/>
            <a:ext cx="1770062" cy="165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44921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98773" y="2516652"/>
            <a:ext cx="9720072" cy="1499616"/>
          </a:xfrm>
        </p:spPr>
        <p:txBody>
          <a:bodyPr/>
          <a:lstStyle/>
          <a:p>
            <a:r>
              <a:rPr lang="zh-TW" altLang="en-US" dirty="0"/>
              <a:t>四、防制酒駕</a:t>
            </a:r>
          </a:p>
        </p:txBody>
      </p:sp>
      <p:sp>
        <p:nvSpPr>
          <p:cNvPr id="3" name="內容版面配置區 2"/>
          <p:cNvSpPr>
            <a:spLocks noGrp="1"/>
          </p:cNvSpPr>
          <p:nvPr>
            <p:ph idx="1"/>
          </p:nvPr>
        </p:nvSpPr>
        <p:spPr/>
        <p:txBody>
          <a:bodyPr/>
          <a:lstStyle/>
          <a:p>
            <a:endParaRPr lang="zh-TW" altLang="en-US" dirty="0"/>
          </a:p>
        </p:txBody>
      </p:sp>
    </p:spTree>
    <p:extLst>
      <p:ext uri="{BB962C8B-B14F-4D97-AF65-F5344CB8AC3E}">
        <p14:creationId xmlns:p14="http://schemas.microsoft.com/office/powerpoint/2010/main" val="37438133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a:extLst>
              <a:ext uri="{FF2B5EF4-FFF2-40B4-BE49-F238E27FC236}">
                <a16:creationId xmlns:a16="http://schemas.microsoft.com/office/drawing/2014/main" id="{CDFB8353-B5BE-49A6-A04A-3A867F620FBA}"/>
              </a:ext>
            </a:extLst>
          </p:cNvPr>
          <p:cNvSpPr>
            <a:spLocks noChangeArrowheads="1"/>
          </p:cNvSpPr>
          <p:nvPr/>
        </p:nvSpPr>
        <p:spPr bwMode="gray">
          <a:xfrm>
            <a:off x="554426" y="571765"/>
            <a:ext cx="856158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lgn="ctr">
                <a:solidFill>
                  <a:srgbClr val="000000"/>
                </a:solidFill>
                <a:miter lim="800000"/>
                <a:headEnd/>
                <a:tailEnd/>
              </a14:hiddenLine>
            </a:ext>
          </a:extLst>
        </p:spPr>
        <p:txBody>
          <a:bodyPr anchor="b"/>
          <a:lstStyle>
            <a:lvl1pPr>
              <a:spcBef>
                <a:spcPct val="20000"/>
              </a:spcBef>
              <a:buClr>
                <a:srgbClr val="A50021"/>
              </a:buClr>
              <a:buSzPct val="75000"/>
              <a:buFont typeface="Wingdings" panose="05000000000000000000" pitchFamily="2" charset="2"/>
              <a:buChar char="n"/>
              <a:defRPr kumimoji="1" sz="3200">
                <a:solidFill>
                  <a:schemeClr val="tx1"/>
                </a:solidFill>
                <a:latin typeface="Times New Roman" panose="02020603050405020304" pitchFamily="18" charset="0"/>
                <a:ea typeface="新細明體" panose="02020500000000000000" pitchFamily="18" charset="-120"/>
              </a:defRPr>
            </a:lvl1pPr>
            <a:lvl2pPr marL="742950" indent="-285750">
              <a:spcBef>
                <a:spcPct val="20000"/>
              </a:spcBef>
              <a:buClr>
                <a:schemeClr val="accent2"/>
              </a:buClr>
              <a:buSzPct val="75000"/>
              <a:buFont typeface="Wingdings" panose="05000000000000000000" pitchFamily="2" charset="2"/>
              <a:buChar char="n"/>
              <a:defRPr kumimoji="1" sz="2800">
                <a:solidFill>
                  <a:schemeClr val="tx1"/>
                </a:solidFill>
                <a:latin typeface="Times New Roman" panose="02020603050405020304" pitchFamily="18" charset="0"/>
                <a:ea typeface="新細明體" panose="02020500000000000000" pitchFamily="18" charset="-120"/>
              </a:defRPr>
            </a:lvl2pPr>
            <a:lvl3pPr marL="1143000" indent="-228600">
              <a:spcBef>
                <a:spcPct val="20000"/>
              </a:spcBef>
              <a:buClr>
                <a:srgbClr val="666699"/>
              </a:buClr>
              <a:buSzPct val="70000"/>
              <a:buFont typeface="Wingdings" panose="05000000000000000000" pitchFamily="2" charset="2"/>
              <a:buChar char="n"/>
              <a:defRPr kumimoji="1" sz="2400">
                <a:solidFill>
                  <a:schemeClr val="tx1"/>
                </a:solidFill>
                <a:latin typeface="Times New Roman" panose="02020603050405020304" pitchFamily="18" charset="0"/>
                <a:ea typeface="新細明體" panose="02020500000000000000" pitchFamily="18" charset="-120"/>
              </a:defRPr>
            </a:lvl3pPr>
            <a:lvl4pPr marL="1600200" indent="-228600">
              <a:spcBef>
                <a:spcPct val="20000"/>
              </a:spcBef>
              <a:buSzPct val="60000"/>
              <a:buFont typeface="Wingdings" panose="05000000000000000000" pitchFamily="2" charset="2"/>
              <a:buChar char="n"/>
              <a:defRPr kumimoji="1" sz="2000">
                <a:solidFill>
                  <a:schemeClr val="tx1"/>
                </a:solidFill>
                <a:latin typeface="Times New Roman" panose="02020603050405020304" pitchFamily="18" charset="0"/>
                <a:ea typeface="新細明體" panose="02020500000000000000" pitchFamily="18" charset="-120"/>
              </a:defRPr>
            </a:lvl4pPr>
            <a:lvl5pPr marL="2057400" indent="-228600">
              <a:spcBef>
                <a:spcPct val="20000"/>
              </a:spcBef>
              <a:buClr>
                <a:schemeClr val="hlink"/>
              </a:buClr>
              <a:buSzPct val="55000"/>
              <a:buFont typeface="Wingdings" panose="05000000000000000000" pitchFamily="2" charset="2"/>
              <a:buChar char="n"/>
              <a:defRPr kumimoji="1" sz="2000">
                <a:solidFill>
                  <a:schemeClr val="tx1"/>
                </a:solidFill>
                <a:latin typeface="Times New Roman" panose="02020603050405020304" pitchFamily="18" charset="0"/>
                <a:ea typeface="新細明體" panose="02020500000000000000" pitchFamily="18" charset="-120"/>
              </a:defRPr>
            </a:lvl5pPr>
            <a:lvl6pPr marL="2514600" indent="-228600" eaLnBrk="0" fontAlgn="base" hangingPunct="0">
              <a:spcBef>
                <a:spcPct val="20000"/>
              </a:spcBef>
              <a:spcAft>
                <a:spcPct val="0"/>
              </a:spcAft>
              <a:buClr>
                <a:schemeClr val="hlink"/>
              </a:buClr>
              <a:buSzPct val="55000"/>
              <a:buFont typeface="Wingdings" panose="05000000000000000000" pitchFamily="2" charset="2"/>
              <a:buChar char="n"/>
              <a:defRPr kumimoji="1" sz="2000">
                <a:solidFill>
                  <a:schemeClr val="tx1"/>
                </a:solidFill>
                <a:latin typeface="Times New Roman" panose="02020603050405020304" pitchFamily="18" charset="0"/>
                <a:ea typeface="新細明體" panose="02020500000000000000" pitchFamily="18" charset="-120"/>
              </a:defRPr>
            </a:lvl6pPr>
            <a:lvl7pPr marL="2971800" indent="-228600" eaLnBrk="0" fontAlgn="base" hangingPunct="0">
              <a:spcBef>
                <a:spcPct val="20000"/>
              </a:spcBef>
              <a:spcAft>
                <a:spcPct val="0"/>
              </a:spcAft>
              <a:buClr>
                <a:schemeClr val="hlink"/>
              </a:buClr>
              <a:buSzPct val="55000"/>
              <a:buFont typeface="Wingdings" panose="05000000000000000000" pitchFamily="2" charset="2"/>
              <a:buChar char="n"/>
              <a:defRPr kumimoji="1" sz="2000">
                <a:solidFill>
                  <a:schemeClr val="tx1"/>
                </a:solidFill>
                <a:latin typeface="Times New Roman" panose="02020603050405020304" pitchFamily="18" charset="0"/>
                <a:ea typeface="新細明體" panose="02020500000000000000" pitchFamily="18" charset="-120"/>
              </a:defRPr>
            </a:lvl7pPr>
            <a:lvl8pPr marL="3429000" indent="-228600" eaLnBrk="0" fontAlgn="base" hangingPunct="0">
              <a:spcBef>
                <a:spcPct val="20000"/>
              </a:spcBef>
              <a:spcAft>
                <a:spcPct val="0"/>
              </a:spcAft>
              <a:buClr>
                <a:schemeClr val="hlink"/>
              </a:buClr>
              <a:buSzPct val="55000"/>
              <a:buFont typeface="Wingdings" panose="05000000000000000000" pitchFamily="2" charset="2"/>
              <a:buChar char="n"/>
              <a:defRPr kumimoji="1" sz="2000">
                <a:solidFill>
                  <a:schemeClr val="tx1"/>
                </a:solidFill>
                <a:latin typeface="Times New Roman" panose="02020603050405020304" pitchFamily="18" charset="0"/>
                <a:ea typeface="新細明體" panose="02020500000000000000" pitchFamily="18" charset="-120"/>
              </a:defRPr>
            </a:lvl8pPr>
            <a:lvl9pPr marL="3886200" indent="-228600" eaLnBrk="0" fontAlgn="base" hangingPunct="0">
              <a:spcBef>
                <a:spcPct val="20000"/>
              </a:spcBef>
              <a:spcAft>
                <a:spcPct val="0"/>
              </a:spcAft>
              <a:buClr>
                <a:schemeClr val="hlink"/>
              </a:buClr>
              <a:buSzPct val="55000"/>
              <a:buFont typeface="Wingdings" panose="05000000000000000000" pitchFamily="2" charset="2"/>
              <a:buChar char="n"/>
              <a:defRPr kumimoji="1" sz="2000">
                <a:solidFill>
                  <a:schemeClr val="tx1"/>
                </a:solidFill>
                <a:latin typeface="Times New Roman" panose="02020603050405020304" pitchFamily="18" charset="0"/>
                <a:ea typeface="新細明體" panose="02020500000000000000" pitchFamily="18" charset="-120"/>
              </a:defRPr>
            </a:lvl9pPr>
          </a:lstStyle>
          <a:p>
            <a:pPr>
              <a:spcBef>
                <a:spcPct val="0"/>
              </a:spcBef>
              <a:buClrTx/>
              <a:buSzTx/>
              <a:buFontTx/>
              <a:buNone/>
            </a:pPr>
            <a:r>
              <a:rPr lang="zh-TW" altLang="en-US" sz="4800" b="1" dirty="0">
                <a:solidFill>
                  <a:srgbClr val="000000"/>
                </a:solidFill>
                <a:latin typeface="標楷體" panose="03000509000000000000" pitchFamily="65" charset="-120"/>
                <a:ea typeface="標楷體" panose="03000509000000000000" pitchFamily="65" charset="-120"/>
              </a:rPr>
              <a:t>交通事故研討</a:t>
            </a:r>
            <a:r>
              <a:rPr lang="en-US" altLang="zh-TW" sz="4800" b="1" dirty="0">
                <a:solidFill>
                  <a:srgbClr val="000000"/>
                </a:solidFill>
                <a:latin typeface="標楷體" panose="03000509000000000000" pitchFamily="65" charset="-120"/>
                <a:ea typeface="標楷體" panose="03000509000000000000" pitchFamily="65" charset="-120"/>
              </a:rPr>
              <a:t>-</a:t>
            </a:r>
            <a:r>
              <a:rPr lang="zh-TW" altLang="en-US" sz="4800" b="1" dirty="0">
                <a:solidFill>
                  <a:srgbClr val="FF0000"/>
                </a:solidFill>
                <a:latin typeface="標楷體" panose="03000509000000000000" pitchFamily="65" charset="-120"/>
                <a:ea typeface="標楷體" panose="03000509000000000000" pitchFamily="65" charset="-120"/>
              </a:rPr>
              <a:t>防制酒駕 </a:t>
            </a:r>
          </a:p>
        </p:txBody>
      </p:sp>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28</a:t>
            </a:fld>
            <a:endParaRPr lang="en-US" altLang="zh-TW" sz="1400" dirty="0"/>
          </a:p>
        </p:txBody>
      </p:sp>
      <p:sp>
        <p:nvSpPr>
          <p:cNvPr id="6" name="Rectangle 3">
            <a:extLst>
              <a:ext uri="{FF2B5EF4-FFF2-40B4-BE49-F238E27FC236}">
                <a16:creationId xmlns:a16="http://schemas.microsoft.com/office/drawing/2014/main" id="{38CA907C-DC3C-4BF0-9118-1D584B1604F0}"/>
              </a:ext>
            </a:extLst>
          </p:cNvPr>
          <p:cNvSpPr txBox="1">
            <a:spLocks noChangeArrowheads="1"/>
          </p:cNvSpPr>
          <p:nvPr/>
        </p:nvSpPr>
        <p:spPr bwMode="auto">
          <a:xfrm>
            <a:off x="797022" y="1539145"/>
            <a:ext cx="8424936" cy="58583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457200" indent="-457200" algn="l" rtl="0" eaLnBrk="0" fontAlgn="base" hangingPunct="0">
              <a:spcBef>
                <a:spcPct val="20000"/>
              </a:spcBef>
              <a:spcAft>
                <a:spcPct val="0"/>
              </a:spcAft>
              <a:buClr>
                <a:srgbClr val="A50021"/>
              </a:buClr>
              <a:buSzPct val="75000"/>
              <a:buFont typeface="Wingdings" panose="05000000000000000000" pitchFamily="2" charset="2"/>
              <a:buChar char="n"/>
              <a:defRPr kumimoji="1" sz="3200">
                <a:solidFill>
                  <a:schemeClr val="tx1"/>
                </a:solidFill>
                <a:latin typeface="+mn-lt"/>
                <a:ea typeface="+mn-ea"/>
                <a:cs typeface="+mn-cs"/>
              </a:defRPr>
            </a:lvl1pPr>
            <a:lvl2pPr marL="1027113" indent="-455613" algn="l" rtl="0" eaLnBrk="0" fontAlgn="base" hangingPunct="0">
              <a:spcBef>
                <a:spcPct val="20000"/>
              </a:spcBef>
              <a:spcAft>
                <a:spcPct val="0"/>
              </a:spcAft>
              <a:buClr>
                <a:schemeClr val="accent2"/>
              </a:buClr>
              <a:buSzPct val="75000"/>
              <a:buFont typeface="Wingdings" panose="05000000000000000000" pitchFamily="2" charset="2"/>
              <a:buChar char="n"/>
              <a:defRPr kumimoji="1" sz="2800">
                <a:solidFill>
                  <a:schemeClr val="tx1"/>
                </a:solidFill>
                <a:latin typeface="+mn-lt"/>
                <a:ea typeface="+mn-ea"/>
              </a:defRPr>
            </a:lvl2pPr>
            <a:lvl3pPr marL="1370013" indent="-228600" algn="l" rtl="0" eaLnBrk="0" fontAlgn="base" hangingPunct="0">
              <a:spcBef>
                <a:spcPct val="20000"/>
              </a:spcBef>
              <a:spcAft>
                <a:spcPct val="0"/>
              </a:spcAft>
              <a:buClr>
                <a:srgbClr val="666699"/>
              </a:buClr>
              <a:buSzPct val="70000"/>
              <a:buFont typeface="Wingdings" panose="05000000000000000000" pitchFamily="2" charset="2"/>
              <a:buChar char="n"/>
              <a:defRPr kumimoji="1" sz="2400">
                <a:solidFill>
                  <a:schemeClr val="tx1"/>
                </a:solidFill>
                <a:latin typeface="+mn-lt"/>
                <a:ea typeface="+mn-ea"/>
              </a:defRPr>
            </a:lvl3pPr>
            <a:lvl4pPr marL="1712913" indent="-228600" algn="l" rtl="0" eaLnBrk="0" fontAlgn="base" hangingPunct="0">
              <a:spcBef>
                <a:spcPct val="20000"/>
              </a:spcBef>
              <a:spcAft>
                <a:spcPct val="0"/>
              </a:spcAft>
              <a:buSzPct val="60000"/>
              <a:buFont typeface="Wingdings" panose="05000000000000000000" pitchFamily="2" charset="2"/>
              <a:buChar char="n"/>
              <a:defRPr kumimoji="1" sz="2000">
                <a:solidFill>
                  <a:schemeClr val="tx1"/>
                </a:solidFill>
                <a:latin typeface="+mn-lt"/>
                <a:ea typeface="+mn-ea"/>
              </a:defRPr>
            </a:lvl4pPr>
            <a:lvl5pPr marL="2057400" indent="-228600" algn="l" rtl="0" eaLnBrk="0" fontAlgn="base" hangingPunct="0">
              <a:spcBef>
                <a:spcPct val="20000"/>
              </a:spcBef>
              <a:spcAft>
                <a:spcPct val="0"/>
              </a:spcAft>
              <a:buClr>
                <a:schemeClr val="hlink"/>
              </a:buClr>
              <a:buSzPct val="55000"/>
              <a:buFont typeface="Wingdings" panose="05000000000000000000" pitchFamily="2" charset="2"/>
              <a:buChar char="n"/>
              <a:defRPr kumimoji="1" sz="2000">
                <a:solidFill>
                  <a:schemeClr val="tx1"/>
                </a:solidFill>
                <a:latin typeface="+mn-lt"/>
                <a:ea typeface="+mn-ea"/>
              </a:defRPr>
            </a:lvl5pPr>
            <a:lvl6pPr marL="2514600" indent="-228600" algn="l" rtl="0" fontAlgn="base">
              <a:spcBef>
                <a:spcPct val="20000"/>
              </a:spcBef>
              <a:spcAft>
                <a:spcPct val="0"/>
              </a:spcAft>
              <a:buClr>
                <a:schemeClr val="hlink"/>
              </a:buClr>
              <a:buSzPct val="55000"/>
              <a:buFont typeface="Wingdings" pitchFamily="2" charset="2"/>
              <a:buChar char="n"/>
              <a:defRPr kumimoji="1" sz="2000">
                <a:solidFill>
                  <a:schemeClr val="tx1"/>
                </a:solidFill>
                <a:latin typeface="+mn-lt"/>
                <a:ea typeface="+mn-ea"/>
              </a:defRPr>
            </a:lvl6pPr>
            <a:lvl7pPr marL="2971800" indent="-228600" algn="l" rtl="0" fontAlgn="base">
              <a:spcBef>
                <a:spcPct val="20000"/>
              </a:spcBef>
              <a:spcAft>
                <a:spcPct val="0"/>
              </a:spcAft>
              <a:buClr>
                <a:schemeClr val="hlink"/>
              </a:buClr>
              <a:buSzPct val="55000"/>
              <a:buFont typeface="Wingdings" pitchFamily="2" charset="2"/>
              <a:buChar char="n"/>
              <a:defRPr kumimoji="1" sz="2000">
                <a:solidFill>
                  <a:schemeClr val="tx1"/>
                </a:solidFill>
                <a:latin typeface="+mn-lt"/>
                <a:ea typeface="+mn-ea"/>
              </a:defRPr>
            </a:lvl7pPr>
            <a:lvl8pPr marL="3429000" indent="-228600" algn="l" rtl="0" fontAlgn="base">
              <a:spcBef>
                <a:spcPct val="20000"/>
              </a:spcBef>
              <a:spcAft>
                <a:spcPct val="0"/>
              </a:spcAft>
              <a:buClr>
                <a:schemeClr val="hlink"/>
              </a:buClr>
              <a:buSzPct val="55000"/>
              <a:buFont typeface="Wingdings" pitchFamily="2" charset="2"/>
              <a:buChar char="n"/>
              <a:defRPr kumimoji="1" sz="2000">
                <a:solidFill>
                  <a:schemeClr val="tx1"/>
                </a:solidFill>
                <a:latin typeface="+mn-lt"/>
                <a:ea typeface="+mn-ea"/>
              </a:defRPr>
            </a:lvl8pPr>
            <a:lvl9pPr marL="3886200" indent="-228600" algn="l" rtl="0" fontAlgn="base">
              <a:spcBef>
                <a:spcPct val="20000"/>
              </a:spcBef>
              <a:spcAft>
                <a:spcPct val="0"/>
              </a:spcAft>
              <a:buClr>
                <a:schemeClr val="hlink"/>
              </a:buClr>
              <a:buSzPct val="55000"/>
              <a:buFont typeface="Wingdings" pitchFamily="2" charset="2"/>
              <a:buChar char="n"/>
              <a:defRPr kumimoji="1" sz="2000">
                <a:solidFill>
                  <a:schemeClr val="tx1"/>
                </a:solidFill>
                <a:latin typeface="+mn-lt"/>
                <a:ea typeface="+mn-ea"/>
              </a:defRPr>
            </a:lvl9pPr>
          </a:lstStyle>
          <a:p>
            <a:pPr marL="719138" indent="-719138" eaLnBrk="1" hangingPunct="1">
              <a:lnSpc>
                <a:spcPct val="110000"/>
              </a:lnSpc>
              <a:buNone/>
            </a:pPr>
            <a:r>
              <a:rPr lang="zh-TW" altLang="en-US" sz="2400" kern="0" dirty="0">
                <a:solidFill>
                  <a:srgbClr val="000000"/>
                </a:solidFill>
                <a:latin typeface="標楷體" panose="03000509000000000000" pitchFamily="65" charset="-120"/>
                <a:ea typeface="標楷體" panose="03000509000000000000" pitchFamily="65" charset="-120"/>
              </a:rPr>
              <a:t>一、</a:t>
            </a:r>
            <a:r>
              <a:rPr lang="zh-TW" altLang="en-US" sz="2800" b="1" kern="0" dirty="0">
                <a:solidFill>
                  <a:srgbClr val="000000"/>
                </a:solidFill>
                <a:latin typeface="標楷體" panose="03000509000000000000" pitchFamily="65" charset="-120"/>
                <a:ea typeface="標楷體" panose="03000509000000000000" pitchFamily="65" charset="-120"/>
                <a:hlinkClick r:id="rId2" action="ppaction://hlinkfile"/>
              </a:rPr>
              <a:t>影片：防制酒駕專輯</a:t>
            </a:r>
            <a:r>
              <a:rPr lang="en-US" altLang="zh-TW" sz="2800" b="1" kern="0" dirty="0">
                <a:solidFill>
                  <a:srgbClr val="000000"/>
                </a:solidFill>
                <a:latin typeface="標楷體" panose="03000509000000000000" pitchFamily="65" charset="-120"/>
                <a:ea typeface="標楷體" panose="03000509000000000000" pitchFamily="65" charset="-120"/>
                <a:hlinkClick r:id="rId2" action="ppaction://hlinkfile"/>
              </a:rPr>
              <a:t>1-</a:t>
            </a:r>
            <a:r>
              <a:rPr lang="zh-TW" altLang="en-US" sz="2800" b="1" kern="0" dirty="0">
                <a:solidFill>
                  <a:srgbClr val="000000"/>
                </a:solidFill>
                <a:latin typeface="標楷體" panose="03000509000000000000" pitchFamily="65" charset="-120"/>
                <a:ea typeface="標楷體" panose="03000509000000000000" pitchFamily="65" charset="-120"/>
                <a:hlinkClick r:id="rId2" action="ppaction://hlinkfile"/>
              </a:rPr>
              <a:t>撞擊他人篇</a:t>
            </a:r>
            <a:endParaRPr lang="en-US" altLang="zh-TW" sz="2800" b="1" kern="0" dirty="0">
              <a:solidFill>
                <a:srgbClr val="000000"/>
              </a:solidFill>
              <a:latin typeface="標楷體" panose="03000509000000000000" pitchFamily="65" charset="-120"/>
              <a:ea typeface="標楷體" panose="03000509000000000000" pitchFamily="65" charset="-120"/>
            </a:endParaRPr>
          </a:p>
          <a:p>
            <a:pPr marL="719138" indent="-719138" eaLnBrk="1" hangingPunct="1">
              <a:lnSpc>
                <a:spcPct val="110000"/>
              </a:lnSpc>
              <a:buNone/>
            </a:pPr>
            <a:endParaRPr lang="en-US" altLang="zh-TW" sz="2800" b="1" kern="0" dirty="0">
              <a:solidFill>
                <a:srgbClr val="000000"/>
              </a:solidFill>
              <a:latin typeface="標楷體" panose="03000509000000000000" pitchFamily="65" charset="-120"/>
              <a:ea typeface="標楷體" panose="03000509000000000000" pitchFamily="65" charset="-120"/>
            </a:endParaRPr>
          </a:p>
          <a:p>
            <a:pPr marL="630238" indent="-630238" eaLnBrk="1" hangingPunct="1">
              <a:lnSpc>
                <a:spcPct val="110000"/>
              </a:lnSpc>
              <a:spcBef>
                <a:spcPts val="0"/>
              </a:spcBef>
              <a:buNone/>
            </a:pPr>
            <a:r>
              <a:rPr lang="zh-TW" altLang="en-US" sz="2800" b="1" kern="0" dirty="0">
                <a:solidFill>
                  <a:srgbClr val="000000"/>
                </a:solidFill>
                <a:latin typeface="標楷體" panose="03000509000000000000" pitchFamily="65" charset="-120"/>
                <a:ea typeface="標楷體" panose="03000509000000000000" pitchFamily="65" charset="-120"/>
              </a:rPr>
              <a:t>二</a:t>
            </a:r>
            <a:r>
              <a:rPr lang="zh-TW" altLang="en-US" sz="2800" kern="0" dirty="0">
                <a:solidFill>
                  <a:srgbClr val="000000"/>
                </a:solidFill>
                <a:latin typeface="標楷體" panose="03000509000000000000" pitchFamily="65" charset="-120"/>
                <a:ea typeface="標楷體" panose="03000509000000000000" pitchFamily="65" charset="-120"/>
              </a:rPr>
              <a:t>、</a:t>
            </a:r>
            <a:r>
              <a:rPr lang="zh-TW" altLang="en-US" sz="2800" b="1" kern="0" dirty="0">
                <a:solidFill>
                  <a:srgbClr val="000000"/>
                </a:solidFill>
                <a:latin typeface="標楷體" panose="03000509000000000000" pitchFamily="65" charset="-120"/>
                <a:ea typeface="標楷體" panose="03000509000000000000" pitchFamily="65" charset="-120"/>
                <a:hlinkClick r:id="rId3" action="ppaction://hlinkfile"/>
              </a:rPr>
              <a:t>影片：防制酒駕專輯</a:t>
            </a:r>
            <a:r>
              <a:rPr lang="en-US" altLang="zh-TW" sz="2800" b="1" kern="0" dirty="0">
                <a:solidFill>
                  <a:srgbClr val="000000"/>
                </a:solidFill>
                <a:latin typeface="標楷體" panose="03000509000000000000" pitchFamily="65" charset="-120"/>
                <a:ea typeface="標楷體" panose="03000509000000000000" pitchFamily="65" charset="-120"/>
                <a:hlinkClick r:id="rId3" action="ppaction://hlinkfile"/>
              </a:rPr>
              <a:t>2-</a:t>
            </a:r>
            <a:r>
              <a:rPr lang="zh-TW" altLang="en-US" sz="2800" b="1" kern="0" dirty="0">
                <a:solidFill>
                  <a:srgbClr val="000000"/>
                </a:solidFill>
                <a:latin typeface="標楷體" panose="03000509000000000000" pitchFamily="65" charset="-120"/>
                <a:ea typeface="標楷體" panose="03000509000000000000" pitchFamily="65" charset="-120"/>
                <a:hlinkClick r:id="rId3" action="ppaction://hlinkfile"/>
              </a:rPr>
              <a:t>自撞篇</a:t>
            </a:r>
            <a:endParaRPr lang="en-US" altLang="zh-TW" sz="2800" kern="0" dirty="0">
              <a:solidFill>
                <a:srgbClr val="FF0000"/>
              </a:solidFill>
              <a:latin typeface="標楷體" panose="03000509000000000000" pitchFamily="65" charset="-120"/>
              <a:ea typeface="標楷體" panose="03000509000000000000" pitchFamily="65" charset="-120"/>
            </a:endParaRPr>
          </a:p>
        </p:txBody>
      </p:sp>
      <p:pic>
        <p:nvPicPr>
          <p:cNvPr id="7" name="圖片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531961"/>
            <a:ext cx="12121320" cy="2729849"/>
          </a:xfrm>
          <a:prstGeom prst="rect">
            <a:avLst/>
          </a:prstGeom>
        </p:spPr>
      </p:pic>
    </p:spTree>
    <p:extLst>
      <p:ext uri="{BB962C8B-B14F-4D97-AF65-F5344CB8AC3E}">
        <p14:creationId xmlns:p14="http://schemas.microsoft.com/office/powerpoint/2010/main" val="34986155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29</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1539290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164" y="270847"/>
            <a:ext cx="5871092" cy="646331"/>
          </a:xfrm>
        </p:spPr>
        <p:txBody>
          <a:bodyPr/>
          <a:lstStyle/>
          <a:p>
            <a:r>
              <a:rPr lang="zh-TW" altLang="en-US" dirty="0"/>
              <a:t>我們與「它」的安全距離</a:t>
            </a:r>
            <a:r>
              <a:rPr lang="en-US" altLang="zh-TW" dirty="0"/>
              <a:t>…</a:t>
            </a:r>
            <a:endParaRPr lang="zh-TW" altLang="en-US" dirty="0"/>
          </a:p>
        </p:txBody>
      </p:sp>
      <p:sp>
        <p:nvSpPr>
          <p:cNvPr id="5" name="內容版面配置區 4"/>
          <p:cNvSpPr>
            <a:spLocks noGrp="1"/>
          </p:cNvSpPr>
          <p:nvPr>
            <p:ph idx="1"/>
          </p:nvPr>
        </p:nvSpPr>
        <p:spPr>
          <a:xfrm>
            <a:off x="914399" y="1030361"/>
            <a:ext cx="10820401" cy="983166"/>
          </a:xfrm>
        </p:spPr>
        <p:txBody>
          <a:bodyPr>
            <a:normAutofit fontScale="92500" lnSpcReduction="10000"/>
          </a:bodyPr>
          <a:lstStyle/>
          <a:p>
            <a:r>
              <a:rPr lang="zh-TW" altLang="en-US" dirty="0"/>
              <a:t>駕駛看得到他右側車道上的</a:t>
            </a:r>
            <a:r>
              <a:rPr lang="zh-TW" altLang="en-US" b="1" dirty="0">
                <a:solidFill>
                  <a:srgbClr val="FF0000"/>
                </a:solidFill>
              </a:rPr>
              <a:t>三台機車</a:t>
            </a:r>
            <a:r>
              <a:rPr lang="zh-TW" altLang="en-US" dirty="0"/>
              <a:t>嗎？</a:t>
            </a:r>
            <a:endParaRPr lang="en-US" altLang="zh-TW" dirty="0"/>
          </a:p>
          <a:p>
            <a:pPr marL="0" indent="0">
              <a:spcBef>
                <a:spcPts val="0"/>
              </a:spcBef>
              <a:buNone/>
            </a:pPr>
            <a:r>
              <a:rPr lang="zh-TW" altLang="en-US" dirty="0"/>
              <a:t>  </a:t>
            </a:r>
            <a:r>
              <a:rPr lang="zh-TW" altLang="en-US" sz="2000" dirty="0"/>
              <a:t> </a:t>
            </a:r>
            <a:endParaRPr lang="zh-TW" altLang="en-US" dirty="0"/>
          </a:p>
          <a:p>
            <a:endParaRPr lang="zh-TW" altLang="en-US" dirty="0"/>
          </a:p>
        </p:txBody>
      </p:sp>
      <p:pic>
        <p:nvPicPr>
          <p:cNvPr id="3" name="圖片 2"/>
          <p:cNvPicPr>
            <a:picLocks noChangeAspect="1"/>
          </p:cNvPicPr>
          <p:nvPr/>
        </p:nvPicPr>
        <p:blipFill rotWithShape="1">
          <a:blip r:embed="rId2"/>
          <a:srcRect l="13688" t="18180" r="40036" b="5792"/>
          <a:stretch/>
        </p:blipFill>
        <p:spPr>
          <a:xfrm>
            <a:off x="3473534" y="1706445"/>
            <a:ext cx="5221943" cy="4825794"/>
          </a:xfrm>
          <a:prstGeom prst="rect">
            <a:avLst/>
          </a:prstGeom>
        </p:spPr>
      </p:pic>
      <p:sp>
        <p:nvSpPr>
          <p:cNvPr id="9" name="橢圓 8"/>
          <p:cNvSpPr/>
          <p:nvPr/>
        </p:nvSpPr>
        <p:spPr>
          <a:xfrm rot="20139296">
            <a:off x="4731198" y="5321336"/>
            <a:ext cx="397163" cy="1035128"/>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rot="19949077">
            <a:off x="5316815" y="4248139"/>
            <a:ext cx="397163" cy="890398"/>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p:cNvSpPr/>
          <p:nvPr/>
        </p:nvSpPr>
        <p:spPr>
          <a:xfrm rot="20423657">
            <a:off x="5358080" y="3139376"/>
            <a:ext cx="397163" cy="914696"/>
          </a:xfrm>
          <a:prstGeom prst="ellipse">
            <a:avLst/>
          </a:prstGeom>
          <a:noFill/>
          <a:ln w="38100">
            <a:solidFill>
              <a:srgbClr val="00B0F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4165190" y="5254125"/>
            <a:ext cx="370310" cy="584775"/>
          </a:xfrm>
          <a:prstGeom prst="rect">
            <a:avLst/>
          </a:prstGeom>
          <a:noFill/>
        </p:spPr>
        <p:txBody>
          <a:bodyPr wrap="square" rtlCol="0">
            <a:spAutoFit/>
          </a:bodyPr>
          <a:lstStyle/>
          <a:p>
            <a:r>
              <a:rPr lang="en-US" altLang="zh-TW" sz="3200" b="1" dirty="0">
                <a:solidFill>
                  <a:srgbClr val="FF0000"/>
                </a:solidFill>
              </a:rPr>
              <a:t>A</a:t>
            </a:r>
            <a:endParaRPr lang="zh-TW" altLang="en-US" sz="3200" b="1" dirty="0">
              <a:solidFill>
                <a:srgbClr val="FF0000"/>
              </a:solidFill>
            </a:endParaRPr>
          </a:p>
        </p:txBody>
      </p:sp>
      <p:sp>
        <p:nvSpPr>
          <p:cNvPr id="13" name="文字方塊 12"/>
          <p:cNvSpPr txBox="1"/>
          <p:nvPr/>
        </p:nvSpPr>
        <p:spPr>
          <a:xfrm>
            <a:off x="4763291" y="4119342"/>
            <a:ext cx="370310" cy="584775"/>
          </a:xfrm>
          <a:prstGeom prst="rect">
            <a:avLst/>
          </a:prstGeom>
          <a:noFill/>
        </p:spPr>
        <p:txBody>
          <a:bodyPr wrap="square" rtlCol="0">
            <a:spAutoFit/>
          </a:bodyPr>
          <a:lstStyle/>
          <a:p>
            <a:r>
              <a:rPr lang="en-US" altLang="zh-TW" sz="3200" b="1" dirty="0">
                <a:solidFill>
                  <a:srgbClr val="FF0000"/>
                </a:solidFill>
              </a:rPr>
              <a:t>B</a:t>
            </a:r>
            <a:endParaRPr lang="zh-TW" altLang="en-US" sz="3200" b="1" dirty="0">
              <a:solidFill>
                <a:srgbClr val="FF0000"/>
              </a:solidFill>
            </a:endParaRPr>
          </a:p>
        </p:txBody>
      </p:sp>
      <p:sp>
        <p:nvSpPr>
          <p:cNvPr id="14" name="文字方塊 13"/>
          <p:cNvSpPr txBox="1"/>
          <p:nvPr/>
        </p:nvSpPr>
        <p:spPr>
          <a:xfrm>
            <a:off x="4845821" y="3110405"/>
            <a:ext cx="370310" cy="584775"/>
          </a:xfrm>
          <a:prstGeom prst="rect">
            <a:avLst/>
          </a:prstGeom>
          <a:noFill/>
        </p:spPr>
        <p:txBody>
          <a:bodyPr wrap="square" rtlCol="0">
            <a:spAutoFit/>
          </a:bodyPr>
          <a:lstStyle/>
          <a:p>
            <a:r>
              <a:rPr lang="en-US" altLang="zh-TW" sz="3200" b="1" dirty="0">
                <a:solidFill>
                  <a:srgbClr val="FF0000"/>
                </a:solidFill>
              </a:rPr>
              <a:t>C</a:t>
            </a:r>
            <a:endParaRPr lang="zh-TW" altLang="en-US" sz="3200" b="1" dirty="0">
              <a:solidFill>
                <a:srgbClr val="FF0000"/>
              </a:solidFill>
            </a:endParaRPr>
          </a:p>
        </p:txBody>
      </p:sp>
      <p:pic>
        <p:nvPicPr>
          <p:cNvPr id="15" name="圖片 13" descr="小圖1.png"/>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1196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30</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38089771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31</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14193525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32</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6365629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33</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18667415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34</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249306911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35</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19223202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36</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38792940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編號版面配置區 1"/>
          <p:cNvSpPr>
            <a:spLocks noGrp="1"/>
          </p:cNvSpPr>
          <p:nvPr>
            <p:ph type="sldNum" sz="quarter" idx="12"/>
          </p:nvPr>
        </p:nvSpPr>
        <p:spPr/>
        <p:txBody>
          <a:bodyPr/>
          <a:lstStyle/>
          <a:p>
            <a:pPr>
              <a:defRPr/>
            </a:pPr>
            <a:fld id="{612DB182-6E50-408E-A836-0383DD348322}" type="slidenum">
              <a:rPr lang="zh-TW" altLang="en-US" smtClean="0"/>
              <a:pPr>
                <a:defRPr/>
              </a:pPr>
              <a:t>37</a:t>
            </a:fld>
            <a:endParaRPr lang="en-US" altLang="zh-TW" sz="1400"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p:spTree>
    <p:extLst>
      <p:ext uri="{BB962C8B-B14F-4D97-AF65-F5344CB8AC3E}">
        <p14:creationId xmlns:p14="http://schemas.microsoft.com/office/powerpoint/2010/main" val="1762594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163" y="270847"/>
            <a:ext cx="6620989" cy="646331"/>
          </a:xfrm>
        </p:spPr>
        <p:txBody>
          <a:bodyPr/>
          <a:lstStyle/>
          <a:p>
            <a:r>
              <a:rPr lang="zh-TW" altLang="en-US" dirty="0"/>
              <a:t>大型車駕駛看得到機車騎士嗎？</a:t>
            </a:r>
          </a:p>
        </p:txBody>
      </p:sp>
      <p:sp>
        <p:nvSpPr>
          <p:cNvPr id="4" name="內容版面配置區 3"/>
          <p:cNvSpPr>
            <a:spLocks noGrp="1"/>
          </p:cNvSpPr>
          <p:nvPr>
            <p:ph idx="1"/>
          </p:nvPr>
        </p:nvSpPr>
        <p:spPr/>
        <p:txBody>
          <a:bodyPr/>
          <a:lstStyle/>
          <a:p>
            <a:endParaRPr lang="zh-TW" altLang="en-US"/>
          </a:p>
        </p:txBody>
      </p:sp>
      <p:pic>
        <p:nvPicPr>
          <p:cNvPr id="7" name="圖片 6"/>
          <p:cNvPicPr>
            <a:picLocks noChangeAspect="1"/>
          </p:cNvPicPr>
          <p:nvPr/>
        </p:nvPicPr>
        <p:blipFill rotWithShape="1">
          <a:blip r:embed="rId2">
            <a:extLst>
              <a:ext uri="{28A0092B-C50C-407E-A947-70E740481C1C}">
                <a14:useLocalDpi xmlns:a14="http://schemas.microsoft.com/office/drawing/2010/main" val="0"/>
              </a:ext>
            </a:extLst>
          </a:blip>
          <a:srcRect l="25315" t="1161" r="17230" b="12027"/>
          <a:stretch/>
        </p:blipFill>
        <p:spPr>
          <a:xfrm>
            <a:off x="4722967" y="1568049"/>
            <a:ext cx="3340377" cy="28544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圖片 5"/>
          <p:cNvPicPr>
            <a:picLocks noChangeAspect="1"/>
          </p:cNvPicPr>
          <p:nvPr/>
        </p:nvPicPr>
        <p:blipFill rotWithShape="1">
          <a:blip r:embed="rId3">
            <a:extLst>
              <a:ext uri="{28A0092B-C50C-407E-A947-70E740481C1C}">
                <a14:useLocalDpi xmlns:a14="http://schemas.microsoft.com/office/drawing/2010/main" val="0"/>
              </a:ext>
            </a:extLst>
          </a:blip>
          <a:srcRect l="43527" t="18854" r="16327" b="17038"/>
          <a:stretch/>
        </p:blipFill>
        <p:spPr>
          <a:xfrm>
            <a:off x="8207011" y="2382613"/>
            <a:ext cx="3556000" cy="324056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 name="圖片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35280" t="13687" r="3632" b="14670"/>
          <a:stretch/>
        </p:blipFill>
        <p:spPr bwMode="auto">
          <a:xfrm>
            <a:off x="618837" y="1181886"/>
            <a:ext cx="3941991" cy="259578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圖片 13" descr="小圖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57021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大型車駕駛看得到機車騎士嗎？</a:t>
            </a:r>
          </a:p>
        </p:txBody>
      </p:sp>
      <p:pic>
        <p:nvPicPr>
          <p:cNvPr id="4" name="大貨車死角宣導-外國影片">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02264" y="917178"/>
            <a:ext cx="9155113" cy="5149850"/>
          </a:xfrm>
        </p:spPr>
      </p:pic>
    </p:spTree>
    <p:extLst>
      <p:ext uri="{BB962C8B-B14F-4D97-AF65-F5344CB8AC3E}">
        <p14:creationId xmlns:p14="http://schemas.microsoft.com/office/powerpoint/2010/main" val="125017424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164" y="270847"/>
            <a:ext cx="7109719" cy="646331"/>
          </a:xfrm>
        </p:spPr>
        <p:txBody>
          <a:bodyPr/>
          <a:lstStyle/>
          <a:p>
            <a:r>
              <a:rPr lang="zh-TW" altLang="en-US" dirty="0"/>
              <a:t>大型車駕駛的</a:t>
            </a:r>
            <a:r>
              <a:rPr lang="zh-TW" altLang="en-US" b="1" dirty="0">
                <a:solidFill>
                  <a:srgbClr val="0000FF"/>
                </a:solidFill>
              </a:rPr>
              <a:t>視線死角</a:t>
            </a:r>
            <a:r>
              <a:rPr lang="zh-TW" altLang="en-US" dirty="0"/>
              <a:t>在哪裡呢？</a:t>
            </a:r>
          </a:p>
        </p:txBody>
      </p:sp>
      <p:pic>
        <p:nvPicPr>
          <p:cNvPr id="5" name="圖片 13" descr="小圖1.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圖片 2"/>
          <p:cNvPicPr>
            <a:picLocks noChangeAspect="1"/>
          </p:cNvPicPr>
          <p:nvPr/>
        </p:nvPicPr>
        <p:blipFill rotWithShape="1">
          <a:blip r:embed="rId3"/>
          <a:srcRect l="14423" r="2341"/>
          <a:stretch/>
        </p:blipFill>
        <p:spPr>
          <a:xfrm>
            <a:off x="6086755" y="964901"/>
            <a:ext cx="5726546" cy="5060143"/>
          </a:xfrm>
          <a:prstGeom prst="rect">
            <a:avLst/>
          </a:prstGeom>
        </p:spPr>
      </p:pic>
      <p:pic>
        <p:nvPicPr>
          <p:cNvPr id="4" name="圖片 3"/>
          <p:cNvPicPr>
            <a:picLocks noChangeAspect="1"/>
          </p:cNvPicPr>
          <p:nvPr/>
        </p:nvPicPr>
        <p:blipFill>
          <a:blip r:embed="rId4">
            <a:clrChange>
              <a:clrFrom>
                <a:srgbClr val="FBFBFB"/>
              </a:clrFrom>
              <a:clrTo>
                <a:srgbClr val="FBFBFB">
                  <a:alpha val="0"/>
                </a:srgbClr>
              </a:clrTo>
            </a:clrChange>
          </a:blip>
          <a:stretch>
            <a:fillRect/>
          </a:stretch>
        </p:blipFill>
        <p:spPr>
          <a:xfrm>
            <a:off x="1632392" y="1489184"/>
            <a:ext cx="5033712" cy="1798961"/>
          </a:xfrm>
          <a:prstGeom prst="rect">
            <a:avLst/>
          </a:prstGeom>
        </p:spPr>
      </p:pic>
      <p:pic>
        <p:nvPicPr>
          <p:cNvPr id="12" name="圖片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5280" t="13687" r="3632" b="14670"/>
          <a:stretch/>
        </p:blipFill>
        <p:spPr bwMode="auto">
          <a:xfrm>
            <a:off x="835897" y="3666804"/>
            <a:ext cx="2608968" cy="17179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13" name="圖片 12"/>
          <p:cNvPicPr>
            <a:picLocks noChangeAspect="1"/>
          </p:cNvPicPr>
          <p:nvPr/>
        </p:nvPicPr>
        <p:blipFill rotWithShape="1">
          <a:blip r:embed="rId6" cstate="print">
            <a:extLst>
              <a:ext uri="{28A0092B-C50C-407E-A947-70E740481C1C}">
                <a14:useLocalDpi xmlns:a14="http://schemas.microsoft.com/office/drawing/2010/main" val="0"/>
              </a:ext>
            </a:extLst>
          </a:blip>
          <a:srcRect l="33032" t="15505" r="19850" b="12027"/>
          <a:stretch/>
        </p:blipFill>
        <p:spPr>
          <a:xfrm>
            <a:off x="3623643" y="4105539"/>
            <a:ext cx="2384611" cy="207416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4" name="圖片 13"/>
          <p:cNvPicPr>
            <a:picLocks noChangeAspect="1"/>
          </p:cNvPicPr>
          <p:nvPr/>
        </p:nvPicPr>
        <p:blipFill rotWithShape="1">
          <a:blip r:embed="rId7" cstate="print">
            <a:extLst>
              <a:ext uri="{28A0092B-C50C-407E-A947-70E740481C1C}">
                <a14:useLocalDpi xmlns:a14="http://schemas.microsoft.com/office/drawing/2010/main" val="0"/>
              </a:ext>
            </a:extLst>
          </a:blip>
          <a:srcRect l="43527" t="18854" r="16327" b="17038"/>
          <a:stretch/>
        </p:blipFill>
        <p:spPr>
          <a:xfrm>
            <a:off x="6193484" y="4544194"/>
            <a:ext cx="2128480" cy="19396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8" name="內容版面配置區 7"/>
          <p:cNvSpPr>
            <a:spLocks noGrp="1"/>
          </p:cNvSpPr>
          <p:nvPr>
            <p:ph idx="1"/>
          </p:nvPr>
        </p:nvSpPr>
        <p:spPr/>
        <p:txBody>
          <a:bodyPr/>
          <a:lstStyle/>
          <a:p>
            <a:r>
              <a:rPr lang="zh-TW" altLang="en-US"/>
              <a:t>車前方</a:t>
            </a:r>
            <a:endParaRPr lang="en-US" altLang="zh-TW"/>
          </a:p>
          <a:p>
            <a:r>
              <a:rPr lang="zh-TW" altLang="en-US"/>
              <a:t>左右兩側</a:t>
            </a:r>
            <a:endParaRPr lang="en-US" altLang="zh-TW"/>
          </a:p>
          <a:p>
            <a:r>
              <a:rPr lang="zh-TW" altLang="en-US"/>
              <a:t>車後方</a:t>
            </a:r>
            <a:endParaRPr lang="zh-TW" altLang="en-US" dirty="0"/>
          </a:p>
        </p:txBody>
      </p:sp>
      <p:sp>
        <p:nvSpPr>
          <p:cNvPr id="6" name="矩形 5">
            <a:extLst>
              <a:ext uri="{FF2B5EF4-FFF2-40B4-BE49-F238E27FC236}">
                <a16:creationId xmlns:a16="http://schemas.microsoft.com/office/drawing/2014/main" id="{6C558790-4BF8-4593-A8E1-A0CFBBD2B3AB}"/>
              </a:ext>
            </a:extLst>
          </p:cNvPr>
          <p:cNvSpPr/>
          <p:nvPr/>
        </p:nvSpPr>
        <p:spPr>
          <a:xfrm>
            <a:off x="1746679" y="3232184"/>
            <a:ext cx="5414687" cy="253916"/>
          </a:xfrm>
          <a:prstGeom prst="rect">
            <a:avLst/>
          </a:prstGeom>
        </p:spPr>
        <p:txBody>
          <a:bodyPr wrap="square">
            <a:spAutoFit/>
          </a:bodyPr>
          <a:lstStyle/>
          <a:p>
            <a:r>
              <a:rPr lang="zh-TW" altLang="en-US" sz="1050" dirty="0">
                <a:latin typeface="微軟正黑體" panose="020B0604030504040204" pitchFamily="34" charset="-120"/>
                <a:ea typeface="微軟正黑體" panose="020B0604030504040204" pitchFamily="34" charset="-120"/>
              </a:rPr>
              <a:t>資料來源：</a:t>
            </a:r>
            <a:r>
              <a:rPr lang="en-US" altLang="zh-TW" sz="1050" dirty="0">
                <a:latin typeface="微軟正黑體" panose="020B0604030504040204" pitchFamily="34" charset="-120"/>
                <a:ea typeface="微軟正黑體" panose="020B0604030504040204" pitchFamily="34" charset="-120"/>
              </a:rPr>
              <a:t>https://news.ltn.com.tw/news/society/breakingnews/2950028</a:t>
            </a:r>
            <a:endParaRPr lang="zh-TW" altLang="en-US" sz="105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6672131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9163" y="270847"/>
            <a:ext cx="4955691" cy="646331"/>
          </a:xfrm>
        </p:spPr>
        <p:txBody>
          <a:bodyPr/>
          <a:lstStyle/>
          <a:p>
            <a:r>
              <a:rPr lang="zh-TW" altLang="en-US" dirty="0"/>
              <a:t>車禍三是如何發生的？</a:t>
            </a:r>
          </a:p>
        </p:txBody>
      </p:sp>
      <p:sp>
        <p:nvSpPr>
          <p:cNvPr id="3" name="內容版面配置區 2"/>
          <p:cNvSpPr>
            <a:spLocks noGrp="1"/>
          </p:cNvSpPr>
          <p:nvPr>
            <p:ph idx="1"/>
          </p:nvPr>
        </p:nvSpPr>
        <p:spPr>
          <a:xfrm>
            <a:off x="5854855" y="383119"/>
            <a:ext cx="6142579" cy="5262527"/>
          </a:xfrm>
        </p:spPr>
        <p:txBody>
          <a:bodyPr/>
          <a:lstStyle/>
          <a:p>
            <a:r>
              <a:rPr lang="zh-TW" altLang="en-US" sz="2600" dirty="0"/>
              <a:t>行人於</a:t>
            </a:r>
            <a:r>
              <a:rPr lang="zh-TW" altLang="en-US" sz="2600" b="1" dirty="0">
                <a:solidFill>
                  <a:srgbClr val="FF0000"/>
                </a:solidFill>
              </a:rPr>
              <a:t>車輛紅燈末</a:t>
            </a:r>
            <a:r>
              <a:rPr lang="zh-TW" altLang="en-US" sz="2600" dirty="0"/>
              <a:t>進入路口，</a:t>
            </a:r>
            <a:r>
              <a:rPr lang="zh-TW" altLang="en-US" sz="2600" b="1" dirty="0">
                <a:solidFill>
                  <a:srgbClr val="FF0000"/>
                </a:solidFill>
              </a:rPr>
              <a:t>大型車綠燈起步</a:t>
            </a:r>
            <a:r>
              <a:rPr lang="zh-TW" altLang="en-US" sz="2600" dirty="0"/>
              <a:t>時，未注意</a:t>
            </a:r>
            <a:r>
              <a:rPr lang="zh-TW" altLang="en-US" sz="2600" b="1" dirty="0">
                <a:solidFill>
                  <a:srgbClr val="FF0000"/>
                </a:solidFill>
              </a:rPr>
              <a:t>視線死角</a:t>
            </a:r>
            <a:r>
              <a:rPr lang="zh-TW" altLang="en-US" sz="2600" dirty="0"/>
              <a:t>處有過馬路的行人，導致事故發生。</a:t>
            </a:r>
          </a:p>
        </p:txBody>
      </p:sp>
      <p:pic>
        <p:nvPicPr>
          <p:cNvPr id="4" name="圖片 13" descr="小圖1.pn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7474" y="165100"/>
            <a:ext cx="940275" cy="941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婦人從視線死角">
            <a:hlinkClick r:id="" action="ppaction://media"/>
          </p:cNvPr>
          <p:cNvPicPr>
            <a:picLocks noChangeAspect="1"/>
          </p:cNvPicPr>
          <p:nvPr>
            <a:videoFile r:link="rId1"/>
            <p:extLst>
              <p:ext uri="{DAA4B4D4-6D71-4841-9C94-3DE7FCFB9230}">
                <p14:media xmlns:p14="http://schemas.microsoft.com/office/powerpoint/2010/main" r:embed="rId2">
                  <p14:trim end="50028"/>
                </p14:media>
              </p:ext>
            </p:extLst>
          </p:nvPr>
        </p:nvPicPr>
        <p:blipFill>
          <a:blip r:embed="rId6"/>
          <a:stretch>
            <a:fillRect/>
          </a:stretch>
        </p:blipFill>
        <p:spPr>
          <a:xfrm>
            <a:off x="4566980" y="1795116"/>
            <a:ext cx="7213108" cy="4354211"/>
          </a:xfrm>
          <a:prstGeom prst="rect">
            <a:avLst/>
          </a:prstGeom>
        </p:spPr>
      </p:pic>
      <p:pic>
        <p:nvPicPr>
          <p:cNvPr id="56" name="圖片 55"/>
          <p:cNvPicPr>
            <a:picLocks noChangeAspect="1"/>
          </p:cNvPicPr>
          <p:nvPr/>
        </p:nvPicPr>
        <p:blipFill rotWithShape="1">
          <a:blip r:embed="rId7"/>
          <a:srcRect t="26760" r="51143" b="32857"/>
          <a:stretch/>
        </p:blipFill>
        <p:spPr>
          <a:xfrm>
            <a:off x="1409313" y="1243168"/>
            <a:ext cx="3085097" cy="4520334"/>
          </a:xfrm>
          <a:prstGeom prst="rect">
            <a:avLst/>
          </a:prstGeom>
        </p:spPr>
      </p:pic>
      <p:grpSp>
        <p:nvGrpSpPr>
          <p:cNvPr id="57" name="群組 56"/>
          <p:cNvGrpSpPr/>
          <p:nvPr/>
        </p:nvGrpSpPr>
        <p:grpSpPr>
          <a:xfrm>
            <a:off x="1532485" y="1312935"/>
            <a:ext cx="411604" cy="1172062"/>
            <a:chOff x="3146966" y="237588"/>
            <a:chExt cx="714375" cy="2019644"/>
          </a:xfrm>
        </p:grpSpPr>
        <p:grpSp>
          <p:nvGrpSpPr>
            <p:cNvPr id="58" name="群組 57"/>
            <p:cNvGrpSpPr/>
            <p:nvPr/>
          </p:nvGrpSpPr>
          <p:grpSpPr>
            <a:xfrm>
              <a:off x="3146966" y="237588"/>
              <a:ext cx="714375" cy="2019644"/>
              <a:chOff x="2582610" y="253933"/>
              <a:chExt cx="714375" cy="2019644"/>
            </a:xfrm>
          </p:grpSpPr>
          <p:grpSp>
            <p:nvGrpSpPr>
              <p:cNvPr id="73" name="群組 72"/>
              <p:cNvGrpSpPr/>
              <p:nvPr/>
            </p:nvGrpSpPr>
            <p:grpSpPr>
              <a:xfrm>
                <a:off x="2588909" y="253933"/>
                <a:ext cx="708076" cy="1563606"/>
                <a:chOff x="9457366" y="2671355"/>
                <a:chExt cx="718733" cy="1587136"/>
              </a:xfrm>
              <a:solidFill>
                <a:schemeClr val="bg1">
                  <a:lumMod val="75000"/>
                </a:schemeClr>
              </a:solidFill>
            </p:grpSpPr>
            <p:sp>
              <p:nvSpPr>
                <p:cNvPr id="75" name="橢圓 74"/>
                <p:cNvSpPr/>
                <p:nvPr/>
              </p:nvSpPr>
              <p:spPr>
                <a:xfrm>
                  <a:off x="9551109" y="4212772"/>
                  <a:ext cx="528422" cy="45719"/>
                </a:xfrm>
                <a:prstGeom prst="ellipse">
                  <a:avLst/>
                </a:prstGeom>
                <a:solidFill>
                  <a:schemeClr val="bg2">
                    <a:lumMod val="10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6" name="矩形 75"/>
                <p:cNvSpPr/>
                <p:nvPr/>
              </p:nvSpPr>
              <p:spPr>
                <a:xfrm>
                  <a:off x="9457366" y="2671355"/>
                  <a:ext cx="718733" cy="1541417"/>
                </a:xfrm>
                <a:prstGeom prst="rect">
                  <a:avLst/>
                </a:prstGeom>
                <a:grp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7" name="矩形 76"/>
                <p:cNvSpPr/>
                <p:nvPr/>
              </p:nvSpPr>
              <p:spPr>
                <a:xfrm>
                  <a:off x="9480341" y="4140498"/>
                  <a:ext cx="669959" cy="53830"/>
                </a:xfrm>
                <a:prstGeom prst="rect">
                  <a:avLst/>
                </a:prstGeom>
                <a:grp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8" name="矩形 77"/>
                <p:cNvSpPr/>
                <p:nvPr/>
              </p:nvSpPr>
              <p:spPr>
                <a:xfrm>
                  <a:off x="9480341" y="4056041"/>
                  <a:ext cx="669959" cy="53830"/>
                </a:xfrm>
                <a:prstGeom prst="rect">
                  <a:avLst/>
                </a:prstGeom>
                <a:grp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9" name="矩形 78"/>
                <p:cNvSpPr/>
                <p:nvPr/>
              </p:nvSpPr>
              <p:spPr>
                <a:xfrm>
                  <a:off x="9480341" y="3963456"/>
                  <a:ext cx="669959" cy="53830"/>
                </a:xfrm>
                <a:prstGeom prst="rect">
                  <a:avLst/>
                </a:prstGeom>
                <a:grp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grpSp>
          <p:pic>
            <p:nvPicPr>
              <p:cNvPr id="74" name="圖片 73"/>
              <p:cNvPicPr>
                <a:picLocks noChangeAspect="1"/>
              </p:cNvPicPr>
              <p:nvPr/>
            </p:nvPicPr>
            <p:blipFill>
              <a:blip r:embed="rId8"/>
              <a:stretch>
                <a:fillRect/>
              </a:stretch>
            </p:blipFill>
            <p:spPr>
              <a:xfrm rot="10800000">
                <a:off x="2582610" y="1810317"/>
                <a:ext cx="714375" cy="463260"/>
              </a:xfrm>
              <a:prstGeom prst="rect">
                <a:avLst/>
              </a:prstGeom>
            </p:spPr>
          </p:pic>
        </p:grpSp>
        <p:sp>
          <p:nvSpPr>
            <p:cNvPr id="59" name="矩形 58"/>
            <p:cNvSpPr/>
            <p:nvPr/>
          </p:nvSpPr>
          <p:spPr>
            <a:xfrm>
              <a:off x="3175477" y="1433930"/>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0" name="矩形 59"/>
            <p:cNvSpPr/>
            <p:nvPr/>
          </p:nvSpPr>
          <p:spPr>
            <a:xfrm>
              <a:off x="3175477" y="1345404"/>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1" name="矩形 60"/>
            <p:cNvSpPr/>
            <p:nvPr/>
          </p:nvSpPr>
          <p:spPr>
            <a:xfrm>
              <a:off x="3175477" y="1247410"/>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2" name="矩形 61"/>
            <p:cNvSpPr/>
            <p:nvPr/>
          </p:nvSpPr>
          <p:spPr>
            <a:xfrm>
              <a:off x="3175477" y="1156673"/>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3" name="矩形 62"/>
            <p:cNvSpPr/>
            <p:nvPr/>
          </p:nvSpPr>
          <p:spPr>
            <a:xfrm>
              <a:off x="3175477" y="1068461"/>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4" name="矩形 63"/>
            <p:cNvSpPr/>
            <p:nvPr/>
          </p:nvSpPr>
          <p:spPr>
            <a:xfrm>
              <a:off x="3175477" y="968955"/>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5" name="矩形 64"/>
            <p:cNvSpPr/>
            <p:nvPr/>
          </p:nvSpPr>
          <p:spPr>
            <a:xfrm>
              <a:off x="3175477" y="880759"/>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6" name="矩形 65"/>
            <p:cNvSpPr/>
            <p:nvPr/>
          </p:nvSpPr>
          <p:spPr>
            <a:xfrm>
              <a:off x="3175348" y="796364"/>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7" name="矩形 66"/>
            <p:cNvSpPr/>
            <p:nvPr/>
          </p:nvSpPr>
          <p:spPr>
            <a:xfrm>
              <a:off x="3175348" y="711171"/>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8" name="矩形 67"/>
            <p:cNvSpPr/>
            <p:nvPr/>
          </p:nvSpPr>
          <p:spPr>
            <a:xfrm>
              <a:off x="3175477" y="619380"/>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69" name="矩形 68"/>
            <p:cNvSpPr/>
            <p:nvPr/>
          </p:nvSpPr>
          <p:spPr>
            <a:xfrm>
              <a:off x="3175477" y="531184"/>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0" name="矩形 69"/>
            <p:cNvSpPr/>
            <p:nvPr/>
          </p:nvSpPr>
          <p:spPr>
            <a:xfrm>
              <a:off x="3175477" y="442396"/>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1" name="矩形 70"/>
            <p:cNvSpPr/>
            <p:nvPr/>
          </p:nvSpPr>
          <p:spPr>
            <a:xfrm>
              <a:off x="3175477" y="353749"/>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72" name="矩形 71"/>
            <p:cNvSpPr/>
            <p:nvPr/>
          </p:nvSpPr>
          <p:spPr>
            <a:xfrm>
              <a:off x="3175477" y="275991"/>
              <a:ext cx="660025" cy="53032"/>
            </a:xfrm>
            <a:prstGeom prst="rect">
              <a:avLst/>
            </a:prstGeom>
            <a:solidFill>
              <a:schemeClr val="bg1">
                <a:lumMod val="75000"/>
              </a:schemeClr>
            </a:solidFill>
            <a:ln>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grpSp>
      <p:grpSp>
        <p:nvGrpSpPr>
          <p:cNvPr id="80" name="群組 79"/>
          <p:cNvGrpSpPr/>
          <p:nvPr/>
        </p:nvGrpSpPr>
        <p:grpSpPr>
          <a:xfrm>
            <a:off x="1130795" y="1751181"/>
            <a:ext cx="439018" cy="569974"/>
            <a:chOff x="2081077" y="940300"/>
            <a:chExt cx="719624" cy="927587"/>
          </a:xfrm>
          <a:effectLst>
            <a:glow rad="50800">
              <a:schemeClr val="bg1">
                <a:alpha val="40000"/>
              </a:schemeClr>
            </a:glow>
          </a:effectLst>
        </p:grpSpPr>
        <p:pic>
          <p:nvPicPr>
            <p:cNvPr id="81" name="圖片 80"/>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imgEffect>
                    </a14:imgLayer>
                  </a14:imgProps>
                </a:ext>
              </a:extLst>
            </a:blip>
            <a:stretch>
              <a:fillRect/>
            </a:stretch>
          </p:blipFill>
          <p:spPr>
            <a:xfrm flipH="1">
              <a:off x="2275911" y="940300"/>
              <a:ext cx="343758" cy="882199"/>
            </a:xfrm>
            <a:prstGeom prst="rect">
              <a:avLst/>
            </a:prstGeom>
          </p:spPr>
        </p:pic>
        <p:grpSp>
          <p:nvGrpSpPr>
            <p:cNvPr id="82" name="群組 81"/>
            <p:cNvGrpSpPr/>
            <p:nvPr/>
          </p:nvGrpSpPr>
          <p:grpSpPr>
            <a:xfrm>
              <a:off x="2081077" y="1337982"/>
              <a:ext cx="719624" cy="529905"/>
              <a:chOff x="1599597" y="1500394"/>
              <a:chExt cx="1046167" cy="790990"/>
            </a:xfrm>
          </p:grpSpPr>
          <p:sp>
            <p:nvSpPr>
              <p:cNvPr id="83" name="橢圓 82"/>
              <p:cNvSpPr/>
              <p:nvPr/>
            </p:nvSpPr>
            <p:spPr>
              <a:xfrm>
                <a:off x="2264089" y="1892562"/>
                <a:ext cx="381675" cy="398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cxnSp>
            <p:nvCxnSpPr>
              <p:cNvPr id="84" name="直線接點 83"/>
              <p:cNvCxnSpPr/>
              <p:nvPr/>
            </p:nvCxnSpPr>
            <p:spPr>
              <a:xfrm flipV="1">
                <a:off x="1801571" y="2091971"/>
                <a:ext cx="255924" cy="2329"/>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85" name="橢圓 84"/>
              <p:cNvSpPr/>
              <p:nvPr/>
            </p:nvSpPr>
            <p:spPr>
              <a:xfrm>
                <a:off x="1599597" y="1892562"/>
                <a:ext cx="381675" cy="39882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86" name="橢圓 85"/>
              <p:cNvSpPr/>
              <p:nvPr/>
            </p:nvSpPr>
            <p:spPr>
              <a:xfrm>
                <a:off x="2059411" y="2036100"/>
                <a:ext cx="97300" cy="1117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cxnSp>
            <p:nvCxnSpPr>
              <p:cNvPr id="87" name="直線接點 86"/>
              <p:cNvCxnSpPr/>
              <p:nvPr/>
            </p:nvCxnSpPr>
            <p:spPr>
              <a:xfrm flipH="1">
                <a:off x="2091353" y="1946237"/>
                <a:ext cx="34016" cy="279542"/>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88" name="直線接點 87"/>
              <p:cNvCxnSpPr/>
              <p:nvPr/>
            </p:nvCxnSpPr>
            <p:spPr>
              <a:xfrm>
                <a:off x="2093852" y="1936538"/>
                <a:ext cx="6285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89" name="直線接點 88"/>
              <p:cNvCxnSpPr/>
              <p:nvPr/>
            </p:nvCxnSpPr>
            <p:spPr>
              <a:xfrm>
                <a:off x="2060777" y="2233569"/>
                <a:ext cx="62859"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90" name="直線接點 89"/>
              <p:cNvCxnSpPr/>
              <p:nvPr/>
            </p:nvCxnSpPr>
            <p:spPr>
              <a:xfrm flipV="1">
                <a:off x="1807038" y="1775497"/>
                <a:ext cx="162950" cy="319738"/>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91" name="直線接點 90"/>
              <p:cNvCxnSpPr>
                <a:endCxn id="92" idx="2"/>
              </p:cNvCxnSpPr>
              <p:nvPr/>
            </p:nvCxnSpPr>
            <p:spPr>
              <a:xfrm flipH="1" flipV="1">
                <a:off x="1951924" y="1749614"/>
                <a:ext cx="135961" cy="28684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2" name="流程圖: 人工輸入 91"/>
              <p:cNvSpPr/>
              <p:nvPr/>
            </p:nvSpPr>
            <p:spPr>
              <a:xfrm flipH="1">
                <a:off x="1872602" y="1695479"/>
                <a:ext cx="158644" cy="54135"/>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sp>
            <p:nvSpPr>
              <p:cNvPr id="93" name="弧形 92"/>
              <p:cNvSpPr/>
              <p:nvPr/>
            </p:nvSpPr>
            <p:spPr>
              <a:xfrm rot="464343" flipV="1">
                <a:off x="1794126" y="1500394"/>
                <a:ext cx="587788" cy="493148"/>
              </a:xfrm>
              <a:prstGeom prst="arc">
                <a:avLst/>
              </a:prstGeom>
              <a:ln w="12700"/>
            </p:spPr>
            <p:style>
              <a:lnRef idx="1">
                <a:schemeClr val="accent1"/>
              </a:lnRef>
              <a:fillRef idx="0">
                <a:schemeClr val="accent1"/>
              </a:fillRef>
              <a:effectRef idx="0">
                <a:schemeClr val="accent1"/>
              </a:effectRef>
              <a:fontRef idx="minor">
                <a:schemeClr val="tx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p>
            </p:txBody>
          </p:sp>
          <p:cxnSp>
            <p:nvCxnSpPr>
              <p:cNvPr id="94" name="直線接點 93"/>
              <p:cNvCxnSpPr/>
              <p:nvPr/>
            </p:nvCxnSpPr>
            <p:spPr>
              <a:xfrm flipH="1" flipV="1">
                <a:off x="2322018" y="1578024"/>
                <a:ext cx="137003" cy="516327"/>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95" name="弧形箭號 (左彎) 94"/>
              <p:cNvSpPr/>
              <p:nvPr/>
            </p:nvSpPr>
            <p:spPr>
              <a:xfrm flipV="1">
                <a:off x="2203391" y="1515470"/>
                <a:ext cx="126772" cy="120122"/>
              </a:xfrm>
              <a:prstGeom prst="curvedLeftArrow">
                <a:avLst>
                  <a:gd name="adj1" fmla="val 15250"/>
                  <a:gd name="adj2" fmla="val 50000"/>
                  <a:gd name="adj3"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TW" altLang="en-US">
                  <a:solidFill>
                    <a:schemeClr val="tx1"/>
                  </a:solidFill>
                </a:endParaRPr>
              </a:p>
            </p:txBody>
          </p:sp>
        </p:grpSp>
      </p:grpSp>
      <p:pic>
        <p:nvPicPr>
          <p:cNvPr id="49" name="圖片 48">
            <a:extLst>
              <a:ext uri="{FF2B5EF4-FFF2-40B4-BE49-F238E27FC236}">
                <a16:creationId xmlns:a16="http://schemas.microsoft.com/office/drawing/2014/main" id="{857B5D72-4CC6-4AE0-BD8A-43FC7F814B58}"/>
              </a:ext>
            </a:extLst>
          </p:cNvPr>
          <p:cNvPicPr>
            <a:picLocks noChangeAspect="1"/>
          </p:cNvPicPr>
          <p:nvPr/>
        </p:nvPicPr>
        <p:blipFill>
          <a:blip r:embed="rId11"/>
          <a:stretch>
            <a:fillRect/>
          </a:stretch>
        </p:blipFill>
        <p:spPr>
          <a:xfrm rot="10800000">
            <a:off x="458519" y="2774974"/>
            <a:ext cx="889925" cy="463352"/>
          </a:xfrm>
          <a:prstGeom prst="rect">
            <a:avLst/>
          </a:prstGeom>
        </p:spPr>
      </p:pic>
      <p:pic>
        <p:nvPicPr>
          <p:cNvPr id="52" name="圖片 51">
            <a:extLst>
              <a:ext uri="{FF2B5EF4-FFF2-40B4-BE49-F238E27FC236}">
                <a16:creationId xmlns:a16="http://schemas.microsoft.com/office/drawing/2014/main" id="{818EC93F-DA96-4AF0-B030-A1E4EBE5E914}"/>
              </a:ext>
            </a:extLst>
          </p:cNvPr>
          <p:cNvPicPr>
            <a:picLocks noChangeAspect="1"/>
          </p:cNvPicPr>
          <p:nvPr/>
        </p:nvPicPr>
        <p:blipFill>
          <a:blip r:embed="rId12"/>
          <a:stretch>
            <a:fillRect/>
          </a:stretch>
        </p:blipFill>
        <p:spPr>
          <a:xfrm rot="10800000" flipV="1">
            <a:off x="458518" y="2774212"/>
            <a:ext cx="915064" cy="476441"/>
          </a:xfrm>
          <a:prstGeom prst="rect">
            <a:avLst/>
          </a:prstGeom>
        </p:spPr>
      </p:pic>
      <p:pic>
        <p:nvPicPr>
          <p:cNvPr id="51" name="圖片 50">
            <a:extLst>
              <a:ext uri="{FF2B5EF4-FFF2-40B4-BE49-F238E27FC236}">
                <a16:creationId xmlns:a16="http://schemas.microsoft.com/office/drawing/2014/main" id="{857B5D72-4CC6-4AE0-BD8A-43FC7F814B58}"/>
              </a:ext>
            </a:extLst>
          </p:cNvPr>
          <p:cNvPicPr>
            <a:picLocks noChangeAspect="1"/>
          </p:cNvPicPr>
          <p:nvPr/>
        </p:nvPicPr>
        <p:blipFill>
          <a:blip r:embed="rId11"/>
          <a:stretch>
            <a:fillRect/>
          </a:stretch>
        </p:blipFill>
        <p:spPr>
          <a:xfrm rot="16200000">
            <a:off x="3462016" y="2257195"/>
            <a:ext cx="892959" cy="464932"/>
          </a:xfrm>
          <a:prstGeom prst="rect">
            <a:avLst/>
          </a:prstGeom>
        </p:spPr>
      </p:pic>
      <p:pic>
        <p:nvPicPr>
          <p:cNvPr id="50" name="圖片 49"/>
          <p:cNvPicPr>
            <a:picLocks noChangeAspect="1"/>
          </p:cNvPicPr>
          <p:nvPr/>
        </p:nvPicPr>
        <p:blipFill>
          <a:blip r:embed="rId13"/>
          <a:stretch>
            <a:fillRect/>
          </a:stretch>
        </p:blipFill>
        <p:spPr>
          <a:xfrm rot="10800000">
            <a:off x="989258" y="2595011"/>
            <a:ext cx="340421" cy="149019"/>
          </a:xfrm>
          <a:prstGeom prst="rect">
            <a:avLst/>
          </a:prstGeom>
        </p:spPr>
      </p:pic>
      <p:pic>
        <p:nvPicPr>
          <p:cNvPr id="53" name="圖片 52"/>
          <p:cNvPicPr>
            <a:picLocks noChangeAspect="1"/>
          </p:cNvPicPr>
          <p:nvPr/>
        </p:nvPicPr>
        <p:blipFill>
          <a:blip r:embed="rId13"/>
          <a:stretch>
            <a:fillRect/>
          </a:stretch>
        </p:blipFill>
        <p:spPr>
          <a:xfrm rot="16200000">
            <a:off x="4088208" y="2690264"/>
            <a:ext cx="340421" cy="149019"/>
          </a:xfrm>
          <a:prstGeom prst="rect">
            <a:avLst/>
          </a:prstGeom>
        </p:spPr>
      </p:pic>
      <p:sp>
        <p:nvSpPr>
          <p:cNvPr id="54" name="文字方塊 53">
            <a:extLst>
              <a:ext uri="{FF2B5EF4-FFF2-40B4-BE49-F238E27FC236}">
                <a16:creationId xmlns:a16="http://schemas.microsoft.com/office/drawing/2014/main" id="{56F200D3-03E4-412A-BD23-F42A2A71F023}"/>
              </a:ext>
            </a:extLst>
          </p:cNvPr>
          <p:cNvSpPr txBox="1"/>
          <p:nvPr/>
        </p:nvSpPr>
        <p:spPr>
          <a:xfrm>
            <a:off x="4494410" y="6149327"/>
            <a:ext cx="1261884" cy="276999"/>
          </a:xfrm>
          <a:prstGeom prst="rect">
            <a:avLst/>
          </a:prstGeom>
          <a:noFill/>
        </p:spPr>
        <p:txBody>
          <a:bodyPr wrap="none" rtlCol="0">
            <a:spAutoFit/>
          </a:bodyPr>
          <a:lstStyle/>
          <a:p>
            <a:r>
              <a:rPr lang="zh-TW" altLang="en-US" sz="1200" dirty="0">
                <a:latin typeface="微軟正黑體" panose="020B0604030504040204" pitchFamily="34" charset="-120"/>
                <a:ea typeface="微軟正黑體" panose="020B0604030504040204" pitchFamily="34" charset="-120"/>
              </a:rPr>
              <a:t>影片來源：網路</a:t>
            </a:r>
          </a:p>
        </p:txBody>
      </p:sp>
    </p:spTree>
    <p:extLst>
      <p:ext uri="{BB962C8B-B14F-4D97-AF65-F5344CB8AC3E}">
        <p14:creationId xmlns:p14="http://schemas.microsoft.com/office/powerpoint/2010/main" val="2803146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832"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37" presetClass="path" presetSubtype="0" accel="50000" decel="50000" fill="hold" nodeType="clickEffect">
                                  <p:stCondLst>
                                    <p:cond delay="0"/>
                                  </p:stCondLst>
                                  <p:childTnLst>
                                    <p:animMotion origin="layout" path="M 0.00026 -0.00046 L 0.00065 0.02014 C 0.00026 0.02454 0.00182 0.03009 0.00312 0.03333 C 0.00573 0.03819 0.00859 0.03981 0.0108 0.04028 L 0.02383 0.04398 " pathEditMode="relative" rAng="2820000" ptsTypes="AAAAA">
                                      <p:cBhvr>
                                        <p:cTn id="10" dur="2200" fill="hold"/>
                                        <p:tgtEl>
                                          <p:spTgt spid="80"/>
                                        </p:tgtEl>
                                        <p:attrNameLst>
                                          <p:attrName>ppt_x</p:attrName>
                                          <p:attrName>ppt_y</p:attrName>
                                        </p:attrNameLst>
                                      </p:cBhvr>
                                      <p:rCtr x="781" y="2870"/>
                                    </p:animMotion>
                                  </p:childTnLst>
                                </p:cTn>
                              </p:par>
                              <p:par>
                                <p:cTn id="11" presetID="8" presetClass="emph" presetSubtype="0" fill="hold" nodeType="withEffect">
                                  <p:stCondLst>
                                    <p:cond delay="0"/>
                                  </p:stCondLst>
                                  <p:childTnLst>
                                    <p:animRot by="600000">
                                      <p:cBhvr>
                                        <p:cTn id="12" dur="2000" fill="hold"/>
                                        <p:tgtEl>
                                          <p:spTgt spid="80"/>
                                        </p:tgtEl>
                                        <p:attrNameLst>
                                          <p:attrName>r</p:attrName>
                                        </p:attrNameLst>
                                      </p:cBhvr>
                                    </p:animRot>
                                  </p:childTnLst>
                                </p:cTn>
                              </p:par>
                              <p:par>
                                <p:cTn id="13" presetID="42" presetClass="path" presetSubtype="0" accel="50000" decel="50000" fill="hold" nodeType="withEffect">
                                  <p:stCondLst>
                                    <p:cond delay="1500"/>
                                  </p:stCondLst>
                                  <p:childTnLst>
                                    <p:animMotion origin="layout" path="M 1.875E-6 -1.85185E-6 L 1.875E-6 0.02037 " pathEditMode="relative" rAng="0" ptsTypes="AA">
                                      <p:cBhvr>
                                        <p:cTn id="14" dur="700" fill="hold"/>
                                        <p:tgtEl>
                                          <p:spTgt spid="57"/>
                                        </p:tgtEl>
                                        <p:attrNameLst>
                                          <p:attrName>ppt_x</p:attrName>
                                          <p:attrName>ppt_y</p:attrName>
                                        </p:attrNameLst>
                                      </p:cBhvr>
                                      <p:rCtr x="0" y="1019"/>
                                    </p:animMotion>
                                  </p:childTnLst>
                                </p:cTn>
                              </p:par>
                              <p:par>
                                <p:cTn id="15" presetID="1" presetClass="entr" presetSubtype="0" fill="hold" nodeType="withEffect">
                                  <p:stCondLst>
                                    <p:cond delay="1500"/>
                                  </p:stCondLst>
                                  <p:childTnLst>
                                    <p:set>
                                      <p:cBhvr>
                                        <p:cTn id="16" dur="1" fill="hold">
                                          <p:stCondLst>
                                            <p:cond delay="0"/>
                                          </p:stCondLst>
                                        </p:cTn>
                                        <p:tgtEl>
                                          <p:spTgt spid="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5"/>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實際案例分享</a:t>
            </a:r>
          </a:p>
        </p:txBody>
      </p:sp>
      <p:pic>
        <p:nvPicPr>
          <p:cNvPr id="4" name="K069923_1110104144709251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602264" y="1096790"/>
            <a:ext cx="9155113" cy="5149850"/>
          </a:xfrm>
        </p:spPr>
      </p:pic>
    </p:spTree>
    <p:extLst>
      <p:ext uri="{BB962C8B-B14F-4D97-AF65-F5344CB8AC3E}">
        <p14:creationId xmlns:p14="http://schemas.microsoft.com/office/powerpoint/2010/main" val="41505551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t>實際案例分享</a:t>
            </a:r>
          </a:p>
        </p:txBody>
      </p:sp>
      <p:pic>
        <p:nvPicPr>
          <p:cNvPr id="5" name="K069923_11101041447093621">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877686" y="-61662"/>
            <a:ext cx="4152409" cy="7381050"/>
          </a:xfrm>
        </p:spPr>
      </p:pic>
    </p:spTree>
    <p:extLst>
      <p:ext uri="{BB962C8B-B14F-4D97-AF65-F5344CB8AC3E}">
        <p14:creationId xmlns:p14="http://schemas.microsoft.com/office/powerpoint/2010/main" val="240855826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theme/theme1.xml><?xml version="1.0" encoding="utf-8"?>
<a:theme xmlns:a="http://schemas.openxmlformats.org/drawingml/2006/main" name="回顧">
  <a:themeElements>
    <a:clrScheme name="回顧">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回顧">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回顧">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129</TotalTime>
  <Words>836</Words>
  <Application>Microsoft Office PowerPoint</Application>
  <PresentationFormat>寬螢幕</PresentationFormat>
  <Paragraphs>92</Paragraphs>
  <Slides>37</Slides>
  <Notes>3</Notes>
  <HiddenSlides>0</HiddenSlides>
  <MMClips>6</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37</vt:i4>
      </vt:variant>
    </vt:vector>
  </HeadingPairs>
  <TitlesOfParts>
    <vt:vector size="45" baseType="lpstr">
      <vt:lpstr>微軟正黑體</vt:lpstr>
      <vt:lpstr>標楷體</vt:lpstr>
      <vt:lpstr>Arial</vt:lpstr>
      <vt:lpstr>Calibri</vt:lpstr>
      <vt:lpstr>Calibri Light</vt:lpstr>
      <vt:lpstr>Times New Roman</vt:lpstr>
      <vt:lpstr>Wingdings</vt:lpstr>
      <vt:lpstr>回顧</vt:lpstr>
      <vt:lpstr>大型車交通安全宣導</vt:lpstr>
      <vt:lpstr>大綱</vt:lpstr>
      <vt:lpstr>我們與「它」的安全距離…</vt:lpstr>
      <vt:lpstr>大型車駕駛看得到機車騎士嗎？</vt:lpstr>
      <vt:lpstr>大型車駕駛看得到機車騎士嗎？</vt:lpstr>
      <vt:lpstr>大型車駕駛的視線死角在哪裡呢？</vt:lpstr>
      <vt:lpstr>車禍三是如何發生的？</vt:lpstr>
      <vt:lpstr>實際案例分享</vt:lpstr>
      <vt:lpstr>實際案例分享</vt:lpstr>
      <vt:lpstr>我們與「它」安全的距離…</vt:lpstr>
      <vt:lpstr>什麼是大型車內輪差？</vt:lpstr>
      <vt:lpstr>實際案例分享</vt:lpstr>
      <vt:lpstr>交通法規篇</vt:lpstr>
      <vt:lpstr>汽車未依規定裝設行車紀錄器、行車視野輔助系統或防止捲入裝置者，處汽車所有人新臺幣一萬二千元以上二萬四千元以下罰鍰。</vt:lpstr>
      <vt:lpstr>PowerPoint 簡報</vt:lpstr>
      <vt:lpstr>PowerPoint 簡報</vt:lpstr>
      <vt:lpstr>PowerPoint 簡報</vt:lpstr>
      <vt:lpstr>PowerPoint 簡報</vt:lpstr>
      <vt:lpstr>PowerPoint 簡報</vt:lpstr>
      <vt:lpstr>汽車裝載時有下列情形，罰鍰+記汽車1點   裝載整體物品有超重、超長、超寬、超      高情形，而未隨車攜帶臨時通行證或未    依規定路線、時間行駛。    所載貨物滲漏、飛散、脫落、掉落或氣   味惡臭。</vt:lpstr>
      <vt:lpstr>汽車行駛於高速公路、快速公路或設站管制之道路，裝置貨物未依規定覆蓋、捆紮，處汽車駕駛人新臺幣三千元以上六千元以下罰鍰：</vt:lpstr>
      <vt:lpstr>PowerPoint 簡報</vt:lpstr>
      <vt:lpstr>防禦駕駛 3分鐘短片</vt:lpstr>
      <vt:lpstr>PowerPoint 簡報</vt:lpstr>
      <vt:lpstr>[防禦駕駛] 影響一輩子的用路觀念</vt:lpstr>
      <vt:lpstr>PowerPoint 簡報</vt:lpstr>
      <vt:lpstr>四、防制酒駕</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大型車交通安全宣導</dc:title>
  <dc:creator>李佳臻</dc:creator>
  <cp:lastModifiedBy>伍進欽</cp:lastModifiedBy>
  <cp:revision>16</cp:revision>
  <dcterms:created xsi:type="dcterms:W3CDTF">2022-10-16T03:06:37Z</dcterms:created>
  <dcterms:modified xsi:type="dcterms:W3CDTF">2024-12-04T02:53:02Z</dcterms:modified>
</cp:coreProperties>
</file>