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4"/>
  </p:notesMasterIdLst>
  <p:handoutMasterIdLst>
    <p:handoutMasterId r:id="rId25"/>
  </p:handoutMasterIdLst>
  <p:sldIdLst>
    <p:sldId id="272" r:id="rId3"/>
    <p:sldId id="321" r:id="rId4"/>
    <p:sldId id="318" r:id="rId5"/>
    <p:sldId id="314" r:id="rId6"/>
    <p:sldId id="316" r:id="rId7"/>
    <p:sldId id="353" r:id="rId8"/>
    <p:sldId id="270" r:id="rId9"/>
    <p:sldId id="312" r:id="rId10"/>
    <p:sldId id="354" r:id="rId11"/>
    <p:sldId id="363" r:id="rId12"/>
    <p:sldId id="359" r:id="rId13"/>
    <p:sldId id="313" r:id="rId14"/>
    <p:sldId id="315" r:id="rId15"/>
    <p:sldId id="319" r:id="rId16"/>
    <p:sldId id="355" r:id="rId17"/>
    <p:sldId id="357" r:id="rId18"/>
    <p:sldId id="352" r:id="rId19"/>
    <p:sldId id="364" r:id="rId20"/>
    <p:sldId id="361" r:id="rId21"/>
    <p:sldId id="362" r:id="rId22"/>
    <p:sldId id="341" r:id="rId23"/>
  </p:sldIdLst>
  <p:sldSz cx="9144000" cy="5143500" type="screen16x9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71450" indent="2857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42900" indent="5715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14350" indent="85725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685800" indent="1143000" algn="ctr" rtl="0" fontAlgn="base">
      <a:spcBef>
        <a:spcPct val="0"/>
      </a:spcBef>
      <a:spcAft>
        <a:spcPct val="0"/>
      </a:spcAft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21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AC9"/>
    <a:srgbClr val="72B405"/>
    <a:srgbClr val="4BB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94761" autoAdjust="0"/>
  </p:normalViewPr>
  <p:slideViewPr>
    <p:cSldViewPr>
      <p:cViewPr varScale="1">
        <p:scale>
          <a:sx n="144" d="100"/>
          <a:sy n="144" d="100"/>
        </p:scale>
        <p:origin x="612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27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6643AF-C899-4EA0-8385-B1C9DD70B126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gm:t>
    </dgm:pt>
    <dgm:pt modelId="{37882CD9-23E2-41D4-9D5D-7180CA21283A}" type="par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38C6532-4442-4654-9AF9-0EE72C1FCA3D}" type="sibTrans" cxnId="{230518F0-46A0-4EC8-ACBE-2EC3BBB2A0B4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3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6DD32C3C-8FDB-406F-94DE-239D3901D768}" type="pres">
      <dgm:prSet presAssocID="{EF6F92C5-2BF4-46D8-AA53-30EC269585E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3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CACCFA27-17FD-4934-BEAF-09770335C582}" type="pres">
      <dgm:prSet presAssocID="{FEEF9BFE-575F-4BD0-AC6B-5C47A0ADD14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813905-B367-404E-B43C-3FD39012E9F0}" type="pres">
      <dgm:prSet presAssocID="{5E6FD41D-5C32-46AF-B379-CC00EE2F0542}" presName="spacing" presStyleCnt="0"/>
      <dgm:spPr/>
    </dgm:pt>
    <dgm:pt modelId="{FAE9DC31-5292-41B5-B026-EE9450CF1934}" type="pres">
      <dgm:prSet presAssocID="{F86643AF-C899-4EA0-8385-B1C9DD70B126}" presName="composite" presStyleCnt="0"/>
      <dgm:spPr/>
    </dgm:pt>
    <dgm:pt modelId="{444F4BDD-2A1D-4444-B734-005ED278FF9A}" type="pres">
      <dgm:prSet presAssocID="{F86643AF-C899-4EA0-8385-B1C9DD70B126}" presName="imgShp" presStyleLbl="fgImgPlace1" presStyleIdx="2" presStyleCnt="3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7E8EF092-E6EF-4670-8B27-7EC418B33861}" type="pres">
      <dgm:prSet presAssocID="{F86643AF-C899-4EA0-8385-B1C9DD70B12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C533C973-6A5C-4C03-A157-AD2DF8885D80}" type="presOf" srcId="{EF6F92C5-2BF4-46D8-AA53-30EC269585E4}" destId="{6DD32C3C-8FDB-406F-94DE-239D3901D768}" srcOrd="0" destOrd="0" presId="urn:microsoft.com/office/officeart/2005/8/layout/vList3#1"/>
    <dgm:cxn modelId="{230518F0-46A0-4EC8-ACBE-2EC3BBB2A0B4}" srcId="{781B5C01-9746-4DF7-BA4F-258E2113F843}" destId="{F86643AF-C899-4EA0-8385-B1C9DD70B126}" srcOrd="2" destOrd="0" parTransId="{37882CD9-23E2-41D4-9D5D-7180CA21283A}" sibTransId="{F38C6532-4442-4654-9AF9-0EE72C1FCA3D}"/>
    <dgm:cxn modelId="{94DEE657-D34D-4E3D-A22E-AEDBC3ECA62D}" type="presOf" srcId="{FEEF9BFE-575F-4BD0-AC6B-5C47A0ADD14E}" destId="{CACCFA27-17FD-4934-BEAF-09770335C582}" srcOrd="0" destOrd="0" presId="urn:microsoft.com/office/officeart/2005/8/layout/vList3#1"/>
    <dgm:cxn modelId="{68D6E3A2-50DD-4728-A1D7-B49FE3A4DC89}" type="presOf" srcId="{F86643AF-C899-4EA0-8385-B1C9DD70B126}" destId="{7E8EF092-E6EF-4670-8B27-7EC418B33861}" srcOrd="0" destOrd="0" presId="urn:microsoft.com/office/officeart/2005/8/layout/vList3#1"/>
    <dgm:cxn modelId="{0DB8B6C9-C8DA-4F23-97CE-D3D7016D8528}" type="presOf" srcId="{781B5C01-9746-4DF7-BA4F-258E2113F843}" destId="{D23D0861-6A76-40D2-AB69-8EA98E1B8862}" srcOrd="0" destOrd="0" presId="urn:microsoft.com/office/officeart/2005/8/layout/vList3#1"/>
    <dgm:cxn modelId="{3C4479EF-23DD-4454-97CC-BFBA722F189C}" type="presParOf" srcId="{D23D0861-6A76-40D2-AB69-8EA98E1B8862}" destId="{5AA2D287-80E1-483A-AB2F-3D2CD18679B5}" srcOrd="0" destOrd="0" presId="urn:microsoft.com/office/officeart/2005/8/layout/vList3#1"/>
    <dgm:cxn modelId="{BAB97F2B-9538-495E-B50C-59CDEFCF4AC4}" type="presParOf" srcId="{5AA2D287-80E1-483A-AB2F-3D2CD18679B5}" destId="{2E2A683A-8493-4456-9CD6-F434DF568823}" srcOrd="0" destOrd="0" presId="urn:microsoft.com/office/officeart/2005/8/layout/vList3#1"/>
    <dgm:cxn modelId="{C6FC1959-D198-4CE4-946D-6C82713BD45E}" type="presParOf" srcId="{5AA2D287-80E1-483A-AB2F-3D2CD18679B5}" destId="{6DD32C3C-8FDB-406F-94DE-239D3901D768}" srcOrd="1" destOrd="0" presId="urn:microsoft.com/office/officeart/2005/8/layout/vList3#1"/>
    <dgm:cxn modelId="{E56F432F-7F0F-41A1-898C-F480DF0E4983}" type="presParOf" srcId="{D23D0861-6A76-40D2-AB69-8EA98E1B8862}" destId="{44FF9693-CC54-47D9-8BEC-89ABFEB0353B}" srcOrd="1" destOrd="0" presId="urn:microsoft.com/office/officeart/2005/8/layout/vList3#1"/>
    <dgm:cxn modelId="{6773CE8D-788F-4DD7-8812-06F12DFFF1BC}" type="presParOf" srcId="{D23D0861-6A76-40D2-AB69-8EA98E1B8862}" destId="{CD79A195-0B20-40E6-B1D9-B0C8EF31BC8D}" srcOrd="2" destOrd="0" presId="urn:microsoft.com/office/officeart/2005/8/layout/vList3#1"/>
    <dgm:cxn modelId="{77CBAEAC-42ED-47F4-83D1-2725971DBF9B}" type="presParOf" srcId="{CD79A195-0B20-40E6-B1D9-B0C8EF31BC8D}" destId="{82180F62-440A-4233-8560-F9D2B61C3CBA}" srcOrd="0" destOrd="0" presId="urn:microsoft.com/office/officeart/2005/8/layout/vList3#1"/>
    <dgm:cxn modelId="{D75CED68-04E6-4C99-83C2-76B34D8B45BA}" type="presParOf" srcId="{CD79A195-0B20-40E6-B1D9-B0C8EF31BC8D}" destId="{CACCFA27-17FD-4934-BEAF-09770335C582}" srcOrd="1" destOrd="0" presId="urn:microsoft.com/office/officeart/2005/8/layout/vList3#1"/>
    <dgm:cxn modelId="{E2A43B15-35B8-4697-96B8-F93B288D4E9A}" type="presParOf" srcId="{D23D0861-6A76-40D2-AB69-8EA98E1B8862}" destId="{25813905-B367-404E-B43C-3FD39012E9F0}" srcOrd="3" destOrd="0" presId="urn:microsoft.com/office/officeart/2005/8/layout/vList3#1"/>
    <dgm:cxn modelId="{53A2C046-5962-46A6-AF90-C43B4228A823}" type="presParOf" srcId="{D23D0861-6A76-40D2-AB69-8EA98E1B8862}" destId="{FAE9DC31-5292-41B5-B026-EE9450CF1934}" srcOrd="4" destOrd="0" presId="urn:microsoft.com/office/officeart/2005/8/layout/vList3#1"/>
    <dgm:cxn modelId="{B49C1E31-8A4C-4DAA-BB79-2135C5EE56B5}" type="presParOf" srcId="{FAE9DC31-5292-41B5-B026-EE9450CF1934}" destId="{444F4BDD-2A1D-4444-B734-005ED278FF9A}" srcOrd="0" destOrd="0" presId="urn:microsoft.com/office/officeart/2005/8/layout/vList3#1"/>
    <dgm:cxn modelId="{7FB0FDDD-6515-49D1-B3E8-3CB7E24A7E8B}" type="presParOf" srcId="{FAE9DC31-5292-41B5-B026-EE9450CF1934}" destId="{7E8EF092-E6EF-4670-8B27-7EC418B3386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1B5C01-9746-4DF7-BA4F-258E2113F843}" type="doc">
      <dgm:prSet loTypeId="urn:microsoft.com/office/officeart/2005/8/layout/vList3#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F6F92C5-2BF4-46D8-AA53-30EC269585E4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gm:t>
    </dgm:pt>
    <dgm:pt modelId="{A676943A-A501-4A8E-94A0-3590B95F7E19}" type="par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9AF4B1-8155-451A-BAEC-5476042F13CC}" type="sibTrans" cxnId="{E963B5FE-3B66-4E3A-8302-1B339837D5C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EF9BFE-575F-4BD0-AC6B-5C47A0ADD14E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gm:t>
    </dgm:pt>
    <dgm:pt modelId="{DE0CDEA2-3346-4957-9C85-8FF709131E53}" type="par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E6FD41D-5C32-46AF-B379-CC00EE2F0542}" type="sibTrans" cxnId="{072D158C-B5DD-4026-B5B5-777E041A9C53}">
      <dgm:prSet/>
      <dgm:spPr/>
      <dgm:t>
        <a:bodyPr/>
        <a:lstStyle/>
        <a:p>
          <a:endParaRPr lang="zh-TW" altLang="en-US" sz="3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3D0861-6A76-40D2-AB69-8EA98E1B8862}" type="pres">
      <dgm:prSet presAssocID="{781B5C01-9746-4DF7-BA4F-258E2113F84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AA2D287-80E1-483A-AB2F-3D2CD18679B5}" type="pres">
      <dgm:prSet presAssocID="{EF6F92C5-2BF4-46D8-AA53-30EC269585E4}" presName="composite" presStyleCnt="0"/>
      <dgm:spPr/>
    </dgm:pt>
    <dgm:pt modelId="{2E2A683A-8493-4456-9CD6-F434DF568823}" type="pres">
      <dgm:prSet presAssocID="{EF6F92C5-2BF4-46D8-AA53-30EC269585E4}" presName="imgShp" presStyleLbl="fgImgPlace1" presStyleIdx="0" presStyleCnt="2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6DD32C3C-8FDB-406F-94DE-239D3901D768}" type="pres">
      <dgm:prSet presAssocID="{EF6F92C5-2BF4-46D8-AA53-30EC269585E4}" presName="txShp" presStyleLbl="node1" presStyleIdx="0" presStyleCnt="2" custLinFactNeighborX="-841" custLinFactNeighborY="-182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FF9693-CC54-47D9-8BEC-89ABFEB0353B}" type="pres">
      <dgm:prSet presAssocID="{879AF4B1-8155-451A-BAEC-5476042F13CC}" presName="spacing" presStyleCnt="0"/>
      <dgm:spPr/>
    </dgm:pt>
    <dgm:pt modelId="{CD79A195-0B20-40E6-B1D9-B0C8EF31BC8D}" type="pres">
      <dgm:prSet presAssocID="{FEEF9BFE-575F-4BD0-AC6B-5C47A0ADD14E}" presName="composite" presStyleCnt="0"/>
      <dgm:spPr/>
    </dgm:pt>
    <dgm:pt modelId="{82180F62-440A-4233-8560-F9D2B61C3CBA}" type="pres">
      <dgm:prSet presAssocID="{FEEF9BFE-575F-4BD0-AC6B-5C47A0ADD14E}" presName="imgShp" presStyleLbl="fgImgPlace1" presStyleIdx="1" presStyleCnt="2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CACCFA27-17FD-4934-BEAF-09770335C582}" type="pres">
      <dgm:prSet presAssocID="{FEEF9BFE-575F-4BD0-AC6B-5C47A0ADD14E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BA894A9-6F42-45C9-BE9A-5955B03B4B64}" type="presOf" srcId="{EF6F92C5-2BF4-46D8-AA53-30EC269585E4}" destId="{6DD32C3C-8FDB-406F-94DE-239D3901D768}" srcOrd="0" destOrd="0" presId="urn:microsoft.com/office/officeart/2005/8/layout/vList3#2"/>
    <dgm:cxn modelId="{E963B5FE-3B66-4E3A-8302-1B339837D5C3}" srcId="{781B5C01-9746-4DF7-BA4F-258E2113F843}" destId="{EF6F92C5-2BF4-46D8-AA53-30EC269585E4}" srcOrd="0" destOrd="0" parTransId="{A676943A-A501-4A8E-94A0-3590B95F7E19}" sibTransId="{879AF4B1-8155-451A-BAEC-5476042F13CC}"/>
    <dgm:cxn modelId="{151912A7-EF9E-4CED-A147-399641297C0F}" type="presOf" srcId="{781B5C01-9746-4DF7-BA4F-258E2113F843}" destId="{D23D0861-6A76-40D2-AB69-8EA98E1B8862}" srcOrd="0" destOrd="0" presId="urn:microsoft.com/office/officeart/2005/8/layout/vList3#2"/>
    <dgm:cxn modelId="{072D158C-B5DD-4026-B5B5-777E041A9C53}" srcId="{781B5C01-9746-4DF7-BA4F-258E2113F843}" destId="{FEEF9BFE-575F-4BD0-AC6B-5C47A0ADD14E}" srcOrd="1" destOrd="0" parTransId="{DE0CDEA2-3346-4957-9C85-8FF709131E53}" sibTransId="{5E6FD41D-5C32-46AF-B379-CC00EE2F0542}"/>
    <dgm:cxn modelId="{73C38426-F50D-4F0E-8B59-217DCB5F21BB}" type="presOf" srcId="{FEEF9BFE-575F-4BD0-AC6B-5C47A0ADD14E}" destId="{CACCFA27-17FD-4934-BEAF-09770335C582}" srcOrd="0" destOrd="0" presId="urn:microsoft.com/office/officeart/2005/8/layout/vList3#2"/>
    <dgm:cxn modelId="{BBA1A85E-9797-43A5-9455-800BE7973997}" type="presParOf" srcId="{D23D0861-6A76-40D2-AB69-8EA98E1B8862}" destId="{5AA2D287-80E1-483A-AB2F-3D2CD18679B5}" srcOrd="0" destOrd="0" presId="urn:microsoft.com/office/officeart/2005/8/layout/vList3#2"/>
    <dgm:cxn modelId="{1449DCC3-D240-4DC5-870B-CC17B94538AB}" type="presParOf" srcId="{5AA2D287-80E1-483A-AB2F-3D2CD18679B5}" destId="{2E2A683A-8493-4456-9CD6-F434DF568823}" srcOrd="0" destOrd="0" presId="urn:microsoft.com/office/officeart/2005/8/layout/vList3#2"/>
    <dgm:cxn modelId="{1804D4E6-9FCB-4B07-8F8F-AD33A365A1B5}" type="presParOf" srcId="{5AA2D287-80E1-483A-AB2F-3D2CD18679B5}" destId="{6DD32C3C-8FDB-406F-94DE-239D3901D768}" srcOrd="1" destOrd="0" presId="urn:microsoft.com/office/officeart/2005/8/layout/vList3#2"/>
    <dgm:cxn modelId="{0459424F-222D-4A5C-86A0-75A5A7457E65}" type="presParOf" srcId="{D23D0861-6A76-40D2-AB69-8EA98E1B8862}" destId="{44FF9693-CC54-47D9-8BEC-89ABFEB0353B}" srcOrd="1" destOrd="0" presId="urn:microsoft.com/office/officeart/2005/8/layout/vList3#2"/>
    <dgm:cxn modelId="{11D53260-EE64-47D0-800D-B979F0C70D92}" type="presParOf" srcId="{D23D0861-6A76-40D2-AB69-8EA98E1B8862}" destId="{CD79A195-0B20-40E6-B1D9-B0C8EF31BC8D}" srcOrd="2" destOrd="0" presId="urn:microsoft.com/office/officeart/2005/8/layout/vList3#2"/>
    <dgm:cxn modelId="{8B7E2A34-DD0D-4BFE-9749-7F5F85A52DE9}" type="presParOf" srcId="{CD79A195-0B20-40E6-B1D9-B0C8EF31BC8D}" destId="{82180F62-440A-4233-8560-F9D2B61C3CBA}" srcOrd="0" destOrd="0" presId="urn:microsoft.com/office/officeart/2005/8/layout/vList3#2"/>
    <dgm:cxn modelId="{916432CF-A8F8-4CDF-9A22-25B19254BFE4}" type="presParOf" srcId="{CD79A195-0B20-40E6-B1D9-B0C8EF31BC8D}" destId="{CACCFA27-17FD-4934-BEAF-09770335C582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5AFA4F-7C34-4CDF-BE4C-CFA4ECB0EB0F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93C782B-9433-45CF-AB7D-E943F678E700}">
      <dgm:prSet phldrT="[文字]" custT="1"/>
      <dgm:spPr/>
      <dgm:t>
        <a:bodyPr/>
        <a:lstStyle/>
        <a:p>
          <a:r>
            <a: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課程單元</a:t>
          </a:r>
          <a:r>
            <a:rPr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一</a:t>
          </a:r>
          <a:r>
            <a:rPr lang="en-US" altLang="zh-TW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 </a:t>
          </a:r>
        </a:p>
        <a:p>
          <a:r>
            <a: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學生學習歷程檔案建置</a:t>
          </a:r>
          <a:endParaRPr lang="zh-TW" altLang="en-US" sz="3200" dirty="0">
            <a:solidFill>
              <a:schemeClr val="bg1"/>
            </a:solidFill>
          </a:endParaRPr>
        </a:p>
      </dgm:t>
    </dgm:pt>
    <dgm:pt modelId="{FC4AE5DD-6784-4560-84D4-52A6E2283699}" type="parTrans" cxnId="{5E67C9B3-A6D3-479D-92CE-0733FE2CAAF1}">
      <dgm:prSet/>
      <dgm:spPr/>
      <dgm:t>
        <a:bodyPr/>
        <a:lstStyle/>
        <a:p>
          <a:endParaRPr lang="zh-TW" altLang="en-US"/>
        </a:p>
      </dgm:t>
    </dgm:pt>
    <dgm:pt modelId="{A742121C-CADF-4D0C-9BEC-6D741DA0E8E2}" type="sibTrans" cxnId="{5E67C9B3-A6D3-479D-92CE-0733FE2CAAF1}">
      <dgm:prSet/>
      <dgm:spPr>
        <a:blipFill>
          <a:blip xmlns:r="http://schemas.openxmlformats.org/officeDocument/2006/relationships" r:embed="rId1">
            <a:extLst/>
          </a:blip>
          <a:srcRect/>
          <a:stretch>
            <a:fillRect l="-66000" r="-66000"/>
          </a:stretch>
        </a:blipFill>
      </dgm:spPr>
      <dgm:t>
        <a:bodyPr/>
        <a:lstStyle/>
        <a:p>
          <a:endParaRPr lang="zh-TW" altLang="en-US"/>
        </a:p>
      </dgm:t>
    </dgm:pt>
    <dgm:pt modelId="{3023B9D9-62DC-4FBE-BB56-21E0CF973FDD}">
      <dgm:prSet phldrT="[文字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課程單元</a:t>
          </a:r>
          <a:r>
            <a:rPr lang="en-US" altLang="zh-TW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二</a:t>
          </a:r>
          <a:r>
            <a:rPr lang="en-US" altLang="zh-TW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 </a:t>
          </a:r>
        </a:p>
        <a:p>
          <a:r>
            <a:rPr lang="en-US" altLang="zh-TW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UCAN</a:t>
          </a:r>
          <a:r>
            <a:rPr lang="zh-TW" altLang="en-US" sz="3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職能診斷平台操作及測驗</a:t>
          </a:r>
          <a:endParaRPr lang="zh-TW" altLang="en-US" sz="3200" dirty="0"/>
        </a:p>
      </dgm:t>
    </dgm:pt>
    <dgm:pt modelId="{F589997C-C280-455A-8FCD-2368ECDB4565}" type="parTrans" cxnId="{7E1BFE53-1FA3-4453-BAC3-101217B2777A}">
      <dgm:prSet/>
      <dgm:spPr/>
      <dgm:t>
        <a:bodyPr/>
        <a:lstStyle/>
        <a:p>
          <a:endParaRPr lang="zh-TW" altLang="en-US"/>
        </a:p>
      </dgm:t>
    </dgm:pt>
    <dgm:pt modelId="{E26F64B7-B9F3-454B-ACD5-7F467EB49ECE}" type="sibTrans" cxnId="{7E1BFE53-1FA3-4453-BAC3-101217B2777A}">
      <dgm:prSet/>
      <dgm:spPr>
        <a:blipFill>
          <a:blip xmlns:r="http://schemas.openxmlformats.org/officeDocument/2006/relationships" r:embed="rId2">
            <a:extLst/>
          </a:blip>
          <a:srcRect/>
          <a:stretch>
            <a:fillRect l="-20000" r="-20000"/>
          </a:stretch>
        </a:blipFill>
      </dgm:spPr>
      <dgm:t>
        <a:bodyPr/>
        <a:lstStyle/>
        <a:p>
          <a:endParaRPr lang="zh-TW" altLang="en-US"/>
        </a:p>
      </dgm:t>
    </dgm:pt>
    <dgm:pt modelId="{2D356E8F-9651-4BBB-82F1-498DD194BF58}" type="pres">
      <dgm:prSet presAssocID="{A95AFA4F-7C34-4CDF-BE4C-CFA4ECB0EB0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AE7BE65F-CA27-4145-97BB-8D871F31FA65}" type="pres">
      <dgm:prSet presAssocID="{A95AFA4F-7C34-4CDF-BE4C-CFA4ECB0EB0F}" presName="dot1" presStyleLbl="alignNode1" presStyleIdx="0" presStyleCnt="10" custLinFactX="200000" custLinFactNeighborX="297101" custLinFactNeighborY="92056"/>
      <dgm:spPr/>
    </dgm:pt>
    <dgm:pt modelId="{6CD5EE87-175E-45C1-9AE1-395C9B865C52}" type="pres">
      <dgm:prSet presAssocID="{A95AFA4F-7C34-4CDF-BE4C-CFA4ECB0EB0F}" presName="dot2" presStyleLbl="alignNode1" presStyleIdx="1" presStyleCnt="10" custLinFactX="200000" custLinFactNeighborX="297101" custLinFactNeighborY="92056"/>
      <dgm:spPr/>
    </dgm:pt>
    <dgm:pt modelId="{94E5E9E7-F8F4-44CE-B09C-48CF04F3B76E}" type="pres">
      <dgm:prSet presAssocID="{A95AFA4F-7C34-4CDF-BE4C-CFA4ECB0EB0F}" presName="dot3" presStyleLbl="alignNode1" presStyleIdx="2" presStyleCnt="10" custLinFactX="200000" custLinFactNeighborX="297101" custLinFactNeighborY="92056"/>
      <dgm:spPr/>
    </dgm:pt>
    <dgm:pt modelId="{423B6CCD-12FD-43DB-A2FA-8C227AF3E765}" type="pres">
      <dgm:prSet presAssocID="{A95AFA4F-7C34-4CDF-BE4C-CFA4ECB0EB0F}" presName="dotArrow1" presStyleLbl="alignNode1" presStyleIdx="3" presStyleCnt="10" custLinFactX="610644" custLinFactY="-276878" custLinFactNeighborX="700000" custLinFactNeighborY="-300000"/>
      <dgm:spPr/>
    </dgm:pt>
    <dgm:pt modelId="{D2CFFA7D-A925-410B-A741-6A84A74532C4}" type="pres">
      <dgm:prSet presAssocID="{A95AFA4F-7C34-4CDF-BE4C-CFA4ECB0EB0F}" presName="dotArrow2" presStyleLbl="alignNode1" presStyleIdx="4" presStyleCnt="10" custLinFactX="610644" custLinFactY="-276878" custLinFactNeighborX="700000" custLinFactNeighborY="-300000"/>
      <dgm:spPr/>
    </dgm:pt>
    <dgm:pt modelId="{BC101C59-F442-44B3-A857-0CC766826DB4}" type="pres">
      <dgm:prSet presAssocID="{A95AFA4F-7C34-4CDF-BE4C-CFA4ECB0EB0F}" presName="dotArrow3" presStyleLbl="alignNode1" presStyleIdx="5" presStyleCnt="10" custLinFactX="610644" custLinFactY="-276878" custLinFactNeighborX="700000" custLinFactNeighborY="-300000"/>
      <dgm:spPr/>
    </dgm:pt>
    <dgm:pt modelId="{FB509000-4A9D-4350-87A2-813D1D7E362C}" type="pres">
      <dgm:prSet presAssocID="{A95AFA4F-7C34-4CDF-BE4C-CFA4ECB0EB0F}" presName="dotArrow4" presStyleLbl="alignNode1" presStyleIdx="6" presStyleCnt="10" custLinFactX="610644" custLinFactY="-276878" custLinFactNeighborX="700000" custLinFactNeighborY="-300000"/>
      <dgm:spPr/>
    </dgm:pt>
    <dgm:pt modelId="{6BE2DFFD-632B-4C70-9F22-7A26608AF16F}" type="pres">
      <dgm:prSet presAssocID="{A95AFA4F-7C34-4CDF-BE4C-CFA4ECB0EB0F}" presName="dotArrow5" presStyleLbl="alignNode1" presStyleIdx="7" presStyleCnt="10" custLinFactX="610644" custLinFactY="-276878" custLinFactNeighborX="700000" custLinFactNeighborY="-300000"/>
      <dgm:spPr/>
    </dgm:pt>
    <dgm:pt modelId="{4E582845-AABF-4072-9C6F-A830BAFDC601}" type="pres">
      <dgm:prSet presAssocID="{A95AFA4F-7C34-4CDF-BE4C-CFA4ECB0EB0F}" presName="dotArrow6" presStyleLbl="alignNode1" presStyleIdx="8" presStyleCnt="10" custLinFactX="610644" custLinFactY="-276878" custLinFactNeighborX="700000" custLinFactNeighborY="-300000"/>
      <dgm:spPr/>
    </dgm:pt>
    <dgm:pt modelId="{9AE6542E-D933-4EA0-9053-9717E5D701FE}" type="pres">
      <dgm:prSet presAssocID="{A95AFA4F-7C34-4CDF-BE4C-CFA4ECB0EB0F}" presName="dotArrow7" presStyleLbl="alignNode1" presStyleIdx="9" presStyleCnt="10" custLinFactX="610644" custLinFactY="-276878" custLinFactNeighborX="700000" custLinFactNeighborY="-300000"/>
      <dgm:spPr/>
    </dgm:pt>
    <dgm:pt modelId="{94C832D7-8677-444F-BE78-3DC02D476741}" type="pres">
      <dgm:prSet presAssocID="{693C782B-9433-45CF-AB7D-E943F678E700}" presName="parTx1" presStyleLbl="node1" presStyleIdx="0" presStyleCnt="2" custScaleX="308654" custScaleY="287270" custLinFactY="-100000" custLinFactNeighborX="48290" custLinFactNeighborY="-169313"/>
      <dgm:spPr/>
      <dgm:t>
        <a:bodyPr/>
        <a:lstStyle/>
        <a:p>
          <a:endParaRPr lang="zh-TW" altLang="en-US"/>
        </a:p>
      </dgm:t>
    </dgm:pt>
    <dgm:pt modelId="{2B6BC0D8-BA8B-49CC-A414-E734BEDAE49D}" type="pres">
      <dgm:prSet presAssocID="{A742121C-CADF-4D0C-9BEC-6D741DA0E8E2}" presName="picture1" presStyleCnt="0"/>
      <dgm:spPr/>
    </dgm:pt>
    <dgm:pt modelId="{4FB5EE12-6814-4AAE-9FD9-8DC503CE3FE7}" type="pres">
      <dgm:prSet presAssocID="{A742121C-CADF-4D0C-9BEC-6D741DA0E8E2}" presName="imageRepeatNode" presStyleLbl="fgImgPlace1" presStyleIdx="0" presStyleCnt="2" custScaleX="172151" custScaleY="153611" custLinFactX="-61003" custLinFactY="-55105" custLinFactNeighborX="-100000" custLinFactNeighborY="-100000"/>
      <dgm:spPr/>
      <dgm:t>
        <a:bodyPr/>
        <a:lstStyle/>
        <a:p>
          <a:endParaRPr lang="zh-TW" altLang="en-US"/>
        </a:p>
      </dgm:t>
    </dgm:pt>
    <dgm:pt modelId="{4280D326-C2AF-4033-8D5A-9E14888E41CE}" type="pres">
      <dgm:prSet presAssocID="{3023B9D9-62DC-4FBE-BB56-21E0CF973FDD}" presName="parTx2" presStyleLbl="node1" presStyleIdx="1" presStyleCnt="2" custScaleX="310513" custScaleY="290092" custLinFactY="100000" custLinFactNeighborX="6910" custLinFactNeighborY="161514"/>
      <dgm:spPr/>
      <dgm:t>
        <a:bodyPr/>
        <a:lstStyle/>
        <a:p>
          <a:endParaRPr lang="zh-TW" altLang="en-US"/>
        </a:p>
      </dgm:t>
    </dgm:pt>
    <dgm:pt modelId="{6D171B57-F3C0-49FC-8595-B9B51E87DC51}" type="pres">
      <dgm:prSet presAssocID="{E26F64B7-B9F3-454B-ACD5-7F467EB49ECE}" presName="picture2" presStyleCnt="0"/>
      <dgm:spPr/>
    </dgm:pt>
    <dgm:pt modelId="{E5E7AEBC-A40F-4DBC-A551-7E9EA0ED12B4}" type="pres">
      <dgm:prSet presAssocID="{E26F64B7-B9F3-454B-ACD5-7F467EB49ECE}" presName="imageRepeatNode" presStyleLbl="fgImgPlace1" presStyleIdx="1" presStyleCnt="2" custScaleX="178734" custScaleY="166296" custLinFactX="-100000" custLinFactY="57535" custLinFactNeighborX="-151930" custLinFactNeighborY="100000"/>
      <dgm:spPr/>
      <dgm:t>
        <a:bodyPr/>
        <a:lstStyle/>
        <a:p>
          <a:endParaRPr lang="zh-TW" altLang="en-US"/>
        </a:p>
      </dgm:t>
    </dgm:pt>
  </dgm:ptLst>
  <dgm:cxnLst>
    <dgm:cxn modelId="{7E1BFE53-1FA3-4453-BAC3-101217B2777A}" srcId="{A95AFA4F-7C34-4CDF-BE4C-CFA4ECB0EB0F}" destId="{3023B9D9-62DC-4FBE-BB56-21E0CF973FDD}" srcOrd="1" destOrd="0" parTransId="{F589997C-C280-455A-8FCD-2368ECDB4565}" sibTransId="{E26F64B7-B9F3-454B-ACD5-7F467EB49ECE}"/>
    <dgm:cxn modelId="{E669EF91-7642-4F2A-9E80-67456B76D488}" type="presOf" srcId="{E26F64B7-B9F3-454B-ACD5-7F467EB49ECE}" destId="{E5E7AEBC-A40F-4DBC-A551-7E9EA0ED12B4}" srcOrd="0" destOrd="0" presId="urn:microsoft.com/office/officeart/2008/layout/AscendingPictureAccentProcess"/>
    <dgm:cxn modelId="{A8EBBB9B-0701-4197-87DD-C90C3E1ED166}" type="presOf" srcId="{693C782B-9433-45CF-AB7D-E943F678E700}" destId="{94C832D7-8677-444F-BE78-3DC02D476741}" srcOrd="0" destOrd="0" presId="urn:microsoft.com/office/officeart/2008/layout/AscendingPictureAccentProcess"/>
    <dgm:cxn modelId="{69D096A3-F863-493B-A231-35F311836E2B}" type="presOf" srcId="{A95AFA4F-7C34-4CDF-BE4C-CFA4ECB0EB0F}" destId="{2D356E8F-9651-4BBB-82F1-498DD194BF58}" srcOrd="0" destOrd="0" presId="urn:microsoft.com/office/officeart/2008/layout/AscendingPictureAccentProcess"/>
    <dgm:cxn modelId="{317281BA-9A02-48E5-BCA6-280976282884}" type="presOf" srcId="{A742121C-CADF-4D0C-9BEC-6D741DA0E8E2}" destId="{4FB5EE12-6814-4AAE-9FD9-8DC503CE3FE7}" srcOrd="0" destOrd="0" presId="urn:microsoft.com/office/officeart/2008/layout/AscendingPictureAccentProcess"/>
    <dgm:cxn modelId="{5E67C9B3-A6D3-479D-92CE-0733FE2CAAF1}" srcId="{A95AFA4F-7C34-4CDF-BE4C-CFA4ECB0EB0F}" destId="{693C782B-9433-45CF-AB7D-E943F678E700}" srcOrd="0" destOrd="0" parTransId="{FC4AE5DD-6784-4560-84D4-52A6E2283699}" sibTransId="{A742121C-CADF-4D0C-9BEC-6D741DA0E8E2}"/>
    <dgm:cxn modelId="{2FF95615-9C90-4A83-AFEA-9D065A234757}" type="presOf" srcId="{3023B9D9-62DC-4FBE-BB56-21E0CF973FDD}" destId="{4280D326-C2AF-4033-8D5A-9E14888E41CE}" srcOrd="0" destOrd="0" presId="urn:microsoft.com/office/officeart/2008/layout/AscendingPictureAccentProcess"/>
    <dgm:cxn modelId="{70923AAE-6758-4EA1-9C44-0BC6666E4A59}" type="presParOf" srcId="{2D356E8F-9651-4BBB-82F1-498DD194BF58}" destId="{AE7BE65F-CA27-4145-97BB-8D871F31FA65}" srcOrd="0" destOrd="0" presId="urn:microsoft.com/office/officeart/2008/layout/AscendingPictureAccentProcess"/>
    <dgm:cxn modelId="{E02B1BB3-BA2E-4800-A936-BACD037C2D9C}" type="presParOf" srcId="{2D356E8F-9651-4BBB-82F1-498DD194BF58}" destId="{6CD5EE87-175E-45C1-9AE1-395C9B865C52}" srcOrd="1" destOrd="0" presId="urn:microsoft.com/office/officeart/2008/layout/AscendingPictureAccentProcess"/>
    <dgm:cxn modelId="{7E030106-16FB-45C5-91D3-B5A118E53483}" type="presParOf" srcId="{2D356E8F-9651-4BBB-82F1-498DD194BF58}" destId="{94E5E9E7-F8F4-44CE-B09C-48CF04F3B76E}" srcOrd="2" destOrd="0" presId="urn:microsoft.com/office/officeart/2008/layout/AscendingPictureAccentProcess"/>
    <dgm:cxn modelId="{3F39C165-BAC3-4A0D-9B2E-D3556E8042B8}" type="presParOf" srcId="{2D356E8F-9651-4BBB-82F1-498DD194BF58}" destId="{423B6CCD-12FD-43DB-A2FA-8C227AF3E765}" srcOrd="3" destOrd="0" presId="urn:microsoft.com/office/officeart/2008/layout/AscendingPictureAccentProcess"/>
    <dgm:cxn modelId="{09E87E10-B45B-42B2-9681-DAC108A59A22}" type="presParOf" srcId="{2D356E8F-9651-4BBB-82F1-498DD194BF58}" destId="{D2CFFA7D-A925-410B-A741-6A84A74532C4}" srcOrd="4" destOrd="0" presId="urn:microsoft.com/office/officeart/2008/layout/AscendingPictureAccentProcess"/>
    <dgm:cxn modelId="{3F56B458-3A49-4DBA-BCDD-5C8D7BA092F9}" type="presParOf" srcId="{2D356E8F-9651-4BBB-82F1-498DD194BF58}" destId="{BC101C59-F442-44B3-A857-0CC766826DB4}" srcOrd="5" destOrd="0" presId="urn:microsoft.com/office/officeart/2008/layout/AscendingPictureAccentProcess"/>
    <dgm:cxn modelId="{EB6607E2-2438-46B6-9D8A-A0266F462BF8}" type="presParOf" srcId="{2D356E8F-9651-4BBB-82F1-498DD194BF58}" destId="{FB509000-4A9D-4350-87A2-813D1D7E362C}" srcOrd="6" destOrd="0" presId="urn:microsoft.com/office/officeart/2008/layout/AscendingPictureAccentProcess"/>
    <dgm:cxn modelId="{46BE0E0C-C239-4F3C-8158-435305AA698E}" type="presParOf" srcId="{2D356E8F-9651-4BBB-82F1-498DD194BF58}" destId="{6BE2DFFD-632B-4C70-9F22-7A26608AF16F}" srcOrd="7" destOrd="0" presId="urn:microsoft.com/office/officeart/2008/layout/AscendingPictureAccentProcess"/>
    <dgm:cxn modelId="{6AD11FF5-0641-46EF-85DE-53A2E18D4A59}" type="presParOf" srcId="{2D356E8F-9651-4BBB-82F1-498DD194BF58}" destId="{4E582845-AABF-4072-9C6F-A830BAFDC601}" srcOrd="8" destOrd="0" presId="urn:microsoft.com/office/officeart/2008/layout/AscendingPictureAccentProcess"/>
    <dgm:cxn modelId="{79BEB679-6D94-431B-88B8-E76EF35251DF}" type="presParOf" srcId="{2D356E8F-9651-4BBB-82F1-498DD194BF58}" destId="{9AE6542E-D933-4EA0-9053-9717E5D701FE}" srcOrd="9" destOrd="0" presId="urn:microsoft.com/office/officeart/2008/layout/AscendingPictureAccentProcess"/>
    <dgm:cxn modelId="{84480924-8083-4AF6-9F0C-43F672AE22DD}" type="presParOf" srcId="{2D356E8F-9651-4BBB-82F1-498DD194BF58}" destId="{94C832D7-8677-444F-BE78-3DC02D476741}" srcOrd="10" destOrd="0" presId="urn:microsoft.com/office/officeart/2008/layout/AscendingPictureAccentProcess"/>
    <dgm:cxn modelId="{42D0D668-9678-4B48-A9E7-42DE38E707AE}" type="presParOf" srcId="{2D356E8F-9651-4BBB-82F1-498DD194BF58}" destId="{2B6BC0D8-BA8B-49CC-A414-E734BEDAE49D}" srcOrd="11" destOrd="0" presId="urn:microsoft.com/office/officeart/2008/layout/AscendingPictureAccentProcess"/>
    <dgm:cxn modelId="{1F957516-B175-46C6-AF87-5F3956478F99}" type="presParOf" srcId="{2B6BC0D8-BA8B-49CC-A414-E734BEDAE49D}" destId="{4FB5EE12-6814-4AAE-9FD9-8DC503CE3FE7}" srcOrd="0" destOrd="0" presId="urn:microsoft.com/office/officeart/2008/layout/AscendingPictureAccentProcess"/>
    <dgm:cxn modelId="{7B2474CE-152E-43D8-9954-2D17B4549FC7}" type="presParOf" srcId="{2D356E8F-9651-4BBB-82F1-498DD194BF58}" destId="{4280D326-C2AF-4033-8D5A-9E14888E41CE}" srcOrd="12" destOrd="0" presId="urn:microsoft.com/office/officeart/2008/layout/AscendingPictureAccentProcess"/>
    <dgm:cxn modelId="{06A74AE3-CE54-4F4E-8BA3-73F3597CCC9F}" type="presParOf" srcId="{2D356E8F-9651-4BBB-82F1-498DD194BF58}" destId="{6D171B57-F3C0-49FC-8595-B9B51E87DC51}" srcOrd="13" destOrd="0" presId="urn:microsoft.com/office/officeart/2008/layout/AscendingPictureAccentProcess"/>
    <dgm:cxn modelId="{8AB8B2ED-252F-40C5-8DCE-7CB713CD44CA}" type="presParOf" srcId="{6D171B57-F3C0-49FC-8595-B9B51E87DC51}" destId="{E5E7AEBC-A40F-4DBC-A551-7E9EA0ED12B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4CA071-98CF-4821-9BC6-9A44E374380F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AC80ECC7-44BA-4FCA-982D-AA85D0582845}">
      <dgm:prSet phldrT="[文字]" custT="1"/>
      <dgm:spPr/>
      <dgm:t>
        <a:bodyPr/>
        <a:lstStyle/>
        <a:p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心理測驗</a:t>
          </a:r>
          <a:r>
            <a: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</a:p>
      </dgm:t>
    </dgm:pt>
    <dgm:pt modelId="{AF37B54E-E461-4987-92EF-61265561733C}" type="parTrans" cxnId="{6B76501C-B51C-46A2-B163-CF2E7A40FC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98DECB-DA78-4867-AEA9-1F4CB8B190F9}" type="sibTrans" cxnId="{6B76501C-B51C-46A2-B163-CF2E7A40FC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0420BA-E241-487C-8370-94656ED56BB0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透過「</a:t>
          </a:r>
          <a:r>
            <a:rPr lang="zh-TW" altLang="en-US" sz="20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大專校院學生心理健康關懷量表」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讓你瞭解自己近期的情緒與壓力狀態。</a:t>
          </a:r>
        </a:p>
      </dgm:t>
    </dgm:pt>
    <dgm:pt modelId="{725FA1EC-A554-46D1-9892-DF41E0A6489C}" type="parTrans" cxnId="{3249986B-9C2C-4914-B240-F3A8DAE31C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E49CA5-0187-4010-842B-1A361263DEAA}" type="sibTrans" cxnId="{3249986B-9C2C-4914-B240-F3A8DAE31CC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E7FBCC-BE06-4242-8D63-31F827074B2F}">
      <dgm:prSet phldrT="[文字]" custT="1"/>
      <dgm:spPr/>
      <dgm:t>
        <a:bodyPr/>
        <a:lstStyle/>
        <a:p>
          <a:r>
            <a:rPr lang="zh-TW" altLang="en-US" sz="22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心靈補給站</a:t>
          </a:r>
        </a:p>
      </dgm:t>
    </dgm:pt>
    <dgm:pt modelId="{F181D9AD-0D55-42F0-A1FC-487E3939150B}" type="parTrans" cxnId="{5AB88751-9E8C-4226-BD3F-7001732858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3A8B42-CDE5-4DFF-B50E-54AA9C950B77}" type="sibTrans" cxnId="{5AB88751-9E8C-4226-BD3F-7001732858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6A9B3B-2C9F-405F-9A76-82D9894B2D60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由專業輔導人員說明如何看懂測驗結果報告。</a:t>
          </a:r>
          <a:endParaRPr lang="en-US" altLang="zh-TW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E2EB6C-F49A-4A2B-8D6A-8CBEE72EA3C0}" type="parTrans" cxnId="{9D70792D-51E7-4986-BCE6-762FBAE2AF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2109E0-5184-4C00-9827-FBC99E981E1B}" type="sibTrans" cxnId="{9D70792D-51E7-4986-BCE6-762FBAE2AF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31E4C8-F7F4-46EC-8B80-20E577185E45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諮商中心有哪些資源，你可以如何使用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814DC9-9A8C-4638-A66B-4E03623A2979}" type="parTrans" cxnId="{AB297C4B-FFA1-49FC-B04B-7A6C3CDC758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473E0-EBD9-45D7-B9EF-B3B032138543}" type="sibTrans" cxnId="{AB297C4B-FFA1-49FC-B04B-7A6C3CDC758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F5D921-CC4F-456B-9E27-297E05A6462E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心理健康是什麼？</a:t>
          </a:r>
        </a:p>
      </dgm:t>
    </dgm:pt>
    <dgm:pt modelId="{39F7A050-1732-4505-A399-DD437732F593}" type="parTrans" cxnId="{1F65B230-212F-4EB3-951B-939FC44C1E6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8BBAA7-2457-4D64-B396-6855B5A5E09D}" type="sibTrans" cxnId="{1F65B230-212F-4EB3-951B-939FC44C1E6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D9C91B-2657-45F2-8CE7-148E4F003032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學習照顧自己的心理健康</a:t>
          </a:r>
        </a:p>
      </dgm:t>
    </dgm:pt>
    <dgm:pt modelId="{87DDDC05-0519-4FF7-958C-A09D3DF0070D}" type="parTrans" cxnId="{A8418A5E-F8CD-4027-9008-5D306E0BDA9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B3AFD9-A16C-4B3C-B011-901F35006751}" type="sibTrans" cxnId="{A8418A5E-F8CD-4027-9008-5D306E0BDA9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D529AC-C5DA-4970-AE4E-BE45E52DDC00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以手機填答量表，請同學自備可上網的手機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en-US" altLang="zh-TW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3FD983-5DFE-4778-9597-74DD170F058F}" type="parTrans" cxnId="{91FC9EB6-AC6A-4845-AEC5-5EC28059E6B3}">
      <dgm:prSet/>
      <dgm:spPr/>
      <dgm:t>
        <a:bodyPr/>
        <a:lstStyle/>
        <a:p>
          <a:endParaRPr lang="zh-TW" altLang="en-US"/>
        </a:p>
      </dgm:t>
    </dgm:pt>
    <dgm:pt modelId="{36F2AB88-0740-43AB-841D-531D698580FF}" type="sibTrans" cxnId="{91FC9EB6-AC6A-4845-AEC5-5EC28059E6B3}">
      <dgm:prSet/>
      <dgm:spPr/>
      <dgm:t>
        <a:bodyPr/>
        <a:lstStyle/>
        <a:p>
          <a:endParaRPr lang="zh-TW" altLang="en-US"/>
        </a:p>
      </dgm:t>
    </dgm:pt>
    <dgm:pt modelId="{8F1C0BFE-56C6-43AD-9528-9F81D530DB28}" type="pres">
      <dgm:prSet presAssocID="{2A4CA071-98CF-4821-9BC6-9A44E37438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0A0348B-1BAD-46A3-B564-B94F7D802B0C}" type="pres">
      <dgm:prSet presAssocID="{AC80ECC7-44BA-4FCA-982D-AA85D0582845}" presName="parentText" presStyleLbl="node1" presStyleIdx="0" presStyleCnt="2" custScaleY="4724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457BB7-A507-497C-B448-D732F75535A7}" type="pres">
      <dgm:prSet presAssocID="{AC80ECC7-44BA-4FCA-982D-AA85D058284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BE53C9-4DBC-4342-8CA7-733A1A56B5EA}" type="pres">
      <dgm:prSet presAssocID="{7FE7FBCC-BE06-4242-8D63-31F827074B2F}" presName="parentText" presStyleLbl="node1" presStyleIdx="1" presStyleCnt="2" custScaleY="5257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124F31-FA9C-4AD0-8F54-8CA009D0BA19}" type="pres">
      <dgm:prSet presAssocID="{7FE7FBCC-BE06-4242-8D63-31F827074B2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B76501C-B51C-46A2-B163-CF2E7A40FC5A}" srcId="{2A4CA071-98CF-4821-9BC6-9A44E374380F}" destId="{AC80ECC7-44BA-4FCA-982D-AA85D0582845}" srcOrd="0" destOrd="0" parTransId="{AF37B54E-E461-4987-92EF-61265561733C}" sibTransId="{1D98DECB-DA78-4867-AEA9-1F4CB8B190F9}"/>
    <dgm:cxn modelId="{4DE36757-E15F-4859-860B-9765CA5A3E4E}" type="presOf" srcId="{9AD529AC-C5DA-4970-AE4E-BE45E52DDC00}" destId="{E7457BB7-A507-497C-B448-D732F75535A7}" srcOrd="0" destOrd="2" presId="urn:microsoft.com/office/officeart/2005/8/layout/vList2"/>
    <dgm:cxn modelId="{A81D9D7C-79C4-43E1-B41D-5A22E7278A77}" type="presOf" srcId="{2A4CA071-98CF-4821-9BC6-9A44E374380F}" destId="{8F1C0BFE-56C6-43AD-9528-9F81D530DB28}" srcOrd="0" destOrd="0" presId="urn:microsoft.com/office/officeart/2005/8/layout/vList2"/>
    <dgm:cxn modelId="{8365F267-7E4D-4077-A84D-F983C4FF3590}" type="presOf" srcId="{DBF5D921-CC4F-456B-9E27-297E05A6462E}" destId="{13124F31-FA9C-4AD0-8F54-8CA009D0BA19}" srcOrd="0" destOrd="0" presId="urn:microsoft.com/office/officeart/2005/8/layout/vList2"/>
    <dgm:cxn modelId="{C4CF7DB4-AA19-4F74-9B8B-70671449D0EC}" type="presOf" srcId="{AC80ECC7-44BA-4FCA-982D-AA85D0582845}" destId="{80A0348B-1BAD-46A3-B564-B94F7D802B0C}" srcOrd="0" destOrd="0" presId="urn:microsoft.com/office/officeart/2005/8/layout/vList2"/>
    <dgm:cxn modelId="{91FC9EB6-AC6A-4845-AEC5-5EC28059E6B3}" srcId="{AC80ECC7-44BA-4FCA-982D-AA85D0582845}" destId="{9AD529AC-C5DA-4970-AE4E-BE45E52DDC00}" srcOrd="2" destOrd="0" parTransId="{DD3FD983-5DFE-4778-9597-74DD170F058F}" sibTransId="{36F2AB88-0740-43AB-841D-531D698580FF}"/>
    <dgm:cxn modelId="{0DAC0458-F084-4662-95C0-307B992645F7}" type="presOf" srcId="{E631E4C8-F7F4-46EC-8B80-20E577185E45}" destId="{13124F31-FA9C-4AD0-8F54-8CA009D0BA19}" srcOrd="0" destOrd="2" presId="urn:microsoft.com/office/officeart/2005/8/layout/vList2"/>
    <dgm:cxn modelId="{1F65B230-212F-4EB3-951B-939FC44C1E64}" srcId="{7FE7FBCC-BE06-4242-8D63-31F827074B2F}" destId="{DBF5D921-CC4F-456B-9E27-297E05A6462E}" srcOrd="0" destOrd="0" parTransId="{39F7A050-1732-4505-A399-DD437732F593}" sibTransId="{1B8BBAA7-2457-4D64-B396-6855B5A5E09D}"/>
    <dgm:cxn modelId="{A8418A5E-F8CD-4027-9008-5D306E0BDA98}" srcId="{7FE7FBCC-BE06-4242-8D63-31F827074B2F}" destId="{80D9C91B-2657-45F2-8CE7-148E4F003032}" srcOrd="1" destOrd="0" parTransId="{87DDDC05-0519-4FF7-958C-A09D3DF0070D}" sibTransId="{CDB3AFD9-A16C-4B3C-B011-901F35006751}"/>
    <dgm:cxn modelId="{09B50319-7E61-4D3B-B7D9-DCF27F93C38B}" type="presOf" srcId="{80D9C91B-2657-45F2-8CE7-148E4F003032}" destId="{13124F31-FA9C-4AD0-8F54-8CA009D0BA19}" srcOrd="0" destOrd="1" presId="urn:microsoft.com/office/officeart/2005/8/layout/vList2"/>
    <dgm:cxn modelId="{9D70792D-51E7-4986-BCE6-762FBAE2AF5A}" srcId="{AC80ECC7-44BA-4FCA-982D-AA85D0582845}" destId="{486A9B3B-2C9F-405F-9A76-82D9894B2D60}" srcOrd="1" destOrd="0" parTransId="{B9E2EB6C-F49A-4A2B-8D6A-8CBEE72EA3C0}" sibTransId="{BC2109E0-5184-4C00-9827-FBC99E981E1B}"/>
    <dgm:cxn modelId="{9F9AAF88-268B-465B-B495-619B1368A510}" type="presOf" srcId="{100420BA-E241-487C-8370-94656ED56BB0}" destId="{E7457BB7-A507-497C-B448-D732F75535A7}" srcOrd="0" destOrd="0" presId="urn:microsoft.com/office/officeart/2005/8/layout/vList2"/>
    <dgm:cxn modelId="{AAFE8EEC-D3D5-4AE8-A400-0001A557511A}" type="presOf" srcId="{7FE7FBCC-BE06-4242-8D63-31F827074B2F}" destId="{85BE53C9-4DBC-4342-8CA7-733A1A56B5EA}" srcOrd="0" destOrd="0" presId="urn:microsoft.com/office/officeart/2005/8/layout/vList2"/>
    <dgm:cxn modelId="{EDEEBDF2-9D07-43AE-A078-DDFB944E4FC9}" type="presOf" srcId="{486A9B3B-2C9F-405F-9A76-82D9894B2D60}" destId="{E7457BB7-A507-497C-B448-D732F75535A7}" srcOrd="0" destOrd="1" presId="urn:microsoft.com/office/officeart/2005/8/layout/vList2"/>
    <dgm:cxn modelId="{3249986B-9C2C-4914-B240-F3A8DAE31CCD}" srcId="{AC80ECC7-44BA-4FCA-982D-AA85D0582845}" destId="{100420BA-E241-487C-8370-94656ED56BB0}" srcOrd="0" destOrd="0" parTransId="{725FA1EC-A554-46D1-9892-DF41E0A6489C}" sibTransId="{44E49CA5-0187-4010-842B-1A361263DEAA}"/>
    <dgm:cxn modelId="{5AB88751-9E8C-4226-BD3F-7001732858A7}" srcId="{2A4CA071-98CF-4821-9BC6-9A44E374380F}" destId="{7FE7FBCC-BE06-4242-8D63-31F827074B2F}" srcOrd="1" destOrd="0" parTransId="{F181D9AD-0D55-42F0-A1FC-487E3939150B}" sibTransId="{293A8B42-CDE5-4DFF-B50E-54AA9C950B77}"/>
    <dgm:cxn modelId="{AB297C4B-FFA1-49FC-B04B-7A6C3CDC758F}" srcId="{7FE7FBCC-BE06-4242-8D63-31F827074B2F}" destId="{E631E4C8-F7F4-46EC-8B80-20E577185E45}" srcOrd="2" destOrd="0" parTransId="{63814DC9-9A8C-4638-A66B-4E03623A2979}" sibTransId="{7B4473E0-EBD9-45D7-B9EF-B3B032138543}"/>
    <dgm:cxn modelId="{2F7965AF-98DB-48C4-A8C5-20F2CA3FE108}" type="presParOf" srcId="{8F1C0BFE-56C6-43AD-9528-9F81D530DB28}" destId="{80A0348B-1BAD-46A3-B564-B94F7D802B0C}" srcOrd="0" destOrd="0" presId="urn:microsoft.com/office/officeart/2005/8/layout/vList2"/>
    <dgm:cxn modelId="{C218677F-0B2E-48F6-83F8-0B5FEC19BC39}" type="presParOf" srcId="{8F1C0BFE-56C6-43AD-9528-9F81D530DB28}" destId="{E7457BB7-A507-497C-B448-D732F75535A7}" srcOrd="1" destOrd="0" presId="urn:microsoft.com/office/officeart/2005/8/layout/vList2"/>
    <dgm:cxn modelId="{A506D2E7-476D-4342-9D7A-18DABDB834D8}" type="presParOf" srcId="{8F1C0BFE-56C6-43AD-9528-9F81D530DB28}" destId="{85BE53C9-4DBC-4342-8CA7-733A1A56B5EA}" srcOrd="2" destOrd="0" presId="urn:microsoft.com/office/officeart/2005/8/layout/vList2"/>
    <dgm:cxn modelId="{3B058AC1-818C-47BD-8FB9-B64287947308}" type="presParOf" srcId="{8F1C0BFE-56C6-43AD-9528-9F81D530DB28}" destId="{13124F31-FA9C-4AD0-8F54-8CA009D0BA1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218207" y="995"/>
          <a:ext cx="4022366" cy="8202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69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生輔組業務介紹</a:t>
          </a:r>
        </a:p>
      </dsp:txBody>
      <dsp:txXfrm rot="10800000">
        <a:off x="1423261" y="995"/>
        <a:ext cx="3817312" cy="820218"/>
      </dsp:txXfrm>
    </dsp:sp>
    <dsp:sp modelId="{2E2A683A-8493-4456-9CD6-F434DF568823}">
      <dsp:nvSpPr>
        <dsp:cNvPr id="0" name=""/>
        <dsp:cNvSpPr/>
      </dsp:nvSpPr>
      <dsp:spPr>
        <a:xfrm>
          <a:off x="808098" y="995"/>
          <a:ext cx="820218" cy="820218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218207" y="1066054"/>
          <a:ext cx="4022366" cy="8202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69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交通安全教育</a:t>
          </a:r>
        </a:p>
      </dsp:txBody>
      <dsp:txXfrm rot="10800000">
        <a:off x="1423261" y="1066054"/>
        <a:ext cx="3817312" cy="820218"/>
      </dsp:txXfrm>
    </dsp:sp>
    <dsp:sp modelId="{82180F62-440A-4233-8560-F9D2B61C3CBA}">
      <dsp:nvSpPr>
        <dsp:cNvPr id="0" name=""/>
        <dsp:cNvSpPr/>
      </dsp:nvSpPr>
      <dsp:spPr>
        <a:xfrm>
          <a:off x="808098" y="1066054"/>
          <a:ext cx="820218" cy="820218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EF092-E6EF-4670-8B27-7EC418B33861}">
      <dsp:nvSpPr>
        <dsp:cNvPr id="0" name=""/>
        <dsp:cNvSpPr/>
      </dsp:nvSpPr>
      <dsp:spPr>
        <a:xfrm rot="10800000">
          <a:off x="1218207" y="2131114"/>
          <a:ext cx="4022366" cy="82021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69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accent4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預防詐騙宣導</a:t>
          </a:r>
        </a:p>
      </dsp:txBody>
      <dsp:txXfrm rot="10800000">
        <a:off x="1423261" y="2131114"/>
        <a:ext cx="3817312" cy="820218"/>
      </dsp:txXfrm>
    </dsp:sp>
    <dsp:sp modelId="{444F4BDD-2A1D-4444-B734-005ED278FF9A}">
      <dsp:nvSpPr>
        <dsp:cNvPr id="0" name=""/>
        <dsp:cNvSpPr/>
      </dsp:nvSpPr>
      <dsp:spPr>
        <a:xfrm>
          <a:off x="808098" y="2131114"/>
          <a:ext cx="820218" cy="820218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32C3C-8FDB-406F-94DE-239D3901D768}">
      <dsp:nvSpPr>
        <dsp:cNvPr id="0" name=""/>
        <dsp:cNvSpPr/>
      </dsp:nvSpPr>
      <dsp:spPr>
        <a:xfrm rot="10800000">
          <a:off x="1202403" y="0"/>
          <a:ext cx="3757884" cy="114989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707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校園菸害防制</a:t>
          </a:r>
        </a:p>
      </dsp:txBody>
      <dsp:txXfrm rot="10800000">
        <a:off x="1489876" y="0"/>
        <a:ext cx="3470411" cy="1149891"/>
      </dsp:txXfrm>
    </dsp:sp>
    <dsp:sp modelId="{2E2A683A-8493-4456-9CD6-F434DF568823}">
      <dsp:nvSpPr>
        <dsp:cNvPr id="0" name=""/>
        <dsp:cNvSpPr/>
      </dsp:nvSpPr>
      <dsp:spPr>
        <a:xfrm>
          <a:off x="659061" y="1213"/>
          <a:ext cx="1149891" cy="1149891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FA27-17FD-4934-BEAF-09770335C582}">
      <dsp:nvSpPr>
        <dsp:cNvPr id="0" name=""/>
        <dsp:cNvSpPr/>
      </dsp:nvSpPr>
      <dsp:spPr>
        <a:xfrm rot="10800000">
          <a:off x="1234007" y="1494357"/>
          <a:ext cx="3757884" cy="114989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707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防制藥物濫用</a:t>
          </a:r>
        </a:p>
      </dsp:txBody>
      <dsp:txXfrm rot="10800000">
        <a:off x="1521480" y="1494357"/>
        <a:ext cx="3470411" cy="1149891"/>
      </dsp:txXfrm>
    </dsp:sp>
    <dsp:sp modelId="{82180F62-440A-4233-8560-F9D2B61C3CBA}">
      <dsp:nvSpPr>
        <dsp:cNvPr id="0" name=""/>
        <dsp:cNvSpPr/>
      </dsp:nvSpPr>
      <dsp:spPr>
        <a:xfrm>
          <a:off x="659061" y="1494357"/>
          <a:ext cx="1149891" cy="1149891"/>
        </a:xfrm>
        <a:prstGeom prst="ellipse">
          <a:avLst/>
        </a:prstGeom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BE65F-CA27-4145-97BB-8D871F31FA65}">
      <dsp:nvSpPr>
        <dsp:cNvPr id="0" name=""/>
        <dsp:cNvSpPr/>
      </dsp:nvSpPr>
      <dsp:spPr>
        <a:xfrm>
          <a:off x="3776428" y="2151186"/>
          <a:ext cx="100673" cy="1006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5EE87-175E-45C1-9AE1-395C9B865C52}">
      <dsp:nvSpPr>
        <dsp:cNvPr id="0" name=""/>
        <dsp:cNvSpPr/>
      </dsp:nvSpPr>
      <dsp:spPr>
        <a:xfrm>
          <a:off x="3688238" y="2292515"/>
          <a:ext cx="100673" cy="100673"/>
        </a:xfrm>
        <a:prstGeom prst="ellipse">
          <a:avLst/>
        </a:prstGeom>
        <a:solidFill>
          <a:schemeClr val="accent2">
            <a:hueOff val="-1600000"/>
            <a:satOff val="-5556"/>
            <a:lumOff val="6667"/>
            <a:alphaOff val="0"/>
          </a:schemeClr>
        </a:solidFill>
        <a:ln w="25400" cap="flat" cmpd="sng" algn="ctr">
          <a:solidFill>
            <a:schemeClr val="accent2">
              <a:hueOff val="-1600000"/>
              <a:satOff val="-5556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5E9E7-F8F4-44CE-B09C-48CF04F3B76E}">
      <dsp:nvSpPr>
        <dsp:cNvPr id="0" name=""/>
        <dsp:cNvSpPr/>
      </dsp:nvSpPr>
      <dsp:spPr>
        <a:xfrm>
          <a:off x="3583134" y="2414875"/>
          <a:ext cx="100673" cy="100673"/>
        </a:xfrm>
        <a:prstGeom prst="ellipse">
          <a:avLst/>
        </a:prstGeom>
        <a:solidFill>
          <a:schemeClr val="accent2">
            <a:hueOff val="-3200000"/>
            <a:satOff val="-11112"/>
            <a:lumOff val="13334"/>
            <a:alphaOff val="0"/>
          </a:schemeClr>
        </a:solidFill>
        <a:ln w="25400" cap="flat" cmpd="sng" algn="ctr">
          <a:solidFill>
            <a:schemeClr val="accent2">
              <a:hueOff val="-3200000"/>
              <a:satOff val="-11112"/>
              <a:lumOff val="1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B6CCD-12FD-43DB-A2FA-8C227AF3E765}">
      <dsp:nvSpPr>
        <dsp:cNvPr id="0" name=""/>
        <dsp:cNvSpPr/>
      </dsp:nvSpPr>
      <dsp:spPr>
        <a:xfrm>
          <a:off x="4527797" y="55373"/>
          <a:ext cx="100673" cy="100673"/>
        </a:xfrm>
        <a:prstGeom prst="ellipse">
          <a:avLst/>
        </a:prstGeom>
        <a:solidFill>
          <a:schemeClr val="accent2">
            <a:hueOff val="-4800000"/>
            <a:satOff val="-16668"/>
            <a:lumOff val="20000"/>
            <a:alphaOff val="0"/>
          </a:schemeClr>
        </a:solidFill>
        <a:ln w="25400" cap="flat" cmpd="sng" algn="ctr">
          <a:solidFill>
            <a:schemeClr val="accent2">
              <a:hueOff val="-4800000"/>
              <a:satOff val="-16668"/>
              <a:lumOff val="2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FFA7D-A925-410B-A741-6A84A74532C4}">
      <dsp:nvSpPr>
        <dsp:cNvPr id="0" name=""/>
        <dsp:cNvSpPr/>
      </dsp:nvSpPr>
      <dsp:spPr>
        <a:xfrm>
          <a:off x="4662297" y="0"/>
          <a:ext cx="100673" cy="100673"/>
        </a:xfrm>
        <a:prstGeom prst="ellipse">
          <a:avLst/>
        </a:prstGeom>
        <a:solidFill>
          <a:schemeClr val="accent2">
            <a:hueOff val="-6400000"/>
            <a:satOff val="-22224"/>
            <a:lumOff val="26667"/>
            <a:alphaOff val="0"/>
          </a:schemeClr>
        </a:solidFill>
        <a:ln w="25400" cap="flat" cmpd="sng" algn="ctr">
          <a:solidFill>
            <a:schemeClr val="accent2">
              <a:hueOff val="-6400000"/>
              <a:satOff val="-22224"/>
              <a:lumOff val="2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01C59-F442-44B3-A857-0CC766826DB4}">
      <dsp:nvSpPr>
        <dsp:cNvPr id="0" name=""/>
        <dsp:cNvSpPr/>
      </dsp:nvSpPr>
      <dsp:spPr>
        <a:xfrm>
          <a:off x="4796394" y="0"/>
          <a:ext cx="100673" cy="100673"/>
        </a:xfrm>
        <a:prstGeom prst="ellipse">
          <a:avLst/>
        </a:prstGeom>
        <a:solidFill>
          <a:schemeClr val="accent2">
            <a:hueOff val="-8000001"/>
            <a:satOff val="-27779"/>
            <a:lumOff val="33334"/>
            <a:alphaOff val="0"/>
          </a:schemeClr>
        </a:solidFill>
        <a:ln w="25400" cap="flat" cmpd="sng" algn="ctr">
          <a:solidFill>
            <a:schemeClr val="accent2">
              <a:hueOff val="-8000001"/>
              <a:satOff val="-27779"/>
              <a:lumOff val="3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09000-4A9D-4350-87A2-813D1D7E362C}">
      <dsp:nvSpPr>
        <dsp:cNvPr id="0" name=""/>
        <dsp:cNvSpPr/>
      </dsp:nvSpPr>
      <dsp:spPr>
        <a:xfrm>
          <a:off x="4930492" y="0"/>
          <a:ext cx="100673" cy="100673"/>
        </a:xfrm>
        <a:prstGeom prst="ellipse">
          <a:avLst/>
        </a:prstGeom>
        <a:solidFill>
          <a:schemeClr val="accent2">
            <a:hueOff val="-9600000"/>
            <a:satOff val="-33335"/>
            <a:lumOff val="40001"/>
            <a:alphaOff val="0"/>
          </a:schemeClr>
        </a:solidFill>
        <a:ln w="25400" cap="flat" cmpd="sng" algn="ctr">
          <a:solidFill>
            <a:schemeClr val="accent2">
              <a:hueOff val="-9600000"/>
              <a:satOff val="-33335"/>
              <a:lumOff val="4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2DFFD-632B-4C70-9F22-7A26608AF16F}">
      <dsp:nvSpPr>
        <dsp:cNvPr id="0" name=""/>
        <dsp:cNvSpPr/>
      </dsp:nvSpPr>
      <dsp:spPr>
        <a:xfrm>
          <a:off x="5064991" y="55373"/>
          <a:ext cx="100673" cy="100673"/>
        </a:xfrm>
        <a:prstGeom prst="ellipse">
          <a:avLst/>
        </a:prstGeom>
        <a:solidFill>
          <a:schemeClr val="accent2">
            <a:hueOff val="-11200000"/>
            <a:satOff val="-38891"/>
            <a:lumOff val="46667"/>
            <a:alphaOff val="0"/>
          </a:schemeClr>
        </a:solidFill>
        <a:ln w="25400" cap="flat" cmpd="sng" algn="ctr">
          <a:solidFill>
            <a:schemeClr val="accent2">
              <a:hueOff val="-11200000"/>
              <a:satOff val="-38891"/>
              <a:lumOff val="4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82845-AABF-4072-9C6F-A830BAFDC601}">
      <dsp:nvSpPr>
        <dsp:cNvPr id="0" name=""/>
        <dsp:cNvSpPr/>
      </dsp:nvSpPr>
      <dsp:spPr>
        <a:xfrm>
          <a:off x="4796394" y="64189"/>
          <a:ext cx="100673" cy="100673"/>
        </a:xfrm>
        <a:prstGeom prst="ellipse">
          <a:avLst/>
        </a:prstGeom>
        <a:solidFill>
          <a:schemeClr val="accent2">
            <a:hueOff val="-12800000"/>
            <a:satOff val="-44447"/>
            <a:lumOff val="53334"/>
            <a:alphaOff val="0"/>
          </a:schemeClr>
        </a:solidFill>
        <a:ln w="25400" cap="flat" cmpd="sng" algn="ctr">
          <a:solidFill>
            <a:schemeClr val="accent2">
              <a:hueOff val="-12800000"/>
              <a:satOff val="-44447"/>
              <a:lumOff val="5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6542E-D933-4EA0-9053-9717E5D701FE}">
      <dsp:nvSpPr>
        <dsp:cNvPr id="0" name=""/>
        <dsp:cNvSpPr/>
      </dsp:nvSpPr>
      <dsp:spPr>
        <a:xfrm>
          <a:off x="4796394" y="233303"/>
          <a:ext cx="100673" cy="100673"/>
        </a:xfrm>
        <a:prstGeom prst="ellipse">
          <a:avLst/>
        </a:prstGeom>
        <a:solidFill>
          <a:schemeClr val="accent2">
            <a:hueOff val="-14400000"/>
            <a:satOff val="-50003"/>
            <a:lumOff val="60001"/>
            <a:alphaOff val="0"/>
          </a:schemeClr>
        </a:solidFill>
        <a:ln w="25400" cap="flat" cmpd="sng" algn="ctr">
          <a:solidFill>
            <a:schemeClr val="accent2">
              <a:hueOff val="-14400000"/>
              <a:satOff val="-50003"/>
              <a:lumOff val="6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832D7-8677-444F-BE78-3DC02D476741}">
      <dsp:nvSpPr>
        <dsp:cNvPr id="0" name=""/>
        <dsp:cNvSpPr/>
      </dsp:nvSpPr>
      <dsp:spPr>
        <a:xfrm>
          <a:off x="1441096" y="576064"/>
          <a:ext cx="6701887" cy="16731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598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課程單元</a:t>
          </a:r>
          <a:r>
            <a:rPr lang="en-US" altLang="zh-TW" sz="32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一</a:t>
          </a:r>
          <a:r>
            <a:rPr lang="en-US" altLang="zh-TW" sz="32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)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rPr>
            <a:t>學生學習歷程檔案建置</a:t>
          </a:r>
          <a:endParaRPr lang="zh-TW" altLang="en-US" sz="3200" kern="1200" dirty="0">
            <a:solidFill>
              <a:schemeClr val="bg1"/>
            </a:solidFill>
          </a:endParaRPr>
        </a:p>
      </dsp:txBody>
      <dsp:txXfrm>
        <a:off x="1522770" y="657738"/>
        <a:ext cx="6538539" cy="1509753"/>
      </dsp:txXfrm>
    </dsp:sp>
    <dsp:sp modelId="{4FB5EE12-6814-4AAE-9FD9-8DC503CE3FE7}">
      <dsp:nvSpPr>
        <dsp:cNvPr id="0" name=""/>
        <dsp:cNvSpPr/>
      </dsp:nvSpPr>
      <dsp:spPr>
        <a:xfrm>
          <a:off x="71756" y="288030"/>
          <a:ext cx="1733105" cy="1546353"/>
        </a:xfrm>
        <a:prstGeom prst="ellipse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66000" r="-6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0D326-C2AF-4033-8D5A-9E14888E41CE}">
      <dsp:nvSpPr>
        <dsp:cNvPr id="0" name=""/>
        <dsp:cNvSpPr/>
      </dsp:nvSpPr>
      <dsp:spPr>
        <a:xfrm>
          <a:off x="1440159" y="2520278"/>
          <a:ext cx="6742252" cy="168953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9598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課程單元</a:t>
          </a:r>
          <a:r>
            <a:rPr lang="en-US" altLang="zh-TW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二</a:t>
          </a:r>
          <a:r>
            <a:rPr lang="en-US" altLang="zh-TW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UCAN</a:t>
          </a:r>
          <a:r>
            <a:rPr lang="zh-TW" altLang="en-US" sz="3200" b="1" kern="1200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職能診斷平台操作及測驗</a:t>
          </a:r>
          <a:endParaRPr lang="zh-TW" altLang="en-US" sz="3200" kern="1200" dirty="0"/>
        </a:p>
      </dsp:txBody>
      <dsp:txXfrm>
        <a:off x="1522635" y="2602754"/>
        <a:ext cx="6577300" cy="1524585"/>
      </dsp:txXfrm>
    </dsp:sp>
    <dsp:sp modelId="{E5E7AEBC-A40F-4DBC-A551-7E9EA0ED12B4}">
      <dsp:nvSpPr>
        <dsp:cNvPr id="0" name=""/>
        <dsp:cNvSpPr/>
      </dsp:nvSpPr>
      <dsp:spPr>
        <a:xfrm>
          <a:off x="40965" y="2232250"/>
          <a:ext cx="1799378" cy="1674049"/>
        </a:xfrm>
        <a:prstGeom prst="ellipse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0348B-1BAD-46A3-B564-B94F7D802B0C}">
      <dsp:nvSpPr>
        <dsp:cNvPr id="0" name=""/>
        <dsp:cNvSpPr/>
      </dsp:nvSpPr>
      <dsp:spPr>
        <a:xfrm>
          <a:off x="0" y="344252"/>
          <a:ext cx="8928992" cy="566032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心理測驗</a:t>
          </a:r>
          <a:r>
            <a:rPr lang="en-US" altLang="zh-TW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2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</a:t>
          </a:r>
        </a:p>
      </dsp:txBody>
      <dsp:txXfrm>
        <a:off x="27631" y="371883"/>
        <a:ext cx="8873730" cy="510770"/>
      </dsp:txXfrm>
    </dsp:sp>
    <dsp:sp modelId="{E7457BB7-A507-497C-B448-D732F75535A7}">
      <dsp:nvSpPr>
        <dsp:cNvPr id="0" name=""/>
        <dsp:cNvSpPr/>
      </dsp:nvSpPr>
      <dsp:spPr>
        <a:xfrm>
          <a:off x="0" y="910285"/>
          <a:ext cx="8928992" cy="16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透過「</a:t>
          </a:r>
          <a:r>
            <a:rPr lang="zh-TW" altLang="en-US" sz="20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大專校院學生心理健康關懷量表」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讓你瞭解自己近期的情緒與壓力狀態。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由專業輔導人員說明如何看懂測驗結果報告。</a:t>
          </a:r>
          <a:endParaRPr lang="en-US" alt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以手機填答量表，請同學自備可上網的手機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endParaRPr lang="en-US" altLang="zh-TW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910285"/>
        <a:ext cx="8928992" cy="1656000"/>
      </dsp:txXfrm>
    </dsp:sp>
    <dsp:sp modelId="{85BE53C9-4DBC-4342-8CA7-733A1A56B5EA}">
      <dsp:nvSpPr>
        <dsp:cNvPr id="0" name=""/>
        <dsp:cNvSpPr/>
      </dsp:nvSpPr>
      <dsp:spPr>
        <a:xfrm>
          <a:off x="0" y="2566285"/>
          <a:ext cx="8928992" cy="629938"/>
        </a:xfrm>
        <a:prstGeom prst="roundRect">
          <a:avLst/>
        </a:prstGeom>
        <a:solidFill>
          <a:schemeClr val="accent1">
            <a:shade val="50000"/>
            <a:hueOff val="17456"/>
            <a:satOff val="24633"/>
            <a:lumOff val="309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心靈補給站</a:t>
          </a:r>
        </a:p>
      </dsp:txBody>
      <dsp:txXfrm>
        <a:off x="30751" y="2597036"/>
        <a:ext cx="8867490" cy="568436"/>
      </dsp:txXfrm>
    </dsp:sp>
    <dsp:sp modelId="{13124F31-FA9C-4AD0-8F54-8CA009D0BA19}">
      <dsp:nvSpPr>
        <dsp:cNvPr id="0" name=""/>
        <dsp:cNvSpPr/>
      </dsp:nvSpPr>
      <dsp:spPr>
        <a:xfrm>
          <a:off x="0" y="3196224"/>
          <a:ext cx="892899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34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心理健康是什麼？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學習照顧自己的心理健康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諮商中心有哪些資源，你可以如何使用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3196224"/>
        <a:ext cx="8928992" cy="125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26DE5-2B53-8B4B-AB00-3019ECE5574E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96267-8689-4A48-B10D-0DC650E84E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65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5D3E0-2C66-1943-8BC5-329ACF62A55D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4358A-DC39-6449-8ACE-496102A1C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906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824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9782"/>
            <a:ext cx="8229600" cy="1734840"/>
          </a:xfrm>
          <a:prstGeom prst="rect">
            <a:avLst/>
          </a:prstGeom>
        </p:spPr>
        <p:txBody>
          <a:bodyPr vert="horz" lIns="34290" tIns="17145" rIns="34290" bIns="17145"/>
          <a:lstStyle>
            <a:lvl1pPr indent="0" algn="ctr">
              <a:defRPr sz="2400" spc="300"/>
            </a:lvl1pPr>
            <a:lvl2pPr indent="0" algn="ctr">
              <a:defRPr spc="50"/>
            </a:lvl2pPr>
            <a:lvl3pPr indent="0" algn="ctr">
              <a:defRPr spc="50"/>
            </a:lvl3pPr>
            <a:lvl4pPr indent="0" algn="ctr">
              <a:defRPr spc="50"/>
            </a:lvl4pPr>
            <a:lvl5pPr indent="0" algn="ctr">
              <a:defRPr spc="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3066363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419622"/>
            <a:ext cx="3600400" cy="273630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419622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EE2A08B-D941-CC41-B9E2-677495B4FAC1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87726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2"/>
          </p:nvPr>
        </p:nvSpPr>
        <p:spPr>
          <a:xfrm>
            <a:off x="755576" y="1492250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4716016" y="1492250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8817DC1-8B8F-0E4C-9E39-B8EEA18CB2B5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10076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539552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3311860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6084168" y="1492250"/>
            <a:ext cx="2520280" cy="3023716"/>
          </a:xfrm>
          <a:prstGeom prst="rect">
            <a:avLst/>
          </a:prstGeom>
          <a:ln w="57150" cmpd="sng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F725882D-90A1-F045-AFA6-53A475A280DA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6931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99592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99592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971600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28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2843808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2843808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8"/>
          </p:nvPr>
        </p:nvSpPr>
        <p:spPr>
          <a:xfrm>
            <a:off x="2915816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88024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88024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18"/>
          <p:cNvSpPr>
            <a:spLocks noGrp="1"/>
          </p:cNvSpPr>
          <p:nvPr>
            <p:ph type="pic" sz="quarter" idx="21"/>
          </p:nvPr>
        </p:nvSpPr>
        <p:spPr>
          <a:xfrm>
            <a:off x="4860032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732240" y="3363838"/>
            <a:ext cx="1656184" cy="129614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6732240" y="3075806"/>
            <a:ext cx="165618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6804248" y="1347788"/>
            <a:ext cx="1512168" cy="1584002"/>
          </a:xfrm>
          <a:prstGeom prst="rect">
            <a:avLst/>
          </a:prstGeom>
          <a:ln w="57150" cap="sq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>
              <a:defRPr sz="3200"/>
            </a:lvl1pPr>
          </a:lstStyle>
          <a:p>
            <a:pPr lvl="0"/>
            <a:endParaRPr lang="en-US" noProof="0" dirty="0">
              <a:sym typeface="Josefin Sla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09612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/Media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1779662"/>
            <a:ext cx="2880320" cy="23762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491630"/>
            <a:ext cx="288032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20"/>
          </p:nvPr>
        </p:nvSpPr>
        <p:spPr>
          <a:xfrm>
            <a:off x="827584" y="1492101"/>
            <a:ext cx="4392488" cy="2663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D15834E-D8CA-8347-A842-82D0B3EFEC07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49579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64088" y="1779662"/>
            <a:ext cx="288032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364088" y="1491630"/>
            <a:ext cx="288032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1"/>
          </p:nvPr>
        </p:nvSpPr>
        <p:spPr>
          <a:xfrm>
            <a:off x="539552" y="1492101"/>
            <a:ext cx="4752527" cy="309587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6614924-A657-3F4C-93D0-743FFD523A5C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23730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houghtBubbleLeftPoin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19622"/>
            <a:ext cx="2552721" cy="2160240"/>
          </a:xfrm>
          <a:prstGeom prst="rect">
            <a:avLst/>
          </a:prstGeom>
        </p:spPr>
      </p:pic>
      <p:pic>
        <p:nvPicPr>
          <p:cNvPr id="14" name="Picture 13" descr="ThoughtBubbleRightPoin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91630"/>
            <a:ext cx="2640170" cy="2135236"/>
          </a:xfrm>
          <a:prstGeom prst="rect">
            <a:avLst/>
          </a:prstGeom>
        </p:spPr>
      </p:pic>
      <p:pic>
        <p:nvPicPr>
          <p:cNvPr id="15" name="Picture 14" descr="ThoughtBubbleStraightPoint_Mi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19622"/>
            <a:ext cx="2622446" cy="2160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1825" y="228600"/>
            <a:ext cx="2800350" cy="704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755576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11560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560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419872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419872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939902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65187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563888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6300192" y="1851670"/>
            <a:ext cx="2016224" cy="1080120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lnSpc>
                <a:spcPts val="2160"/>
              </a:lnSpc>
              <a:defRPr lang="en-US" sz="1800" b="1" dirty="0" smtClean="0">
                <a:solidFill>
                  <a:schemeClr val="bg1"/>
                </a:solidFill>
                <a:latin typeface="Novecento wide Normal"/>
                <a:cs typeface="Novecento wide Normal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09700C9D-3DC1-194E-A42D-C8DC82797AC2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98126"/>
      </p:ext>
    </p:extLst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7614"/>
            <a:ext cx="1594171" cy="1584176"/>
          </a:xfrm>
          <a:prstGeom prst="rect">
            <a:avLst/>
          </a:prstGeom>
        </p:spPr>
      </p:pic>
      <p:pic>
        <p:nvPicPr>
          <p:cNvPr id="13" name="Picture 12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47614"/>
            <a:ext cx="1594171" cy="1584176"/>
          </a:xfrm>
          <a:prstGeom prst="rect">
            <a:avLst/>
          </a:prstGeom>
        </p:spPr>
      </p:pic>
      <p:pic>
        <p:nvPicPr>
          <p:cNvPr id="14" name="Picture 13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7614"/>
            <a:ext cx="1594171" cy="1584176"/>
          </a:xfrm>
          <a:prstGeom prst="rect">
            <a:avLst/>
          </a:prstGeom>
        </p:spPr>
      </p:pic>
      <p:pic>
        <p:nvPicPr>
          <p:cNvPr id="15" name="Picture 14" descr="Big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347614"/>
            <a:ext cx="1594171" cy="1584176"/>
          </a:xfrm>
          <a:prstGeom prst="rect">
            <a:avLst/>
          </a:prstGeom>
        </p:spPr>
      </p:pic>
      <p:pic>
        <p:nvPicPr>
          <p:cNvPr id="24" name="Picture 23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23678"/>
            <a:ext cx="416686" cy="576064"/>
          </a:xfrm>
          <a:prstGeom prst="rect">
            <a:avLst/>
          </a:prstGeom>
        </p:spPr>
      </p:pic>
      <p:pic>
        <p:nvPicPr>
          <p:cNvPr id="25" name="Picture 24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23678"/>
            <a:ext cx="416686" cy="576064"/>
          </a:xfrm>
          <a:prstGeom prst="rect">
            <a:avLst/>
          </a:prstGeom>
        </p:spPr>
      </p:pic>
      <p:pic>
        <p:nvPicPr>
          <p:cNvPr id="26" name="Picture 25" descr="OpenArrowCarrot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923678"/>
            <a:ext cx="416686" cy="57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53955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269979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86003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3219822"/>
            <a:ext cx="1584176" cy="360040"/>
          </a:xfrm>
          <a:prstGeom prst="rect">
            <a:avLst/>
          </a:prstGeom>
        </p:spPr>
        <p:txBody>
          <a:bodyPr vert="horz" anchor="t"/>
          <a:lstStyle>
            <a:lvl1pPr marL="0" indent="0" algn="ctr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Josefin Slab"/>
                <a:cs typeface="Josefin Slab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5557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91581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507605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7236296" y="1995686"/>
            <a:ext cx="1152128" cy="36004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defRPr sz="1800" b="0">
                <a:solidFill>
                  <a:schemeClr val="bg1"/>
                </a:solidFill>
                <a:latin typeface="Novecento wide Book"/>
                <a:cs typeface="Novecento wide Book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876A059-1C36-894F-8284-E520E47725DB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432882"/>
      </p:ext>
    </p:extLst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67257"/>
            <a:ext cx="1224136" cy="12164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563638"/>
            <a:ext cx="3466728" cy="2808312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pic>
        <p:nvPicPr>
          <p:cNvPr id="15" name="Picture 14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995686"/>
            <a:ext cx="1224136" cy="1216461"/>
          </a:xfrm>
          <a:prstGeom prst="rect">
            <a:avLst/>
          </a:prstGeom>
        </p:spPr>
      </p:pic>
      <p:pic>
        <p:nvPicPr>
          <p:cNvPr id="16" name="Picture 15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579862"/>
            <a:ext cx="1224136" cy="1216461"/>
          </a:xfrm>
          <a:prstGeom prst="rect">
            <a:avLst/>
          </a:prstGeom>
        </p:spPr>
      </p:pic>
      <p:pic>
        <p:nvPicPr>
          <p:cNvPr id="17" name="Picture 16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9862"/>
            <a:ext cx="1224136" cy="1216461"/>
          </a:xfrm>
          <a:prstGeom prst="rect">
            <a:avLst/>
          </a:prstGeom>
        </p:spPr>
      </p:pic>
      <p:pic>
        <p:nvPicPr>
          <p:cNvPr id="18" name="Picture 17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694"/>
            <a:ext cx="1224136" cy="1216461"/>
          </a:xfrm>
          <a:prstGeom prst="rect">
            <a:avLst/>
          </a:prstGeom>
        </p:spPr>
      </p:pic>
      <p:pic>
        <p:nvPicPr>
          <p:cNvPr id="19" name="Picture 18" descr="FancyBracket._CoralPin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pic>
        <p:nvPicPr>
          <p:cNvPr id="20" name="Picture 19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7" r="-1"/>
          <a:stretch/>
        </p:blipFill>
        <p:spPr>
          <a:xfrm rot="405066">
            <a:off x="2981065" y="1430317"/>
            <a:ext cx="747981" cy="533484"/>
          </a:xfrm>
          <a:prstGeom prst="rect">
            <a:avLst/>
          </a:prstGeom>
        </p:spPr>
      </p:pic>
      <p:pic>
        <p:nvPicPr>
          <p:cNvPr id="21" name="Picture 20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4515958">
            <a:off x="3520544" y="3261269"/>
            <a:ext cx="698645" cy="533484"/>
          </a:xfrm>
          <a:prstGeom prst="rect">
            <a:avLst/>
          </a:prstGeom>
        </p:spPr>
      </p:pic>
      <p:pic>
        <p:nvPicPr>
          <p:cNvPr id="22" name="Picture 21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12887490">
            <a:off x="552437" y="3210023"/>
            <a:ext cx="698645" cy="533484"/>
          </a:xfrm>
          <a:prstGeom prst="rect">
            <a:avLst/>
          </a:prstGeom>
        </p:spPr>
      </p:pic>
      <p:pic>
        <p:nvPicPr>
          <p:cNvPr id="23" name="Picture 22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17285660">
            <a:off x="1056330" y="1351749"/>
            <a:ext cx="698645" cy="533484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 userDrawn="1"/>
        </p:nvSpPr>
        <p:spPr bwMode="auto">
          <a:xfrm>
            <a:off x="2123728" y="1350372"/>
            <a:ext cx="5040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 userDrawn="1"/>
        </p:nvSpPr>
        <p:spPr bwMode="auto">
          <a:xfrm>
            <a:off x="3347864" y="2231018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 userDrawn="1"/>
        </p:nvSpPr>
        <p:spPr bwMode="auto">
          <a:xfrm>
            <a:off x="3178174" y="3842564"/>
            <a:ext cx="3137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 userDrawn="1"/>
        </p:nvSpPr>
        <p:spPr bwMode="auto">
          <a:xfrm>
            <a:off x="1331641" y="3886989"/>
            <a:ext cx="5040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 userDrawn="1"/>
        </p:nvSpPr>
        <p:spPr bwMode="auto">
          <a:xfrm>
            <a:off x="827585" y="2366027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pic>
        <p:nvPicPr>
          <p:cNvPr id="30" name="Picture 29" descr="ArchedArrow1_CoralPink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9"/>
          <a:stretch/>
        </p:blipFill>
        <p:spPr>
          <a:xfrm rot="8435657">
            <a:off x="2055244" y="4325423"/>
            <a:ext cx="698645" cy="5334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FBC-5B3C-9D47-9BB6-84BD898629EA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12017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675711" y="1203598"/>
            <a:ext cx="3248217" cy="3381533"/>
            <a:chOff x="645278" y="1203598"/>
            <a:chExt cx="3248217" cy="3381533"/>
          </a:xfrm>
        </p:grpSpPr>
        <p:pic>
          <p:nvPicPr>
            <p:cNvPr id="31" name="Picture 30" descr="Asterisk_CoralPin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2326736"/>
              <a:ext cx="1261032" cy="1253126"/>
            </a:xfrm>
            <a:prstGeom prst="rect">
              <a:avLst/>
            </a:prstGeom>
          </p:spPr>
        </p:pic>
        <p:pic>
          <p:nvPicPr>
            <p:cNvPr id="32" name="Picture 31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1203598"/>
              <a:ext cx="1052988" cy="1046386"/>
            </a:xfrm>
            <a:prstGeom prst="rect">
              <a:avLst/>
            </a:prstGeom>
          </p:spPr>
        </p:pic>
        <p:pic>
          <p:nvPicPr>
            <p:cNvPr id="33" name="Picture 32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6542">
              <a:off x="2843808" y="1707654"/>
              <a:ext cx="1052988" cy="1046386"/>
            </a:xfrm>
            <a:prstGeom prst="rect">
              <a:avLst/>
            </a:prstGeom>
          </p:spPr>
        </p:pic>
        <p:pic>
          <p:nvPicPr>
            <p:cNvPr id="34" name="Picture 33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386463">
              <a:off x="2796272" y="2934633"/>
              <a:ext cx="1052988" cy="1046386"/>
            </a:xfrm>
            <a:prstGeom prst="rect">
              <a:avLst/>
            </a:prstGeom>
          </p:spPr>
        </p:pic>
        <p:pic>
          <p:nvPicPr>
            <p:cNvPr id="35" name="Picture 34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910">
              <a:off x="1716153" y="3538745"/>
              <a:ext cx="1052988" cy="1046386"/>
            </a:xfrm>
            <a:prstGeom prst="rect">
              <a:avLst/>
            </a:prstGeom>
          </p:spPr>
        </p:pic>
        <p:pic>
          <p:nvPicPr>
            <p:cNvPr id="36" name="Picture 35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86095">
              <a:off x="680283" y="2895967"/>
              <a:ext cx="1052988" cy="1046386"/>
            </a:xfrm>
            <a:prstGeom prst="rect">
              <a:avLst/>
            </a:prstGeom>
          </p:spPr>
        </p:pic>
        <p:pic>
          <p:nvPicPr>
            <p:cNvPr id="37" name="Picture 36" descr="Ring_Min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79214">
              <a:off x="641977" y="1698155"/>
              <a:ext cx="1052988" cy="104638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563638"/>
            <a:ext cx="3466728" cy="2808312"/>
          </a:xfrm>
          <a:prstGeom prst="rect">
            <a:avLst/>
          </a:prstGeom>
        </p:spPr>
        <p:txBody>
          <a:bodyPr vert="horz" lIns="34290" tIns="17145" rIns="34290" bIns="17145" anchor="t"/>
          <a:lstStyle>
            <a:lvl1pPr marL="342900" indent="-342900" algn="l">
              <a:buClr>
                <a:schemeClr val="bg2"/>
              </a:buClr>
              <a:buSzPct val="100000"/>
              <a:buFont typeface="+mj-lt"/>
              <a:buAutoNum type="arabicPeriod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342900" indent="-342900">
              <a:buClr>
                <a:schemeClr val="bg2"/>
              </a:buClr>
              <a:buSzPct val="100000"/>
              <a:buFont typeface="+mj-lt"/>
              <a:buAutoNum type="arabicPeriod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pic>
        <p:nvPicPr>
          <p:cNvPr id="19" name="Picture 18" descr="FancyBracket._CoralPin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sp>
        <p:nvSpPr>
          <p:cNvPr id="24" name="Rectangle 14"/>
          <p:cNvSpPr>
            <a:spLocks/>
          </p:cNvSpPr>
          <p:nvPr userDrawn="1"/>
        </p:nvSpPr>
        <p:spPr bwMode="auto">
          <a:xfrm>
            <a:off x="1907704" y="1422380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25" name="Rectangle 15"/>
          <p:cNvSpPr>
            <a:spLocks/>
          </p:cNvSpPr>
          <p:nvPr userDrawn="1"/>
        </p:nvSpPr>
        <p:spPr bwMode="auto">
          <a:xfrm>
            <a:off x="2915816" y="192643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26" name="Rectangle 16"/>
          <p:cNvSpPr>
            <a:spLocks/>
          </p:cNvSpPr>
          <p:nvPr userDrawn="1"/>
        </p:nvSpPr>
        <p:spPr bwMode="auto">
          <a:xfrm>
            <a:off x="2843808" y="3150786"/>
            <a:ext cx="10081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27" name="Rectangle 17"/>
          <p:cNvSpPr>
            <a:spLocks/>
          </p:cNvSpPr>
          <p:nvPr userDrawn="1"/>
        </p:nvSpPr>
        <p:spPr bwMode="auto">
          <a:xfrm>
            <a:off x="1835696" y="3798858"/>
            <a:ext cx="8640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28" name="Rectangle 18"/>
          <p:cNvSpPr>
            <a:spLocks/>
          </p:cNvSpPr>
          <p:nvPr userDrawn="1"/>
        </p:nvSpPr>
        <p:spPr bwMode="auto">
          <a:xfrm>
            <a:off x="755576" y="3150572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38" name="Rectangle 18"/>
          <p:cNvSpPr>
            <a:spLocks/>
          </p:cNvSpPr>
          <p:nvPr userDrawn="1"/>
        </p:nvSpPr>
        <p:spPr bwMode="auto">
          <a:xfrm>
            <a:off x="755576" y="1926436"/>
            <a:ext cx="936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2CC7-2A91-6140-8786-165157C9B4AC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2562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Sent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0454"/>
            <a:ext cx="7343775" cy="313752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17-7B58-B442-80D2-219D7C01EA52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02231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Sp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Dot_Min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694"/>
            <a:ext cx="1811558" cy="18002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1931" y="1491631"/>
            <a:ext cx="3212883" cy="2808312"/>
            <a:chOff x="1162498" y="1491630"/>
            <a:chExt cx="3676529" cy="3213575"/>
          </a:xfrm>
        </p:grpSpPr>
        <p:sp>
          <p:nvSpPr>
            <p:cNvPr id="7" name="Line 5"/>
            <p:cNvSpPr>
              <a:spLocks noChangeShapeType="1"/>
            </p:cNvSpPr>
            <p:nvPr userDrawn="1"/>
          </p:nvSpPr>
          <p:spPr bwMode="auto">
            <a:xfrm rot="10800000" flipH="1" flipV="1">
              <a:off x="2516782" y="3618149"/>
              <a:ext cx="455978" cy="444408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 userDrawn="1"/>
          </p:nvSpPr>
          <p:spPr bwMode="auto">
            <a:xfrm rot="10800000" flipH="1">
              <a:off x="2516783" y="2043685"/>
              <a:ext cx="522337" cy="457224"/>
            </a:xfrm>
            <a:prstGeom prst="line">
              <a:avLst/>
            </a:prstGeom>
            <a:noFill/>
            <a:ln w="19050" cap="rnd" cmpd="sng">
              <a:solidFill>
                <a:srgbClr val="808080"/>
              </a:solidFill>
              <a:prstDash val="sysDot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2517137" y="2844574"/>
              <a:ext cx="1913713" cy="522080"/>
              <a:chOff x="7357833" y="8752481"/>
              <a:chExt cx="4904959" cy="1338300"/>
            </a:xfrm>
            <a:effectLst/>
          </p:grpSpPr>
          <p:sp>
            <p:nvSpPr>
              <p:cNvPr id="44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5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6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59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7357833" y="9437437"/>
                <a:ext cx="1222920" cy="1284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grpSp>
          <p:nvGrpSpPr>
            <p:cNvPr id="11" name="Group 10"/>
            <p:cNvGrpSpPr/>
            <p:nvPr userDrawn="1"/>
          </p:nvGrpSpPr>
          <p:grpSpPr>
            <a:xfrm>
              <a:off x="3897527" y="1715566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41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2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3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grpSp>
          <p:nvGrpSpPr>
            <p:cNvPr id="12" name="Group 11"/>
            <p:cNvGrpSpPr/>
            <p:nvPr userDrawn="1"/>
          </p:nvGrpSpPr>
          <p:grpSpPr>
            <a:xfrm>
              <a:off x="3897527" y="3966832"/>
              <a:ext cx="533322" cy="522080"/>
              <a:chOff x="10895856" y="8752481"/>
              <a:chExt cx="1366936" cy="1338300"/>
            </a:xfrm>
            <a:effectLst/>
          </p:grpSpPr>
          <p:sp>
            <p:nvSpPr>
              <p:cNvPr id="38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0967864" y="8752481"/>
                <a:ext cx="1294928" cy="625798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39" name="Line 5"/>
              <p:cNvSpPr>
                <a:spLocks noChangeShapeType="1"/>
              </p:cNvSpPr>
              <p:nvPr userDrawn="1"/>
            </p:nvSpPr>
            <p:spPr bwMode="auto">
              <a:xfrm rot="10800000" flipH="1">
                <a:off x="11039872" y="9437438"/>
                <a:ext cx="1222920" cy="12849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  <p:sp>
            <p:nvSpPr>
              <p:cNvPr id="40" name="Line 5"/>
              <p:cNvSpPr>
                <a:spLocks noChangeShapeType="1"/>
              </p:cNvSpPr>
              <p:nvPr userDrawn="1"/>
            </p:nvSpPr>
            <p:spPr bwMode="auto">
              <a:xfrm rot="10800000" flipH="1" flipV="1">
                <a:off x="10895856" y="9450288"/>
                <a:ext cx="1366402" cy="640493"/>
              </a:xfrm>
              <a:prstGeom prst="line">
                <a:avLst/>
              </a:prstGeom>
              <a:noFill/>
              <a:ln w="19050" cap="rnd" cmpd="sng">
                <a:solidFill>
                  <a:srgbClr val="808080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n>
                    <a:noFill/>
                  </a:ln>
                </a:endParaRPr>
              </a:p>
            </p:txBody>
          </p:sp>
        </p:grpSp>
        <p:sp>
          <p:nvSpPr>
            <p:cNvPr id="13" name="Oval 12"/>
            <p:cNvSpPr/>
            <p:nvPr userDrawn="1"/>
          </p:nvSpPr>
          <p:spPr bwMode="auto">
            <a:xfrm>
              <a:off x="3105794" y="1507936"/>
              <a:ext cx="960299" cy="960174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4" name="Oval 13"/>
            <p:cNvSpPr/>
            <p:nvPr userDrawn="1"/>
          </p:nvSpPr>
          <p:spPr bwMode="auto">
            <a:xfrm>
              <a:off x="3105794" y="2623961"/>
              <a:ext cx="960299" cy="960174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5" name="Oval 14"/>
            <p:cNvSpPr/>
            <p:nvPr userDrawn="1"/>
          </p:nvSpPr>
          <p:spPr bwMode="auto">
            <a:xfrm>
              <a:off x="3105794" y="3742757"/>
              <a:ext cx="960299" cy="96017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1270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5" tIns="45722" rIns="91445" bIns="45722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6" name="Oval 2"/>
            <p:cNvSpPr>
              <a:spLocks/>
            </p:cNvSpPr>
            <p:nvPr userDrawn="1"/>
          </p:nvSpPr>
          <p:spPr bwMode="auto">
            <a:xfrm>
              <a:off x="4546681" y="3749013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3"/>
            <p:cNvSpPr>
              <a:spLocks/>
            </p:cNvSpPr>
            <p:nvPr userDrawn="1"/>
          </p:nvSpPr>
          <p:spPr bwMode="auto">
            <a:xfrm>
              <a:off x="4546681" y="4076002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4"/>
            <p:cNvSpPr>
              <a:spLocks/>
            </p:cNvSpPr>
            <p:nvPr userDrawn="1"/>
          </p:nvSpPr>
          <p:spPr bwMode="auto">
            <a:xfrm>
              <a:off x="4546681" y="4412898"/>
              <a:ext cx="292346" cy="2923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Oval 6"/>
            <p:cNvSpPr>
              <a:spLocks/>
            </p:cNvSpPr>
            <p:nvPr userDrawn="1"/>
          </p:nvSpPr>
          <p:spPr bwMode="auto">
            <a:xfrm>
              <a:off x="4541727" y="2644958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Oval 7"/>
            <p:cNvSpPr>
              <a:spLocks/>
            </p:cNvSpPr>
            <p:nvPr userDrawn="1"/>
          </p:nvSpPr>
          <p:spPr bwMode="auto">
            <a:xfrm>
              <a:off x="4541727" y="2971946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8"/>
            <p:cNvSpPr>
              <a:spLocks/>
            </p:cNvSpPr>
            <p:nvPr userDrawn="1"/>
          </p:nvSpPr>
          <p:spPr bwMode="auto">
            <a:xfrm>
              <a:off x="4541727" y="3308843"/>
              <a:ext cx="292346" cy="2923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57150" cap="flat" cmpd="sng">
              <a:noFill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0"/>
            <p:cNvSpPr>
              <a:spLocks/>
            </p:cNvSpPr>
            <p:nvPr userDrawn="1"/>
          </p:nvSpPr>
          <p:spPr bwMode="auto">
            <a:xfrm>
              <a:off x="4499992" y="1491630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Oval 11"/>
            <p:cNvSpPr>
              <a:spLocks/>
            </p:cNvSpPr>
            <p:nvPr userDrawn="1"/>
          </p:nvSpPr>
          <p:spPr bwMode="auto">
            <a:xfrm>
              <a:off x="4513729" y="1818617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Oval 12"/>
            <p:cNvSpPr>
              <a:spLocks/>
            </p:cNvSpPr>
            <p:nvPr userDrawn="1"/>
          </p:nvSpPr>
          <p:spPr bwMode="auto">
            <a:xfrm>
              <a:off x="4536771" y="2155514"/>
              <a:ext cx="292346" cy="292307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 w="57150" cmpd="sng">
              <a:noFill/>
            </a:ln>
            <a:effectLst/>
            <a:extLst/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Freeform 3"/>
            <p:cNvSpPr>
              <a:spLocks noChangeArrowheads="1"/>
            </p:cNvSpPr>
            <p:nvPr userDrawn="1"/>
          </p:nvSpPr>
          <p:spPr bwMode="auto">
            <a:xfrm>
              <a:off x="3416405" y="2764272"/>
              <a:ext cx="335250" cy="72151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 noChangeArrowheads="1"/>
            </p:cNvSpPr>
            <p:nvPr userDrawn="1"/>
          </p:nvSpPr>
          <p:spPr bwMode="auto">
            <a:xfrm>
              <a:off x="3260464" y="3890220"/>
              <a:ext cx="665157" cy="665157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 noChangeArrowheads="1"/>
            </p:cNvSpPr>
            <p:nvPr userDrawn="1"/>
          </p:nvSpPr>
          <p:spPr bwMode="auto">
            <a:xfrm>
              <a:off x="3359569" y="1774966"/>
              <a:ext cx="521020" cy="415611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34"/>
            <p:cNvSpPr>
              <a:spLocks noChangeArrowheads="1"/>
            </p:cNvSpPr>
            <p:nvPr userDrawn="1"/>
          </p:nvSpPr>
          <p:spPr bwMode="auto">
            <a:xfrm>
              <a:off x="4570226" y="1565694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34"/>
            <p:cNvSpPr>
              <a:spLocks noChangeArrowheads="1"/>
            </p:cNvSpPr>
            <p:nvPr userDrawn="1"/>
          </p:nvSpPr>
          <p:spPr bwMode="auto">
            <a:xfrm>
              <a:off x="4586859" y="1892769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34"/>
            <p:cNvSpPr>
              <a:spLocks noChangeArrowheads="1"/>
            </p:cNvSpPr>
            <p:nvPr userDrawn="1"/>
          </p:nvSpPr>
          <p:spPr bwMode="auto">
            <a:xfrm>
              <a:off x="4607005" y="2241321"/>
              <a:ext cx="162829" cy="129887"/>
            </a:xfrm>
            <a:custGeom>
              <a:avLst/>
              <a:gdLst>
                <a:gd name="T0" fmla="*/ 1524 w 1525"/>
                <a:gd name="T1" fmla="*/ 135 h 1219"/>
                <a:gd name="T2" fmla="*/ 1524 w 1525"/>
                <a:gd name="T3" fmla="*/ 135 h 1219"/>
                <a:gd name="T4" fmla="*/ 1337 w 1525"/>
                <a:gd name="T5" fmla="*/ 186 h 1219"/>
                <a:gd name="T6" fmla="*/ 1473 w 1525"/>
                <a:gd name="T7" fmla="*/ 17 h 1219"/>
                <a:gd name="T8" fmla="*/ 1286 w 1525"/>
                <a:gd name="T9" fmla="*/ 85 h 1219"/>
                <a:gd name="T10" fmla="*/ 1049 w 1525"/>
                <a:gd name="T11" fmla="*/ 0 h 1219"/>
                <a:gd name="T12" fmla="*/ 745 w 1525"/>
                <a:gd name="T13" fmla="*/ 305 h 1219"/>
                <a:gd name="T14" fmla="*/ 745 w 1525"/>
                <a:gd name="T15" fmla="*/ 372 h 1219"/>
                <a:gd name="T16" fmla="*/ 102 w 1525"/>
                <a:gd name="T17" fmla="*/ 50 h 1219"/>
                <a:gd name="T18" fmla="*/ 68 w 1525"/>
                <a:gd name="T19" fmla="*/ 203 h 1219"/>
                <a:gd name="T20" fmla="*/ 203 w 1525"/>
                <a:gd name="T21" fmla="*/ 474 h 1219"/>
                <a:gd name="T22" fmla="*/ 68 w 1525"/>
                <a:gd name="T23" fmla="*/ 423 h 1219"/>
                <a:gd name="T24" fmla="*/ 68 w 1525"/>
                <a:gd name="T25" fmla="*/ 423 h 1219"/>
                <a:gd name="T26" fmla="*/ 322 w 1525"/>
                <a:gd name="T27" fmla="*/ 728 h 1219"/>
                <a:gd name="T28" fmla="*/ 237 w 1525"/>
                <a:gd name="T29" fmla="*/ 744 h 1219"/>
                <a:gd name="T30" fmla="*/ 170 w 1525"/>
                <a:gd name="T31" fmla="*/ 744 h 1219"/>
                <a:gd name="T32" fmla="*/ 457 w 1525"/>
                <a:gd name="T33" fmla="*/ 965 h 1219"/>
                <a:gd name="T34" fmla="*/ 85 w 1525"/>
                <a:gd name="T35" fmla="*/ 1083 h 1219"/>
                <a:gd name="T36" fmla="*/ 0 w 1525"/>
                <a:gd name="T37" fmla="*/ 1083 h 1219"/>
                <a:gd name="T38" fmla="*/ 474 w 1525"/>
                <a:gd name="T39" fmla="*/ 1218 h 1219"/>
                <a:gd name="T40" fmla="*/ 1371 w 1525"/>
                <a:gd name="T41" fmla="*/ 338 h 1219"/>
                <a:gd name="T42" fmla="*/ 1371 w 1525"/>
                <a:gd name="T43" fmla="*/ 305 h 1219"/>
                <a:gd name="T44" fmla="*/ 1524 w 1525"/>
                <a:gd name="T45" fmla="*/ 135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5" h="1219">
                  <a:moveTo>
                    <a:pt x="1524" y="135"/>
                  </a:moveTo>
                  <a:lnTo>
                    <a:pt x="1524" y="135"/>
                  </a:lnTo>
                  <a:cubicBezTo>
                    <a:pt x="1456" y="169"/>
                    <a:pt x="1405" y="186"/>
                    <a:pt x="1337" y="186"/>
                  </a:cubicBezTo>
                  <a:cubicBezTo>
                    <a:pt x="1405" y="152"/>
                    <a:pt x="1456" y="85"/>
                    <a:pt x="1473" y="17"/>
                  </a:cubicBezTo>
                  <a:cubicBezTo>
                    <a:pt x="1422" y="50"/>
                    <a:pt x="1354" y="85"/>
                    <a:pt x="1286" y="85"/>
                  </a:cubicBezTo>
                  <a:cubicBezTo>
                    <a:pt x="1219" y="34"/>
                    <a:pt x="1134" y="0"/>
                    <a:pt x="1049" y="0"/>
                  </a:cubicBezTo>
                  <a:cubicBezTo>
                    <a:pt x="880" y="0"/>
                    <a:pt x="745" y="135"/>
                    <a:pt x="745" y="305"/>
                  </a:cubicBezTo>
                  <a:cubicBezTo>
                    <a:pt x="745" y="321"/>
                    <a:pt x="745" y="355"/>
                    <a:pt x="745" y="372"/>
                  </a:cubicBezTo>
                  <a:cubicBezTo>
                    <a:pt x="491" y="355"/>
                    <a:pt x="271" y="237"/>
                    <a:pt x="102" y="50"/>
                  </a:cubicBezTo>
                  <a:cubicBezTo>
                    <a:pt x="85" y="101"/>
                    <a:pt x="68" y="152"/>
                    <a:pt x="68" y="203"/>
                  </a:cubicBezTo>
                  <a:cubicBezTo>
                    <a:pt x="68" y="321"/>
                    <a:pt x="119" y="406"/>
                    <a:pt x="203" y="474"/>
                  </a:cubicBezTo>
                  <a:cubicBezTo>
                    <a:pt x="152" y="457"/>
                    <a:pt x="102" y="457"/>
                    <a:pt x="68" y="423"/>
                  </a:cubicBezTo>
                  <a:lnTo>
                    <a:pt x="68" y="423"/>
                  </a:lnTo>
                  <a:cubicBezTo>
                    <a:pt x="68" y="575"/>
                    <a:pt x="170" y="711"/>
                    <a:pt x="322" y="728"/>
                  </a:cubicBezTo>
                  <a:cubicBezTo>
                    <a:pt x="288" y="744"/>
                    <a:pt x="254" y="744"/>
                    <a:pt x="237" y="744"/>
                  </a:cubicBezTo>
                  <a:cubicBezTo>
                    <a:pt x="220" y="744"/>
                    <a:pt x="186" y="744"/>
                    <a:pt x="170" y="744"/>
                  </a:cubicBezTo>
                  <a:cubicBezTo>
                    <a:pt x="220" y="863"/>
                    <a:pt x="322" y="947"/>
                    <a:pt x="457" y="965"/>
                  </a:cubicBezTo>
                  <a:cubicBezTo>
                    <a:pt x="355" y="1032"/>
                    <a:pt x="220" y="1083"/>
                    <a:pt x="85" y="1083"/>
                  </a:cubicBezTo>
                  <a:cubicBezTo>
                    <a:pt x="51" y="1083"/>
                    <a:pt x="34" y="1083"/>
                    <a:pt x="0" y="1083"/>
                  </a:cubicBezTo>
                  <a:cubicBezTo>
                    <a:pt x="135" y="1167"/>
                    <a:pt x="305" y="1218"/>
                    <a:pt x="474" y="1218"/>
                  </a:cubicBezTo>
                  <a:cubicBezTo>
                    <a:pt x="1049" y="1218"/>
                    <a:pt x="1371" y="744"/>
                    <a:pt x="1371" y="338"/>
                  </a:cubicBezTo>
                  <a:cubicBezTo>
                    <a:pt x="1371" y="321"/>
                    <a:pt x="1371" y="321"/>
                    <a:pt x="1371" y="305"/>
                  </a:cubicBezTo>
                  <a:cubicBezTo>
                    <a:pt x="1422" y="254"/>
                    <a:pt x="1473" y="203"/>
                    <a:pt x="1524" y="1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3"/>
            <p:cNvSpPr>
              <a:spLocks noChangeArrowheads="1"/>
            </p:cNvSpPr>
            <p:nvPr userDrawn="1"/>
          </p:nvSpPr>
          <p:spPr bwMode="auto">
            <a:xfrm>
              <a:off x="4648869" y="3040141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"/>
            <p:cNvSpPr>
              <a:spLocks noChangeArrowheads="1"/>
            </p:cNvSpPr>
            <p:nvPr userDrawn="1"/>
          </p:nvSpPr>
          <p:spPr bwMode="auto">
            <a:xfrm>
              <a:off x="4648869" y="2711375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3"/>
            <p:cNvSpPr>
              <a:spLocks noChangeArrowheads="1"/>
            </p:cNvSpPr>
            <p:nvPr userDrawn="1"/>
          </p:nvSpPr>
          <p:spPr bwMode="auto">
            <a:xfrm>
              <a:off x="4648869" y="3363889"/>
              <a:ext cx="77362" cy="166497"/>
            </a:xfrm>
            <a:custGeom>
              <a:avLst/>
              <a:gdLst>
                <a:gd name="T0" fmla="*/ 1015 w 1016"/>
                <a:gd name="T1" fmla="*/ 34 h 2184"/>
                <a:gd name="T2" fmla="*/ 1015 w 1016"/>
                <a:gd name="T3" fmla="*/ 34 h 2184"/>
                <a:gd name="T4" fmla="*/ 1015 w 1016"/>
                <a:gd name="T5" fmla="*/ 406 h 2184"/>
                <a:gd name="T6" fmla="*/ 745 w 1016"/>
                <a:gd name="T7" fmla="*/ 406 h 2184"/>
                <a:gd name="T8" fmla="*/ 677 w 1016"/>
                <a:gd name="T9" fmla="*/ 728 h 2184"/>
                <a:gd name="T10" fmla="*/ 1015 w 1016"/>
                <a:gd name="T11" fmla="*/ 728 h 2184"/>
                <a:gd name="T12" fmla="*/ 982 w 1016"/>
                <a:gd name="T13" fmla="*/ 1101 h 2184"/>
                <a:gd name="T14" fmla="*/ 677 w 1016"/>
                <a:gd name="T15" fmla="*/ 1101 h 2184"/>
                <a:gd name="T16" fmla="*/ 677 w 1016"/>
                <a:gd name="T17" fmla="*/ 2183 h 2184"/>
                <a:gd name="T18" fmla="*/ 237 w 1016"/>
                <a:gd name="T19" fmla="*/ 2183 h 2184"/>
                <a:gd name="T20" fmla="*/ 237 w 1016"/>
                <a:gd name="T21" fmla="*/ 1117 h 2184"/>
                <a:gd name="T22" fmla="*/ 0 w 1016"/>
                <a:gd name="T23" fmla="*/ 1101 h 2184"/>
                <a:gd name="T24" fmla="*/ 0 w 1016"/>
                <a:gd name="T25" fmla="*/ 728 h 2184"/>
                <a:gd name="T26" fmla="*/ 237 w 1016"/>
                <a:gd name="T27" fmla="*/ 728 h 2184"/>
                <a:gd name="T28" fmla="*/ 338 w 1016"/>
                <a:gd name="T29" fmla="*/ 153 h 2184"/>
                <a:gd name="T30" fmla="*/ 1015 w 1016"/>
                <a:gd name="T31" fmla="*/ 34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6" h="2184">
                  <a:moveTo>
                    <a:pt x="1015" y="34"/>
                  </a:moveTo>
                  <a:lnTo>
                    <a:pt x="1015" y="34"/>
                  </a:lnTo>
                  <a:cubicBezTo>
                    <a:pt x="1015" y="153"/>
                    <a:pt x="1015" y="271"/>
                    <a:pt x="1015" y="406"/>
                  </a:cubicBezTo>
                  <a:cubicBezTo>
                    <a:pt x="914" y="406"/>
                    <a:pt x="812" y="373"/>
                    <a:pt x="745" y="406"/>
                  </a:cubicBezTo>
                  <a:cubicBezTo>
                    <a:pt x="643" y="457"/>
                    <a:pt x="711" y="593"/>
                    <a:pt x="677" y="728"/>
                  </a:cubicBezTo>
                  <a:cubicBezTo>
                    <a:pt x="796" y="728"/>
                    <a:pt x="914" y="728"/>
                    <a:pt x="1015" y="728"/>
                  </a:cubicBezTo>
                  <a:cubicBezTo>
                    <a:pt x="1015" y="863"/>
                    <a:pt x="999" y="982"/>
                    <a:pt x="982" y="1101"/>
                  </a:cubicBezTo>
                  <a:cubicBezTo>
                    <a:pt x="880" y="1101"/>
                    <a:pt x="779" y="1101"/>
                    <a:pt x="677" y="1101"/>
                  </a:cubicBezTo>
                  <a:cubicBezTo>
                    <a:pt x="677" y="1455"/>
                    <a:pt x="677" y="1827"/>
                    <a:pt x="677" y="2183"/>
                  </a:cubicBezTo>
                  <a:cubicBezTo>
                    <a:pt x="542" y="2183"/>
                    <a:pt x="389" y="2183"/>
                    <a:pt x="237" y="2183"/>
                  </a:cubicBezTo>
                  <a:cubicBezTo>
                    <a:pt x="237" y="1827"/>
                    <a:pt x="237" y="1472"/>
                    <a:pt x="237" y="1117"/>
                  </a:cubicBezTo>
                  <a:cubicBezTo>
                    <a:pt x="169" y="1101"/>
                    <a:pt x="84" y="1101"/>
                    <a:pt x="0" y="1101"/>
                  </a:cubicBezTo>
                  <a:cubicBezTo>
                    <a:pt x="0" y="982"/>
                    <a:pt x="0" y="847"/>
                    <a:pt x="0" y="728"/>
                  </a:cubicBezTo>
                  <a:cubicBezTo>
                    <a:pt x="84" y="728"/>
                    <a:pt x="153" y="728"/>
                    <a:pt x="237" y="728"/>
                  </a:cubicBezTo>
                  <a:cubicBezTo>
                    <a:pt x="237" y="491"/>
                    <a:pt x="220" y="288"/>
                    <a:pt x="338" y="153"/>
                  </a:cubicBezTo>
                  <a:cubicBezTo>
                    <a:pt x="474" y="0"/>
                    <a:pt x="728" y="34"/>
                    <a:pt x="1015" y="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 noChangeArrowheads="1"/>
            </p:cNvSpPr>
            <p:nvPr userDrawn="1"/>
          </p:nvSpPr>
          <p:spPr bwMode="auto">
            <a:xfrm>
              <a:off x="4596054" y="379860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 noChangeArrowheads="1"/>
            </p:cNvSpPr>
            <p:nvPr userDrawn="1"/>
          </p:nvSpPr>
          <p:spPr bwMode="auto">
            <a:xfrm>
              <a:off x="4596054" y="4124979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 noChangeArrowheads="1"/>
            </p:cNvSpPr>
            <p:nvPr userDrawn="1"/>
          </p:nvSpPr>
          <p:spPr bwMode="auto">
            <a:xfrm>
              <a:off x="4596054" y="4461882"/>
              <a:ext cx="200373" cy="200373"/>
            </a:xfrm>
            <a:custGeom>
              <a:avLst/>
              <a:gdLst>
                <a:gd name="T0" fmla="*/ 1032 w 2082"/>
                <a:gd name="T1" fmla="*/ 0 h 2083"/>
                <a:gd name="T2" fmla="*/ 1032 w 2082"/>
                <a:gd name="T3" fmla="*/ 0 h 2083"/>
                <a:gd name="T4" fmla="*/ 0 w 2082"/>
                <a:gd name="T5" fmla="*/ 1033 h 2083"/>
                <a:gd name="T6" fmla="*/ 626 w 2082"/>
                <a:gd name="T7" fmla="*/ 1998 h 2083"/>
                <a:gd name="T8" fmla="*/ 643 w 2082"/>
                <a:gd name="T9" fmla="*/ 1760 h 2083"/>
                <a:gd name="T10" fmla="*/ 778 w 2082"/>
                <a:gd name="T11" fmla="*/ 1185 h 2083"/>
                <a:gd name="T12" fmla="*/ 744 w 2082"/>
                <a:gd name="T13" fmla="*/ 1016 h 2083"/>
                <a:gd name="T14" fmla="*/ 947 w 2082"/>
                <a:gd name="T15" fmla="*/ 762 h 2083"/>
                <a:gd name="T16" fmla="*/ 1082 w 2082"/>
                <a:gd name="T17" fmla="*/ 914 h 2083"/>
                <a:gd name="T18" fmla="*/ 998 w 2082"/>
                <a:gd name="T19" fmla="*/ 1286 h 2083"/>
                <a:gd name="T20" fmla="*/ 1150 w 2082"/>
                <a:gd name="T21" fmla="*/ 1473 h 2083"/>
                <a:gd name="T22" fmla="*/ 1489 w 2082"/>
                <a:gd name="T23" fmla="*/ 931 h 2083"/>
                <a:gd name="T24" fmla="*/ 1049 w 2082"/>
                <a:gd name="T25" fmla="*/ 525 h 2083"/>
                <a:gd name="T26" fmla="*/ 542 w 2082"/>
                <a:gd name="T27" fmla="*/ 1033 h 2083"/>
                <a:gd name="T28" fmla="*/ 608 w 2082"/>
                <a:gd name="T29" fmla="*/ 1236 h 2083"/>
                <a:gd name="T30" fmla="*/ 626 w 2082"/>
                <a:gd name="T31" fmla="*/ 1286 h 2083"/>
                <a:gd name="T32" fmla="*/ 608 w 2082"/>
                <a:gd name="T33" fmla="*/ 1372 h 2083"/>
                <a:gd name="T34" fmla="*/ 559 w 2082"/>
                <a:gd name="T35" fmla="*/ 1388 h 2083"/>
                <a:gd name="T36" fmla="*/ 339 w 2082"/>
                <a:gd name="T37" fmla="*/ 999 h 2083"/>
                <a:gd name="T38" fmla="*/ 1082 w 2082"/>
                <a:gd name="T39" fmla="*/ 356 h 2083"/>
                <a:gd name="T40" fmla="*/ 1743 w 2082"/>
                <a:gd name="T41" fmla="*/ 948 h 2083"/>
                <a:gd name="T42" fmla="*/ 1184 w 2082"/>
                <a:gd name="T43" fmla="*/ 1659 h 2083"/>
                <a:gd name="T44" fmla="*/ 930 w 2082"/>
                <a:gd name="T45" fmla="*/ 1524 h 2083"/>
                <a:gd name="T46" fmla="*/ 846 w 2082"/>
                <a:gd name="T47" fmla="*/ 1811 h 2083"/>
                <a:gd name="T48" fmla="*/ 744 w 2082"/>
                <a:gd name="T49" fmla="*/ 2031 h 2083"/>
                <a:gd name="T50" fmla="*/ 1032 w 2082"/>
                <a:gd name="T51" fmla="*/ 2082 h 2083"/>
                <a:gd name="T52" fmla="*/ 2081 w 2082"/>
                <a:gd name="T53" fmla="*/ 1033 h 2083"/>
                <a:gd name="T54" fmla="*/ 1032 w 2082"/>
                <a:gd name="T55" fmla="*/ 0 h 2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82" h="2083">
                  <a:moveTo>
                    <a:pt x="1032" y="0"/>
                  </a:moveTo>
                  <a:lnTo>
                    <a:pt x="1032" y="0"/>
                  </a:lnTo>
                  <a:cubicBezTo>
                    <a:pt x="474" y="0"/>
                    <a:pt x="0" y="474"/>
                    <a:pt x="0" y="1033"/>
                  </a:cubicBezTo>
                  <a:cubicBezTo>
                    <a:pt x="0" y="1473"/>
                    <a:pt x="254" y="1828"/>
                    <a:pt x="626" y="1998"/>
                  </a:cubicBezTo>
                  <a:cubicBezTo>
                    <a:pt x="626" y="1913"/>
                    <a:pt x="626" y="1828"/>
                    <a:pt x="643" y="1760"/>
                  </a:cubicBezTo>
                  <a:cubicBezTo>
                    <a:pt x="659" y="1676"/>
                    <a:pt x="778" y="1185"/>
                    <a:pt x="778" y="1185"/>
                  </a:cubicBezTo>
                  <a:cubicBezTo>
                    <a:pt x="778" y="1185"/>
                    <a:pt x="744" y="1117"/>
                    <a:pt x="744" y="1016"/>
                  </a:cubicBezTo>
                  <a:cubicBezTo>
                    <a:pt x="744" y="863"/>
                    <a:pt x="828" y="762"/>
                    <a:pt x="947" y="762"/>
                  </a:cubicBezTo>
                  <a:cubicBezTo>
                    <a:pt x="1032" y="762"/>
                    <a:pt x="1082" y="830"/>
                    <a:pt x="1082" y="914"/>
                  </a:cubicBezTo>
                  <a:cubicBezTo>
                    <a:pt x="1082" y="999"/>
                    <a:pt x="1015" y="1151"/>
                    <a:pt x="998" y="1286"/>
                  </a:cubicBezTo>
                  <a:cubicBezTo>
                    <a:pt x="964" y="1388"/>
                    <a:pt x="1049" y="1473"/>
                    <a:pt x="1150" y="1473"/>
                  </a:cubicBezTo>
                  <a:cubicBezTo>
                    <a:pt x="1353" y="1473"/>
                    <a:pt x="1489" y="1219"/>
                    <a:pt x="1489" y="931"/>
                  </a:cubicBezTo>
                  <a:cubicBezTo>
                    <a:pt x="1489" y="694"/>
                    <a:pt x="1336" y="525"/>
                    <a:pt x="1049" y="525"/>
                  </a:cubicBezTo>
                  <a:cubicBezTo>
                    <a:pt x="744" y="525"/>
                    <a:pt x="542" y="762"/>
                    <a:pt x="542" y="1033"/>
                  </a:cubicBezTo>
                  <a:cubicBezTo>
                    <a:pt x="542" y="1117"/>
                    <a:pt x="559" y="1185"/>
                    <a:pt x="608" y="1236"/>
                  </a:cubicBezTo>
                  <a:cubicBezTo>
                    <a:pt x="626" y="1253"/>
                    <a:pt x="626" y="1253"/>
                    <a:pt x="626" y="1286"/>
                  </a:cubicBezTo>
                  <a:cubicBezTo>
                    <a:pt x="626" y="1304"/>
                    <a:pt x="608" y="1354"/>
                    <a:pt x="608" y="1372"/>
                  </a:cubicBezTo>
                  <a:cubicBezTo>
                    <a:pt x="592" y="1405"/>
                    <a:pt x="576" y="1405"/>
                    <a:pt x="559" y="1388"/>
                  </a:cubicBezTo>
                  <a:cubicBezTo>
                    <a:pt x="406" y="1337"/>
                    <a:pt x="339" y="1185"/>
                    <a:pt x="339" y="999"/>
                  </a:cubicBezTo>
                  <a:cubicBezTo>
                    <a:pt x="339" y="711"/>
                    <a:pt x="592" y="356"/>
                    <a:pt x="1082" y="356"/>
                  </a:cubicBezTo>
                  <a:cubicBezTo>
                    <a:pt x="1472" y="356"/>
                    <a:pt x="1743" y="644"/>
                    <a:pt x="1743" y="948"/>
                  </a:cubicBezTo>
                  <a:cubicBezTo>
                    <a:pt x="1743" y="1354"/>
                    <a:pt x="1506" y="1659"/>
                    <a:pt x="1184" y="1659"/>
                  </a:cubicBezTo>
                  <a:cubicBezTo>
                    <a:pt x="1066" y="1659"/>
                    <a:pt x="964" y="1591"/>
                    <a:pt x="930" y="1524"/>
                  </a:cubicBezTo>
                  <a:cubicBezTo>
                    <a:pt x="930" y="1524"/>
                    <a:pt x="862" y="1760"/>
                    <a:pt x="846" y="1811"/>
                  </a:cubicBezTo>
                  <a:cubicBezTo>
                    <a:pt x="828" y="1896"/>
                    <a:pt x="778" y="1981"/>
                    <a:pt x="744" y="2031"/>
                  </a:cubicBezTo>
                  <a:cubicBezTo>
                    <a:pt x="846" y="2065"/>
                    <a:pt x="930" y="2082"/>
                    <a:pt x="1032" y="2082"/>
                  </a:cubicBezTo>
                  <a:cubicBezTo>
                    <a:pt x="1607" y="2082"/>
                    <a:pt x="2081" y="1608"/>
                    <a:pt x="2081" y="1033"/>
                  </a:cubicBezTo>
                  <a:cubicBezTo>
                    <a:pt x="2081" y="474"/>
                    <a:pt x="1607" y="0"/>
                    <a:pt x="103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91"/>
            <p:cNvSpPr>
              <a:spLocks noChangeArrowheads="1"/>
            </p:cNvSpPr>
            <p:nvPr userDrawn="1"/>
          </p:nvSpPr>
          <p:spPr bwMode="auto">
            <a:xfrm>
              <a:off x="1162498" y="2605396"/>
              <a:ext cx="1010028" cy="859280"/>
            </a:xfrm>
            <a:custGeom>
              <a:avLst/>
              <a:gdLst>
                <a:gd name="T0" fmla="*/ 598 w 886"/>
                <a:gd name="T1" fmla="*/ 620 h 754"/>
                <a:gd name="T2" fmla="*/ 598 w 886"/>
                <a:gd name="T3" fmla="*/ 620 h 754"/>
                <a:gd name="T4" fmla="*/ 598 w 886"/>
                <a:gd name="T5" fmla="*/ 753 h 754"/>
                <a:gd name="T6" fmla="*/ 0 w 886"/>
                <a:gd name="T7" fmla="*/ 753 h 754"/>
                <a:gd name="T8" fmla="*/ 0 w 886"/>
                <a:gd name="T9" fmla="*/ 598 h 754"/>
                <a:gd name="T10" fmla="*/ 66 w 886"/>
                <a:gd name="T11" fmla="*/ 531 h 754"/>
                <a:gd name="T12" fmla="*/ 177 w 886"/>
                <a:gd name="T13" fmla="*/ 399 h 754"/>
                <a:gd name="T14" fmla="*/ 133 w 886"/>
                <a:gd name="T15" fmla="*/ 287 h 754"/>
                <a:gd name="T16" fmla="*/ 110 w 886"/>
                <a:gd name="T17" fmla="*/ 221 h 754"/>
                <a:gd name="T18" fmla="*/ 133 w 886"/>
                <a:gd name="T19" fmla="*/ 199 h 754"/>
                <a:gd name="T20" fmla="*/ 110 w 886"/>
                <a:gd name="T21" fmla="*/ 133 h 754"/>
                <a:gd name="T22" fmla="*/ 244 w 886"/>
                <a:gd name="T23" fmla="*/ 0 h 754"/>
                <a:gd name="T24" fmla="*/ 399 w 886"/>
                <a:gd name="T25" fmla="*/ 133 h 754"/>
                <a:gd name="T26" fmla="*/ 376 w 886"/>
                <a:gd name="T27" fmla="*/ 199 h 754"/>
                <a:gd name="T28" fmla="*/ 399 w 886"/>
                <a:gd name="T29" fmla="*/ 221 h 754"/>
                <a:gd name="T30" fmla="*/ 376 w 886"/>
                <a:gd name="T31" fmla="*/ 287 h 754"/>
                <a:gd name="T32" fmla="*/ 332 w 886"/>
                <a:gd name="T33" fmla="*/ 399 h 754"/>
                <a:gd name="T34" fmla="*/ 443 w 886"/>
                <a:gd name="T35" fmla="*/ 531 h 754"/>
                <a:gd name="T36" fmla="*/ 598 w 886"/>
                <a:gd name="T37" fmla="*/ 620 h 754"/>
                <a:gd name="T38" fmla="*/ 687 w 886"/>
                <a:gd name="T39" fmla="*/ 753 h 754"/>
                <a:gd name="T40" fmla="*/ 687 w 886"/>
                <a:gd name="T41" fmla="*/ 753 h 754"/>
                <a:gd name="T42" fmla="*/ 687 w 886"/>
                <a:gd name="T43" fmla="*/ 620 h 754"/>
                <a:gd name="T44" fmla="*/ 510 w 886"/>
                <a:gd name="T45" fmla="*/ 465 h 754"/>
                <a:gd name="T46" fmla="*/ 554 w 886"/>
                <a:gd name="T47" fmla="*/ 399 h 754"/>
                <a:gd name="T48" fmla="*/ 532 w 886"/>
                <a:gd name="T49" fmla="*/ 332 h 754"/>
                <a:gd name="T50" fmla="*/ 488 w 886"/>
                <a:gd name="T51" fmla="*/ 287 h 754"/>
                <a:gd name="T52" fmla="*/ 510 w 886"/>
                <a:gd name="T53" fmla="*/ 243 h 754"/>
                <a:gd name="T54" fmla="*/ 510 w 886"/>
                <a:gd name="T55" fmla="*/ 199 h 754"/>
                <a:gd name="T56" fmla="*/ 598 w 886"/>
                <a:gd name="T57" fmla="*/ 110 h 754"/>
                <a:gd name="T58" fmla="*/ 709 w 886"/>
                <a:gd name="T59" fmla="*/ 199 h 754"/>
                <a:gd name="T60" fmla="*/ 709 w 886"/>
                <a:gd name="T61" fmla="*/ 243 h 754"/>
                <a:gd name="T62" fmla="*/ 709 w 886"/>
                <a:gd name="T63" fmla="*/ 287 h 754"/>
                <a:gd name="T64" fmla="*/ 687 w 886"/>
                <a:gd name="T65" fmla="*/ 332 h 754"/>
                <a:gd name="T66" fmla="*/ 665 w 886"/>
                <a:gd name="T67" fmla="*/ 399 h 754"/>
                <a:gd name="T68" fmla="*/ 754 w 886"/>
                <a:gd name="T69" fmla="*/ 487 h 754"/>
                <a:gd name="T70" fmla="*/ 863 w 886"/>
                <a:gd name="T71" fmla="*/ 576 h 754"/>
                <a:gd name="T72" fmla="*/ 885 w 886"/>
                <a:gd name="T73" fmla="*/ 753 h 754"/>
                <a:gd name="T74" fmla="*/ 687 w 886"/>
                <a:gd name="T75" fmla="*/ 753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6" h="754">
                  <a:moveTo>
                    <a:pt x="598" y="620"/>
                  </a:moveTo>
                  <a:lnTo>
                    <a:pt x="598" y="620"/>
                  </a:lnTo>
                  <a:cubicBezTo>
                    <a:pt x="598" y="665"/>
                    <a:pt x="598" y="753"/>
                    <a:pt x="598" y="753"/>
                  </a:cubicBezTo>
                  <a:cubicBezTo>
                    <a:pt x="0" y="753"/>
                    <a:pt x="0" y="753"/>
                    <a:pt x="0" y="753"/>
                  </a:cubicBezTo>
                  <a:cubicBezTo>
                    <a:pt x="0" y="598"/>
                    <a:pt x="0" y="598"/>
                    <a:pt x="0" y="598"/>
                  </a:cubicBezTo>
                  <a:cubicBezTo>
                    <a:pt x="0" y="553"/>
                    <a:pt x="44" y="531"/>
                    <a:pt x="66" y="531"/>
                  </a:cubicBezTo>
                  <a:cubicBezTo>
                    <a:pt x="155" y="487"/>
                    <a:pt x="177" y="465"/>
                    <a:pt x="177" y="399"/>
                  </a:cubicBezTo>
                  <a:cubicBezTo>
                    <a:pt x="177" y="354"/>
                    <a:pt x="155" y="376"/>
                    <a:pt x="133" y="287"/>
                  </a:cubicBezTo>
                  <a:cubicBezTo>
                    <a:pt x="133" y="265"/>
                    <a:pt x="110" y="287"/>
                    <a:pt x="110" y="221"/>
                  </a:cubicBezTo>
                  <a:cubicBezTo>
                    <a:pt x="110" y="199"/>
                    <a:pt x="133" y="199"/>
                    <a:pt x="133" y="199"/>
                  </a:cubicBezTo>
                  <a:cubicBezTo>
                    <a:pt x="133" y="199"/>
                    <a:pt x="110" y="155"/>
                    <a:pt x="110" y="133"/>
                  </a:cubicBezTo>
                  <a:cubicBezTo>
                    <a:pt x="110" y="88"/>
                    <a:pt x="133" y="0"/>
                    <a:pt x="244" y="0"/>
                  </a:cubicBezTo>
                  <a:cubicBezTo>
                    <a:pt x="376" y="0"/>
                    <a:pt x="399" y="88"/>
                    <a:pt x="399" y="133"/>
                  </a:cubicBezTo>
                  <a:cubicBezTo>
                    <a:pt x="399" y="155"/>
                    <a:pt x="376" y="199"/>
                    <a:pt x="376" y="199"/>
                  </a:cubicBezTo>
                  <a:cubicBezTo>
                    <a:pt x="376" y="199"/>
                    <a:pt x="399" y="199"/>
                    <a:pt x="399" y="221"/>
                  </a:cubicBezTo>
                  <a:cubicBezTo>
                    <a:pt x="399" y="287"/>
                    <a:pt x="376" y="265"/>
                    <a:pt x="376" y="287"/>
                  </a:cubicBezTo>
                  <a:cubicBezTo>
                    <a:pt x="354" y="376"/>
                    <a:pt x="332" y="354"/>
                    <a:pt x="332" y="399"/>
                  </a:cubicBezTo>
                  <a:cubicBezTo>
                    <a:pt x="332" y="465"/>
                    <a:pt x="354" y="487"/>
                    <a:pt x="443" y="531"/>
                  </a:cubicBezTo>
                  <a:cubicBezTo>
                    <a:pt x="532" y="553"/>
                    <a:pt x="598" y="598"/>
                    <a:pt x="598" y="620"/>
                  </a:cubicBezTo>
                  <a:close/>
                  <a:moveTo>
                    <a:pt x="687" y="753"/>
                  </a:moveTo>
                  <a:lnTo>
                    <a:pt x="687" y="753"/>
                  </a:lnTo>
                  <a:cubicBezTo>
                    <a:pt x="687" y="620"/>
                    <a:pt x="687" y="620"/>
                    <a:pt x="687" y="620"/>
                  </a:cubicBezTo>
                  <a:cubicBezTo>
                    <a:pt x="687" y="553"/>
                    <a:pt x="665" y="531"/>
                    <a:pt x="510" y="465"/>
                  </a:cubicBezTo>
                  <a:cubicBezTo>
                    <a:pt x="532" y="443"/>
                    <a:pt x="554" y="443"/>
                    <a:pt x="554" y="399"/>
                  </a:cubicBezTo>
                  <a:cubicBezTo>
                    <a:pt x="554" y="376"/>
                    <a:pt x="532" y="376"/>
                    <a:pt x="532" y="332"/>
                  </a:cubicBezTo>
                  <a:cubicBezTo>
                    <a:pt x="510" y="310"/>
                    <a:pt x="510" y="332"/>
                    <a:pt x="488" y="287"/>
                  </a:cubicBezTo>
                  <a:cubicBezTo>
                    <a:pt x="488" y="265"/>
                    <a:pt x="510" y="243"/>
                    <a:pt x="510" y="243"/>
                  </a:cubicBezTo>
                  <a:cubicBezTo>
                    <a:pt x="510" y="243"/>
                    <a:pt x="510" y="221"/>
                    <a:pt x="510" y="199"/>
                  </a:cubicBezTo>
                  <a:cubicBezTo>
                    <a:pt x="510" y="177"/>
                    <a:pt x="510" y="110"/>
                    <a:pt x="598" y="110"/>
                  </a:cubicBezTo>
                  <a:cubicBezTo>
                    <a:pt x="687" y="110"/>
                    <a:pt x="709" y="177"/>
                    <a:pt x="709" y="199"/>
                  </a:cubicBezTo>
                  <a:cubicBezTo>
                    <a:pt x="709" y="221"/>
                    <a:pt x="709" y="243"/>
                    <a:pt x="709" y="243"/>
                  </a:cubicBezTo>
                  <a:cubicBezTo>
                    <a:pt x="709" y="243"/>
                    <a:pt x="709" y="265"/>
                    <a:pt x="709" y="287"/>
                  </a:cubicBezTo>
                  <a:cubicBezTo>
                    <a:pt x="709" y="332"/>
                    <a:pt x="687" y="310"/>
                    <a:pt x="687" y="332"/>
                  </a:cubicBezTo>
                  <a:cubicBezTo>
                    <a:pt x="687" y="376"/>
                    <a:pt x="665" y="376"/>
                    <a:pt x="665" y="399"/>
                  </a:cubicBezTo>
                  <a:cubicBezTo>
                    <a:pt x="665" y="443"/>
                    <a:pt x="687" y="465"/>
                    <a:pt x="754" y="487"/>
                  </a:cubicBezTo>
                  <a:cubicBezTo>
                    <a:pt x="818" y="531"/>
                    <a:pt x="841" y="531"/>
                    <a:pt x="863" y="576"/>
                  </a:cubicBezTo>
                  <a:lnTo>
                    <a:pt x="885" y="753"/>
                  </a:lnTo>
                  <a:lnTo>
                    <a:pt x="687" y="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" name="Text Placeholder 18"/>
          <p:cNvSpPr>
            <a:spLocks noGrp="1"/>
          </p:cNvSpPr>
          <p:nvPr userDrawn="1">
            <p:ph type="body" sz="quarter" idx="13"/>
          </p:nvPr>
        </p:nvSpPr>
        <p:spPr>
          <a:xfrm>
            <a:off x="5076056" y="1923678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18"/>
          <p:cNvSpPr>
            <a:spLocks noGrp="1"/>
          </p:cNvSpPr>
          <p:nvPr userDrawn="1">
            <p:ph type="body" sz="quarter" idx="14"/>
          </p:nvPr>
        </p:nvSpPr>
        <p:spPr>
          <a:xfrm>
            <a:off x="5076056" y="1635646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Text Placeholder 18"/>
          <p:cNvSpPr>
            <a:spLocks noGrp="1"/>
          </p:cNvSpPr>
          <p:nvPr userDrawn="1">
            <p:ph type="body" sz="quarter" idx="15"/>
          </p:nvPr>
        </p:nvSpPr>
        <p:spPr>
          <a:xfrm>
            <a:off x="5076056" y="2859782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18"/>
          <p:cNvSpPr>
            <a:spLocks noGrp="1"/>
          </p:cNvSpPr>
          <p:nvPr userDrawn="1">
            <p:ph type="body" sz="quarter" idx="16"/>
          </p:nvPr>
        </p:nvSpPr>
        <p:spPr>
          <a:xfrm>
            <a:off x="5076056" y="2571750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18"/>
          <p:cNvSpPr>
            <a:spLocks noGrp="1"/>
          </p:cNvSpPr>
          <p:nvPr userDrawn="1">
            <p:ph type="body" sz="quarter" idx="17"/>
          </p:nvPr>
        </p:nvSpPr>
        <p:spPr>
          <a:xfrm>
            <a:off x="5076056" y="3795886"/>
            <a:ext cx="3168352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18"/>
          <p:cNvSpPr>
            <a:spLocks noGrp="1"/>
          </p:cNvSpPr>
          <p:nvPr userDrawn="1">
            <p:ph type="body" sz="quarter" idx="18"/>
          </p:nvPr>
        </p:nvSpPr>
        <p:spPr>
          <a:xfrm>
            <a:off x="5076056" y="3507854"/>
            <a:ext cx="3168352" cy="432048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4" name="Picture 53" descr="FancyBracket._CoralPin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6565" y="2595058"/>
            <a:ext cx="2782919" cy="720080"/>
          </a:xfrm>
          <a:prstGeom prst="rect">
            <a:avLst/>
          </a:prstGeom>
        </p:spPr>
      </p:pic>
      <p:sp>
        <p:nvSpPr>
          <p:cNvPr id="55" name="Date Placeholder 5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D3988F5-0108-3E45-AE42-EE0BB4C8658F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6" name="Footer Placeholder 5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7" name="Slide Number Placeholder 5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0356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5" name="Freeform 3"/>
          <p:cNvSpPr>
            <a:spLocks noChangeArrowheads="1"/>
          </p:cNvSpPr>
          <p:nvPr userDrawn="1"/>
        </p:nvSpPr>
        <p:spPr bwMode="auto">
          <a:xfrm>
            <a:off x="3946185" y="1419622"/>
            <a:ext cx="1273887" cy="3256421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4" name="Oval 93"/>
          <p:cNvSpPr/>
          <p:nvPr userDrawn="1"/>
        </p:nvSpPr>
        <p:spPr bwMode="auto">
          <a:xfrm>
            <a:off x="827584" y="1491630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 userDrawn="1"/>
        </p:nvSpPr>
        <p:spPr bwMode="auto">
          <a:xfrm>
            <a:off x="827584" y="2499742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 userDrawn="1"/>
        </p:nvSpPr>
        <p:spPr bwMode="auto">
          <a:xfrm>
            <a:off x="827584" y="3507854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 userDrawn="1"/>
        </p:nvSpPr>
        <p:spPr bwMode="auto">
          <a:xfrm>
            <a:off x="5555024" y="1491630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 userDrawn="1"/>
        </p:nvSpPr>
        <p:spPr bwMode="auto">
          <a:xfrm>
            <a:off x="5555024" y="2499742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 userDrawn="1"/>
        </p:nvSpPr>
        <p:spPr bwMode="auto">
          <a:xfrm>
            <a:off x="5555024" y="3507854"/>
            <a:ext cx="601152" cy="60107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 userDrawn="1"/>
        </p:nvSpPr>
        <p:spPr bwMode="auto">
          <a:xfrm>
            <a:off x="827772" y="1491630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 userDrawn="1"/>
        </p:nvSpPr>
        <p:spPr bwMode="auto">
          <a:xfrm>
            <a:off x="827772" y="249974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 userDrawn="1"/>
        </p:nvSpPr>
        <p:spPr bwMode="auto">
          <a:xfrm>
            <a:off x="827772" y="3507854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 userDrawn="1"/>
        </p:nvSpPr>
        <p:spPr bwMode="auto">
          <a:xfrm>
            <a:off x="5508104" y="1491630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 userDrawn="1"/>
        </p:nvSpPr>
        <p:spPr bwMode="auto">
          <a:xfrm>
            <a:off x="5508104" y="249974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 userDrawn="1"/>
        </p:nvSpPr>
        <p:spPr bwMode="auto">
          <a:xfrm>
            <a:off x="5508104" y="350785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80149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le Ava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8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22818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22818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622818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22818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622818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22818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475844" y="1707654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1475844" y="1491630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475844" y="2715766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1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1475844" y="2499742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2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1475844" y="3723878"/>
            <a:ext cx="2016224" cy="576064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3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475844" y="3507854"/>
            <a:ext cx="2016224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4" name="Oval 93"/>
          <p:cNvSpPr/>
          <p:nvPr userDrawn="1"/>
        </p:nvSpPr>
        <p:spPr bwMode="auto">
          <a:xfrm>
            <a:off x="827584" y="149163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5" name="Oval 94"/>
          <p:cNvSpPr/>
          <p:nvPr userDrawn="1"/>
        </p:nvSpPr>
        <p:spPr bwMode="auto">
          <a:xfrm>
            <a:off x="827584" y="249974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6" name="Oval 95"/>
          <p:cNvSpPr/>
          <p:nvPr userDrawn="1"/>
        </p:nvSpPr>
        <p:spPr bwMode="auto">
          <a:xfrm>
            <a:off x="827584" y="3507854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Oval 96"/>
          <p:cNvSpPr/>
          <p:nvPr userDrawn="1"/>
        </p:nvSpPr>
        <p:spPr bwMode="auto">
          <a:xfrm>
            <a:off x="5555024" y="149163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8" name="Oval 97"/>
          <p:cNvSpPr/>
          <p:nvPr userDrawn="1"/>
        </p:nvSpPr>
        <p:spPr bwMode="auto">
          <a:xfrm>
            <a:off x="5555024" y="249974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9" name="Oval 98"/>
          <p:cNvSpPr/>
          <p:nvPr userDrawn="1"/>
        </p:nvSpPr>
        <p:spPr bwMode="auto">
          <a:xfrm>
            <a:off x="5555024" y="3507854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0" name="Rectangle 14"/>
          <p:cNvSpPr>
            <a:spLocks/>
          </p:cNvSpPr>
          <p:nvPr userDrawn="1"/>
        </p:nvSpPr>
        <p:spPr bwMode="auto">
          <a:xfrm>
            <a:off x="827772" y="1491630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1</a:t>
            </a:r>
          </a:p>
        </p:txBody>
      </p:sp>
      <p:sp>
        <p:nvSpPr>
          <p:cNvPr id="101" name="Rectangle 14"/>
          <p:cNvSpPr>
            <a:spLocks/>
          </p:cNvSpPr>
          <p:nvPr userDrawn="1"/>
        </p:nvSpPr>
        <p:spPr bwMode="auto">
          <a:xfrm>
            <a:off x="827772" y="2499742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2</a:t>
            </a:r>
          </a:p>
        </p:txBody>
      </p:sp>
      <p:sp>
        <p:nvSpPr>
          <p:cNvPr id="102" name="Rectangle 14"/>
          <p:cNvSpPr>
            <a:spLocks/>
          </p:cNvSpPr>
          <p:nvPr userDrawn="1"/>
        </p:nvSpPr>
        <p:spPr bwMode="auto">
          <a:xfrm>
            <a:off x="827772" y="3507854"/>
            <a:ext cx="5760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3</a:t>
            </a:r>
          </a:p>
        </p:txBody>
      </p:sp>
      <p:sp>
        <p:nvSpPr>
          <p:cNvPr id="103" name="Rectangle 14"/>
          <p:cNvSpPr>
            <a:spLocks/>
          </p:cNvSpPr>
          <p:nvPr userDrawn="1"/>
        </p:nvSpPr>
        <p:spPr bwMode="auto">
          <a:xfrm>
            <a:off x="5508104" y="1491630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4</a:t>
            </a:r>
          </a:p>
        </p:txBody>
      </p:sp>
      <p:sp>
        <p:nvSpPr>
          <p:cNvPr id="104" name="Rectangle 14"/>
          <p:cNvSpPr>
            <a:spLocks/>
          </p:cNvSpPr>
          <p:nvPr userDrawn="1"/>
        </p:nvSpPr>
        <p:spPr bwMode="auto">
          <a:xfrm>
            <a:off x="5508104" y="2499742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5</a:t>
            </a:r>
          </a:p>
        </p:txBody>
      </p:sp>
      <p:sp>
        <p:nvSpPr>
          <p:cNvPr id="105" name="Rectangle 14"/>
          <p:cNvSpPr>
            <a:spLocks/>
          </p:cNvSpPr>
          <p:nvPr userDrawn="1"/>
        </p:nvSpPr>
        <p:spPr bwMode="auto">
          <a:xfrm>
            <a:off x="5508104" y="3507854"/>
            <a:ext cx="648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Novecento wide Book" charset="0"/>
                <a:ea typeface="ＭＳ Ｐゴシック" charset="0"/>
                <a:cs typeface="ＭＳ Ｐゴシック" charset="0"/>
                <a:sym typeface="Novecento wide Book" charset="0"/>
              </a:rPr>
              <a:t>6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08899E-19EB-5043-85F6-D95C0ED578DB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Freeform 2"/>
          <p:cNvSpPr>
            <a:spLocks noChangeArrowheads="1"/>
          </p:cNvSpPr>
          <p:nvPr userDrawn="1"/>
        </p:nvSpPr>
        <p:spPr bwMode="auto">
          <a:xfrm>
            <a:off x="3995936" y="1347614"/>
            <a:ext cx="1080120" cy="3274983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27575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03598"/>
            <a:ext cx="2088232" cy="390183"/>
          </a:xfrm>
          <a:prstGeom prst="rect">
            <a:avLst/>
          </a:prstGeom>
        </p:spPr>
      </p:pic>
      <p:pic>
        <p:nvPicPr>
          <p:cNvPr id="45" name="Picture 44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03598"/>
            <a:ext cx="2088232" cy="390183"/>
          </a:xfrm>
          <a:prstGeom prst="rect">
            <a:avLst/>
          </a:prstGeom>
        </p:spPr>
      </p:pic>
      <p:pic>
        <p:nvPicPr>
          <p:cNvPr id="46" name="Picture 45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9822"/>
            <a:ext cx="2088232" cy="390183"/>
          </a:xfrm>
          <a:prstGeom prst="rect">
            <a:avLst/>
          </a:prstGeom>
        </p:spPr>
      </p:pic>
      <p:pic>
        <p:nvPicPr>
          <p:cNvPr id="49" name="Picture 48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19822"/>
            <a:ext cx="2088232" cy="390183"/>
          </a:xfrm>
          <a:prstGeom prst="rect">
            <a:avLst/>
          </a:prstGeom>
        </p:spPr>
      </p:pic>
      <p:pic>
        <p:nvPicPr>
          <p:cNvPr id="50" name="Picture 49" descr="SmallPaintStrip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19822"/>
            <a:ext cx="2088232" cy="390183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15722" y="2714625"/>
            <a:ext cx="8009838" cy="0"/>
          </a:xfrm>
          <a:prstGeom prst="line">
            <a:avLst/>
          </a:prstGeom>
          <a:ln w="19050" cap="rnd" cmpd="sng">
            <a:solidFill>
              <a:schemeClr val="bg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11710"/>
            <a:ext cx="1007658" cy="1001341"/>
          </a:xfrm>
          <a:prstGeom prst="rect">
            <a:avLst/>
          </a:prstGeom>
        </p:spPr>
      </p:pic>
      <p:pic>
        <p:nvPicPr>
          <p:cNvPr id="34" name="Picture 33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11710"/>
            <a:ext cx="1007658" cy="1001341"/>
          </a:xfrm>
          <a:prstGeom prst="rect">
            <a:avLst/>
          </a:prstGeom>
        </p:spPr>
      </p:pic>
      <p:pic>
        <p:nvPicPr>
          <p:cNvPr id="35" name="Picture 34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11710"/>
            <a:ext cx="1007658" cy="1001341"/>
          </a:xfrm>
          <a:prstGeom prst="rect">
            <a:avLst/>
          </a:prstGeom>
        </p:spPr>
      </p:pic>
      <p:pic>
        <p:nvPicPr>
          <p:cNvPr id="36" name="Picture 35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11710"/>
            <a:ext cx="1007658" cy="1001341"/>
          </a:xfrm>
          <a:prstGeom prst="rect">
            <a:avLst/>
          </a:prstGeom>
        </p:spPr>
      </p:pic>
      <p:pic>
        <p:nvPicPr>
          <p:cNvPr id="37" name="Picture 36" descr="Dot_Min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211710"/>
            <a:ext cx="1007658" cy="1001341"/>
          </a:xfrm>
          <a:prstGeom prst="rect">
            <a:avLst/>
          </a:prstGeom>
        </p:spPr>
      </p:pic>
      <p:sp>
        <p:nvSpPr>
          <p:cNvPr id="44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395536" y="2283718"/>
            <a:ext cx="1008112" cy="3769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Autofit/>
          </a:bodyPr>
          <a:lstStyle>
            <a:lvl1pPr marL="0" indent="0" algn="l">
              <a:buNone/>
              <a:defRPr sz="1300" b="1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2"/>
          <p:cNvSpPr>
            <a:spLocks noGrp="1"/>
          </p:cNvSpPr>
          <p:nvPr>
            <p:ph type="body" sz="quarter" idx="41"/>
          </p:nvPr>
        </p:nvSpPr>
        <p:spPr>
          <a:xfrm>
            <a:off x="2353508" y="1131590"/>
            <a:ext cx="1661936" cy="3600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42"/>
          </p:nvPr>
        </p:nvSpPr>
        <p:spPr>
          <a:xfrm>
            <a:off x="2312654" y="1616368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59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1345226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 baseline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0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2803388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1" name="Text Placeholder 12"/>
          <p:cNvSpPr>
            <a:spLocks noGrp="1"/>
          </p:cNvSpPr>
          <p:nvPr>
            <p:ph type="body" sz="quarter" idx="31"/>
          </p:nvPr>
        </p:nvSpPr>
        <p:spPr>
          <a:xfrm>
            <a:off x="4215534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2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5746715" y="2406650"/>
            <a:ext cx="667440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63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7177874" y="2400300"/>
            <a:ext cx="673789" cy="6000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2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</a:t>
            </a:r>
          </a:p>
        </p:txBody>
      </p:sp>
      <p:sp>
        <p:nvSpPr>
          <p:cNvPr id="89" name="Text Placeholder 12"/>
          <p:cNvSpPr>
            <a:spLocks noGrp="1"/>
          </p:cNvSpPr>
          <p:nvPr>
            <p:ph type="body" sz="quarter" idx="59"/>
          </p:nvPr>
        </p:nvSpPr>
        <p:spPr>
          <a:xfrm>
            <a:off x="5286328" y="1131590"/>
            <a:ext cx="1661936" cy="360040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0" name="Text Placeholder 12"/>
          <p:cNvSpPr>
            <a:spLocks noGrp="1"/>
          </p:cNvSpPr>
          <p:nvPr>
            <p:ph type="body" sz="quarter" idx="60"/>
          </p:nvPr>
        </p:nvSpPr>
        <p:spPr>
          <a:xfrm>
            <a:off x="5245474" y="1616368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2" name="Text Placeholder 12"/>
          <p:cNvSpPr>
            <a:spLocks noGrp="1"/>
          </p:cNvSpPr>
          <p:nvPr>
            <p:ph type="body" sz="quarter" idx="61"/>
          </p:nvPr>
        </p:nvSpPr>
        <p:spPr>
          <a:xfrm>
            <a:off x="6702610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3" name="Text Placeholder 12"/>
          <p:cNvSpPr>
            <a:spLocks noGrp="1"/>
          </p:cNvSpPr>
          <p:nvPr>
            <p:ph type="body" sz="quarter" idx="62"/>
          </p:nvPr>
        </p:nvSpPr>
        <p:spPr>
          <a:xfrm>
            <a:off x="6702610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5" name="Text Placeholder 12"/>
          <p:cNvSpPr>
            <a:spLocks noGrp="1"/>
          </p:cNvSpPr>
          <p:nvPr>
            <p:ph type="body" sz="quarter" idx="63"/>
          </p:nvPr>
        </p:nvSpPr>
        <p:spPr>
          <a:xfrm>
            <a:off x="3731196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6" name="Text Placeholder 12"/>
          <p:cNvSpPr>
            <a:spLocks noGrp="1"/>
          </p:cNvSpPr>
          <p:nvPr>
            <p:ph type="body" sz="quarter" idx="64"/>
          </p:nvPr>
        </p:nvSpPr>
        <p:spPr>
          <a:xfrm>
            <a:off x="3731196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8" name="Text Placeholder 12"/>
          <p:cNvSpPr>
            <a:spLocks noGrp="1"/>
          </p:cNvSpPr>
          <p:nvPr>
            <p:ph type="body" sz="quarter" idx="65"/>
          </p:nvPr>
        </p:nvSpPr>
        <p:spPr>
          <a:xfrm>
            <a:off x="857733" y="3185252"/>
            <a:ext cx="1661936" cy="324739"/>
          </a:xfrm>
          <a:prstGeom prst="rect">
            <a:avLst/>
          </a:prstGeom>
          <a:effectLst/>
        </p:spPr>
        <p:txBody>
          <a:bodyPr vert="horz" lIns="34281" tIns="17140" rIns="34281" bIns="17140" anchor="b">
            <a:normAutofit/>
          </a:bodyPr>
          <a:lstStyle>
            <a:lvl1pPr marL="0" indent="0" algn="ctr">
              <a:buNone/>
              <a:defRPr sz="12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9" name="Text Placeholder 12"/>
          <p:cNvSpPr>
            <a:spLocks noGrp="1"/>
          </p:cNvSpPr>
          <p:nvPr>
            <p:ph type="body" sz="quarter" idx="66"/>
          </p:nvPr>
        </p:nvSpPr>
        <p:spPr>
          <a:xfrm>
            <a:off x="857733" y="3630310"/>
            <a:ext cx="1661936" cy="669632"/>
          </a:xfrm>
          <a:prstGeom prst="rect">
            <a:avLst/>
          </a:prstGeom>
          <a:effectLst/>
        </p:spPr>
        <p:txBody>
          <a:bodyPr vert="horz" lIns="34281" tIns="17140" rIns="34281" bIns="1714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b="0" i="0" spc="0">
                <a:solidFill>
                  <a:srgbClr val="595959"/>
                </a:solidFill>
                <a:latin typeface="Josefin Slab"/>
                <a:cs typeface="Josefin Slab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F29E52B3-FCE3-504F-8C06-83C044645326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06544"/>
      </p:ext>
    </p:extLst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FancyBracket._CoralPin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6805" y="2595058"/>
            <a:ext cx="2782919" cy="720080"/>
          </a:xfrm>
          <a:prstGeom prst="rect">
            <a:avLst/>
          </a:prstGeom>
        </p:spPr>
      </p:pic>
      <p:sp>
        <p:nvSpPr>
          <p:cNvPr id="20" name="Line 11"/>
          <p:cNvSpPr>
            <a:spLocks noChangeShapeType="1"/>
          </p:cNvSpPr>
          <p:nvPr userDrawn="1"/>
        </p:nvSpPr>
        <p:spPr bwMode="auto">
          <a:xfrm rot="10800000">
            <a:off x="5086842" y="1715540"/>
            <a:ext cx="81009" cy="1344653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21" name="Line 13"/>
          <p:cNvSpPr>
            <a:spLocks noChangeShapeType="1"/>
          </p:cNvSpPr>
          <p:nvPr userDrawn="1"/>
        </p:nvSpPr>
        <p:spPr bwMode="auto">
          <a:xfrm>
            <a:off x="820368" y="1796548"/>
            <a:ext cx="1107123" cy="48605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47" name="Line 8"/>
          <p:cNvSpPr>
            <a:spLocks noChangeShapeType="1"/>
          </p:cNvSpPr>
          <p:nvPr userDrawn="1"/>
        </p:nvSpPr>
        <p:spPr bwMode="auto">
          <a:xfrm rot="10800000" flipH="1">
            <a:off x="5194854" y="2606639"/>
            <a:ext cx="1080120" cy="405045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4" name="Line 9"/>
          <p:cNvSpPr>
            <a:spLocks noChangeShapeType="1"/>
          </p:cNvSpPr>
          <p:nvPr userDrawn="1"/>
        </p:nvSpPr>
        <p:spPr bwMode="auto">
          <a:xfrm>
            <a:off x="3574674" y="2552632"/>
            <a:ext cx="1593177" cy="48605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5" name="Line 12"/>
          <p:cNvSpPr>
            <a:spLocks noChangeShapeType="1"/>
          </p:cNvSpPr>
          <p:nvPr userDrawn="1"/>
        </p:nvSpPr>
        <p:spPr bwMode="auto">
          <a:xfrm>
            <a:off x="1927491" y="2282603"/>
            <a:ext cx="1647183" cy="351039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7" name="Line 7"/>
          <p:cNvSpPr>
            <a:spLocks noChangeShapeType="1"/>
          </p:cNvSpPr>
          <p:nvPr userDrawn="1"/>
        </p:nvSpPr>
        <p:spPr bwMode="auto">
          <a:xfrm rot="10800000">
            <a:off x="5167850" y="3038687"/>
            <a:ext cx="648072" cy="1107123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18" name="Line 8"/>
          <p:cNvSpPr>
            <a:spLocks noChangeShapeType="1"/>
          </p:cNvSpPr>
          <p:nvPr userDrawn="1"/>
        </p:nvSpPr>
        <p:spPr bwMode="auto">
          <a:xfrm rot="10800000" flipH="1">
            <a:off x="4087731" y="3060192"/>
            <a:ext cx="1107123" cy="1004608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19" name="Line 10"/>
          <p:cNvSpPr>
            <a:spLocks noChangeShapeType="1"/>
          </p:cNvSpPr>
          <p:nvPr userDrawn="1"/>
        </p:nvSpPr>
        <p:spPr bwMode="auto">
          <a:xfrm rot="10800000">
            <a:off x="1927490" y="2282602"/>
            <a:ext cx="594066" cy="1512168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nevis Bold"/>
              <a:cs typeface="nevis Bold"/>
            </a:endParaRPr>
          </a:p>
        </p:txBody>
      </p:sp>
      <p:sp>
        <p:nvSpPr>
          <p:cNvPr id="22" name="Line 14"/>
          <p:cNvSpPr>
            <a:spLocks noChangeShapeType="1"/>
          </p:cNvSpPr>
          <p:nvPr userDrawn="1"/>
        </p:nvSpPr>
        <p:spPr bwMode="auto">
          <a:xfrm rot="10800000" flipH="1">
            <a:off x="1090398" y="2282602"/>
            <a:ext cx="837093" cy="1026114"/>
          </a:xfrm>
          <a:prstGeom prst="line">
            <a:avLst/>
          </a:prstGeom>
          <a:noFill/>
          <a:ln w="19050" cap="rnd" cmpd="sng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38100" cmpd="sng">
                <a:solidFill>
                  <a:srgbClr val="000000"/>
                </a:solidFill>
                <a:prstDash val="solid"/>
              </a:ln>
              <a:latin typeface="nevis Bold"/>
              <a:cs typeface="nevis Bold"/>
            </a:endParaRPr>
          </a:p>
        </p:txBody>
      </p:sp>
      <p:sp>
        <p:nvSpPr>
          <p:cNvPr id="59" name="Oval 58"/>
          <p:cNvSpPr/>
          <p:nvPr userDrawn="1"/>
        </p:nvSpPr>
        <p:spPr bwMode="auto">
          <a:xfrm>
            <a:off x="5436096" y="3795886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8" name="Oval 57"/>
          <p:cNvSpPr/>
          <p:nvPr userDrawn="1"/>
        </p:nvSpPr>
        <p:spPr bwMode="auto">
          <a:xfrm>
            <a:off x="2771800" y="1707654"/>
            <a:ext cx="1631664" cy="1631448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1" name="Oval 40"/>
          <p:cNvSpPr/>
          <p:nvPr userDrawn="1"/>
        </p:nvSpPr>
        <p:spPr bwMode="auto">
          <a:xfrm>
            <a:off x="1331469" y="1635505"/>
            <a:ext cx="1271586" cy="127141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2" name="Oval 41"/>
          <p:cNvSpPr/>
          <p:nvPr userDrawn="1"/>
        </p:nvSpPr>
        <p:spPr bwMode="auto">
          <a:xfrm>
            <a:off x="467544" y="1419622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3" name="Oval 42"/>
          <p:cNvSpPr/>
          <p:nvPr userDrawn="1"/>
        </p:nvSpPr>
        <p:spPr bwMode="auto">
          <a:xfrm>
            <a:off x="4524721" y="2380452"/>
            <a:ext cx="1271586" cy="1271418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" name="Oval 50"/>
          <p:cNvSpPr/>
          <p:nvPr userDrawn="1"/>
        </p:nvSpPr>
        <p:spPr bwMode="auto">
          <a:xfrm>
            <a:off x="755576" y="293179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2" name="Oval 51"/>
          <p:cNvSpPr/>
          <p:nvPr userDrawn="1"/>
        </p:nvSpPr>
        <p:spPr bwMode="auto">
          <a:xfrm>
            <a:off x="2123728" y="3435846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3" name="Oval 52"/>
          <p:cNvSpPr/>
          <p:nvPr userDrawn="1"/>
        </p:nvSpPr>
        <p:spPr bwMode="auto">
          <a:xfrm>
            <a:off x="3707904" y="365187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6" name="Oval 55"/>
          <p:cNvSpPr/>
          <p:nvPr userDrawn="1"/>
        </p:nvSpPr>
        <p:spPr bwMode="auto">
          <a:xfrm>
            <a:off x="5868144" y="2211710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7" name="Oval 56"/>
          <p:cNvSpPr/>
          <p:nvPr userDrawn="1"/>
        </p:nvSpPr>
        <p:spPr bwMode="auto">
          <a:xfrm>
            <a:off x="4716016" y="1347614"/>
            <a:ext cx="720174" cy="7200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2771800" y="1710340"/>
            <a:ext cx="1656183" cy="1656184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23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4618488" y="2602007"/>
            <a:ext cx="1080120" cy="81009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1424203" y="1860048"/>
            <a:ext cx="1053117" cy="810090"/>
          </a:xfrm>
          <a:prstGeom prst="rect">
            <a:avLst/>
          </a:prstGeom>
          <a:effectLst/>
        </p:spPr>
        <p:txBody>
          <a:bodyPr vert="horz" lIns="34281" tIns="17140" rIns="34281" bIns="17140" anchor="ctr"/>
          <a:lstStyle>
            <a:lvl1pPr marL="0" indent="0" algn="ctr">
              <a:buNone/>
              <a:defRPr sz="1800" b="1" i="0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486181" y="1456661"/>
            <a:ext cx="701443" cy="685727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56211" y="2934476"/>
            <a:ext cx="719445" cy="723503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2123728" y="3438533"/>
            <a:ext cx="732017" cy="700088"/>
          </a:xfrm>
          <a:prstGeom prst="rect">
            <a:avLst/>
          </a:prstGeom>
          <a:ln>
            <a:noFill/>
          </a:ln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3707904" y="3651870"/>
            <a:ext cx="720080" cy="720080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5"/>
          </p:nvPr>
        </p:nvSpPr>
        <p:spPr>
          <a:xfrm>
            <a:off x="5436097" y="3795886"/>
            <a:ext cx="729580" cy="720080"/>
          </a:xfrm>
          <a:prstGeom prst="rect">
            <a:avLst/>
          </a:prstGeom>
          <a:noFill/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6"/>
          </p:nvPr>
        </p:nvSpPr>
        <p:spPr>
          <a:xfrm>
            <a:off x="5868145" y="2230801"/>
            <a:ext cx="729580" cy="703675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4716016" y="1347614"/>
            <a:ext cx="720579" cy="722766"/>
          </a:xfrm>
          <a:prstGeom prst="rect">
            <a:avLst/>
          </a:prstGeom>
          <a:effectLst/>
        </p:spPr>
        <p:txBody>
          <a:bodyPr vert="horz" lIns="34281" tIns="17140" rIns="34281" bIns="17140" anchor="ctr">
            <a:noAutofit/>
          </a:bodyPr>
          <a:lstStyle>
            <a:lvl1pPr marL="0" indent="0" algn="ctr">
              <a:buNone/>
              <a:defRPr sz="1300" b="1">
                <a:solidFill>
                  <a:srgbClr val="FFFFFF"/>
                </a:solidFill>
                <a:effectLst/>
                <a:latin typeface="Novecento wide Normal"/>
                <a:cs typeface="Novecento wide Normal"/>
              </a:defRPr>
            </a:lvl1pPr>
            <a:lvl2pPr>
              <a:defRPr>
                <a:latin typeface="Amatic SC Regular"/>
                <a:cs typeface="Amatic SC Regular"/>
              </a:defRPr>
            </a:lvl2pPr>
            <a:lvl3pPr>
              <a:defRPr>
                <a:latin typeface="Amatic SC Regular"/>
                <a:cs typeface="Amatic SC Regular"/>
              </a:defRPr>
            </a:lvl3pPr>
            <a:lvl4pPr>
              <a:defRPr>
                <a:latin typeface="Amatic SC Regular"/>
                <a:cs typeface="Amatic SC Regular"/>
              </a:defRPr>
            </a:lvl4pPr>
            <a:lvl5pPr>
              <a:defRPr>
                <a:latin typeface="Amatic SC Regular"/>
                <a:cs typeface="Amatic SC Regular"/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7BAAFF6A-1998-7744-9876-E5F173E8B73D}" type="datetime3">
              <a:rPr lang="en-US" smtClean="0"/>
              <a:pPr/>
              <a:t>11 September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THE DAILY SPECIAL PRESENTATION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16D4A3D-DCD6-5840-B785-7C661D5A79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1995686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1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020272" y="1779662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2859782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3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7020272" y="2643758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3723878"/>
            <a:ext cx="1800200" cy="50405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7020272" y="3507854"/>
            <a:ext cx="1800200" cy="288032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40673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grpSp>
        <p:nvGrpSpPr>
          <p:cNvPr id="5" name="Group 1"/>
          <p:cNvGrpSpPr>
            <a:grpSpLocks/>
          </p:cNvGrpSpPr>
          <p:nvPr userDrawn="1"/>
        </p:nvGrpSpPr>
        <p:grpSpPr bwMode="auto">
          <a:xfrm>
            <a:off x="179512" y="1148052"/>
            <a:ext cx="6093377" cy="3799962"/>
            <a:chOff x="220" y="537"/>
            <a:chExt cx="5986" cy="3733"/>
          </a:xfrm>
          <a:solidFill>
            <a:schemeClr val="tx1">
              <a:alpha val="15000"/>
            </a:schemeClr>
          </a:solidFill>
        </p:grpSpPr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215" y="1359"/>
              <a:ext cx="2380" cy="2912"/>
            </a:xfrm>
            <a:custGeom>
              <a:avLst/>
              <a:gdLst>
                <a:gd name="T0" fmla="*/ 9594 w 10501"/>
                <a:gd name="T1" fmla="*/ 8093 h 12844"/>
                <a:gd name="T2" fmla="*/ 8344 w 10501"/>
                <a:gd name="T3" fmla="*/ 7218 h 12844"/>
                <a:gd name="T4" fmla="*/ 7094 w 10501"/>
                <a:gd name="T5" fmla="*/ 7249 h 12844"/>
                <a:gd name="T6" fmla="*/ 6781 w 10501"/>
                <a:gd name="T7" fmla="*/ 6593 h 12844"/>
                <a:gd name="T8" fmla="*/ 6250 w 10501"/>
                <a:gd name="T9" fmla="*/ 6687 h 12844"/>
                <a:gd name="T10" fmla="*/ 6969 w 10501"/>
                <a:gd name="T11" fmla="*/ 5905 h 12844"/>
                <a:gd name="T12" fmla="*/ 7562 w 10501"/>
                <a:gd name="T13" fmla="*/ 5280 h 12844"/>
                <a:gd name="T14" fmla="*/ 8281 w 10501"/>
                <a:gd name="T15" fmla="*/ 4563 h 12844"/>
                <a:gd name="T16" fmla="*/ 8281 w 10501"/>
                <a:gd name="T17" fmla="*/ 4156 h 12844"/>
                <a:gd name="T18" fmla="*/ 8781 w 10501"/>
                <a:gd name="T19" fmla="*/ 4063 h 12844"/>
                <a:gd name="T20" fmla="*/ 8969 w 10501"/>
                <a:gd name="T21" fmla="*/ 3938 h 12844"/>
                <a:gd name="T22" fmla="*/ 8437 w 10501"/>
                <a:gd name="T23" fmla="*/ 2750 h 12844"/>
                <a:gd name="T24" fmla="*/ 7875 w 10501"/>
                <a:gd name="T25" fmla="*/ 2438 h 12844"/>
                <a:gd name="T26" fmla="*/ 7437 w 10501"/>
                <a:gd name="T27" fmla="*/ 2938 h 12844"/>
                <a:gd name="T28" fmla="*/ 7187 w 10501"/>
                <a:gd name="T29" fmla="*/ 3781 h 12844"/>
                <a:gd name="T30" fmla="*/ 6375 w 10501"/>
                <a:gd name="T31" fmla="*/ 3031 h 12844"/>
                <a:gd name="T32" fmla="*/ 6656 w 10501"/>
                <a:gd name="T33" fmla="*/ 2094 h 12844"/>
                <a:gd name="T34" fmla="*/ 7062 w 10501"/>
                <a:gd name="T35" fmla="*/ 2063 h 12844"/>
                <a:gd name="T36" fmla="*/ 6969 w 10501"/>
                <a:gd name="T37" fmla="*/ 1094 h 12844"/>
                <a:gd name="T38" fmla="*/ 6469 w 10501"/>
                <a:gd name="T39" fmla="*/ 1313 h 12844"/>
                <a:gd name="T40" fmla="*/ 6094 w 10501"/>
                <a:gd name="T41" fmla="*/ 781 h 12844"/>
                <a:gd name="T42" fmla="*/ 6031 w 10501"/>
                <a:gd name="T43" fmla="*/ 1156 h 12844"/>
                <a:gd name="T44" fmla="*/ 5500 w 10501"/>
                <a:gd name="T45" fmla="*/ 1281 h 12844"/>
                <a:gd name="T46" fmla="*/ 5531 w 10501"/>
                <a:gd name="T47" fmla="*/ 750 h 12844"/>
                <a:gd name="T48" fmla="*/ 5281 w 10501"/>
                <a:gd name="T49" fmla="*/ 469 h 12844"/>
                <a:gd name="T50" fmla="*/ 4719 w 10501"/>
                <a:gd name="T51" fmla="*/ 188 h 12844"/>
                <a:gd name="T52" fmla="*/ 4062 w 10501"/>
                <a:gd name="T53" fmla="*/ 625 h 12844"/>
                <a:gd name="T54" fmla="*/ 4562 w 10501"/>
                <a:gd name="T55" fmla="*/ 844 h 12844"/>
                <a:gd name="T56" fmla="*/ 4500 w 10501"/>
                <a:gd name="T57" fmla="*/ 1188 h 12844"/>
                <a:gd name="T58" fmla="*/ 3719 w 10501"/>
                <a:gd name="T59" fmla="*/ 1000 h 12844"/>
                <a:gd name="T60" fmla="*/ 2375 w 10501"/>
                <a:gd name="T61" fmla="*/ 1000 h 12844"/>
                <a:gd name="T62" fmla="*/ 1594 w 10501"/>
                <a:gd name="T63" fmla="*/ 969 h 12844"/>
                <a:gd name="T64" fmla="*/ 1281 w 10501"/>
                <a:gd name="T65" fmla="*/ 1469 h 12844"/>
                <a:gd name="T66" fmla="*/ 1062 w 10501"/>
                <a:gd name="T67" fmla="*/ 1906 h 12844"/>
                <a:gd name="T68" fmla="*/ 1187 w 10501"/>
                <a:gd name="T69" fmla="*/ 2656 h 12844"/>
                <a:gd name="T70" fmla="*/ 1375 w 10501"/>
                <a:gd name="T71" fmla="*/ 3313 h 12844"/>
                <a:gd name="T72" fmla="*/ 500 w 10501"/>
                <a:gd name="T73" fmla="*/ 3781 h 12844"/>
                <a:gd name="T74" fmla="*/ 2031 w 10501"/>
                <a:gd name="T75" fmla="*/ 3219 h 12844"/>
                <a:gd name="T76" fmla="*/ 3219 w 10501"/>
                <a:gd name="T77" fmla="*/ 3031 h 12844"/>
                <a:gd name="T78" fmla="*/ 4000 w 10501"/>
                <a:gd name="T79" fmla="*/ 4063 h 12844"/>
                <a:gd name="T80" fmla="*/ 4562 w 10501"/>
                <a:gd name="T81" fmla="*/ 5562 h 12844"/>
                <a:gd name="T82" fmla="*/ 5125 w 10501"/>
                <a:gd name="T83" fmla="*/ 6343 h 12844"/>
                <a:gd name="T84" fmla="*/ 5406 w 10501"/>
                <a:gd name="T85" fmla="*/ 6530 h 12844"/>
                <a:gd name="T86" fmla="*/ 6750 w 10501"/>
                <a:gd name="T87" fmla="*/ 7187 h 12844"/>
                <a:gd name="T88" fmla="*/ 7437 w 10501"/>
                <a:gd name="T89" fmla="*/ 7655 h 12844"/>
                <a:gd name="T90" fmla="*/ 7375 w 10501"/>
                <a:gd name="T91" fmla="*/ 8780 h 12844"/>
                <a:gd name="T92" fmla="*/ 7781 w 10501"/>
                <a:gd name="T93" fmla="*/ 10749 h 12844"/>
                <a:gd name="T94" fmla="*/ 7656 w 10501"/>
                <a:gd name="T95" fmla="*/ 12437 h 12844"/>
                <a:gd name="T96" fmla="*/ 8125 w 10501"/>
                <a:gd name="T97" fmla="*/ 12530 h 12844"/>
                <a:gd name="T98" fmla="*/ 8250 w 10501"/>
                <a:gd name="T99" fmla="*/ 11874 h 12844"/>
                <a:gd name="T100" fmla="*/ 8531 w 10501"/>
                <a:gd name="T101" fmla="*/ 11155 h 12844"/>
                <a:gd name="T102" fmla="*/ 9281 w 10501"/>
                <a:gd name="T103" fmla="*/ 10437 h 12844"/>
                <a:gd name="T104" fmla="*/ 10187 w 10501"/>
                <a:gd name="T105" fmla="*/ 9249 h 1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01" h="12844">
                  <a:moveTo>
                    <a:pt x="10375" y="8437"/>
                  </a:moveTo>
                  <a:lnTo>
                    <a:pt x="10375" y="8437"/>
                  </a:lnTo>
                  <a:cubicBezTo>
                    <a:pt x="10344" y="8437"/>
                    <a:pt x="10281" y="8374"/>
                    <a:pt x="10218" y="8343"/>
                  </a:cubicBezTo>
                  <a:cubicBezTo>
                    <a:pt x="10187" y="8312"/>
                    <a:pt x="10094" y="8280"/>
                    <a:pt x="10000" y="8280"/>
                  </a:cubicBezTo>
                  <a:cubicBezTo>
                    <a:pt x="9906" y="8280"/>
                    <a:pt x="9781" y="8249"/>
                    <a:pt x="9750" y="8218"/>
                  </a:cubicBezTo>
                  <a:cubicBezTo>
                    <a:pt x="9719" y="8187"/>
                    <a:pt x="9656" y="8124"/>
                    <a:pt x="9594" y="8093"/>
                  </a:cubicBezTo>
                  <a:cubicBezTo>
                    <a:pt x="9531" y="8062"/>
                    <a:pt x="9469" y="7968"/>
                    <a:pt x="9406" y="7905"/>
                  </a:cubicBezTo>
                  <a:cubicBezTo>
                    <a:pt x="9375" y="7874"/>
                    <a:pt x="9281" y="7780"/>
                    <a:pt x="9219" y="7718"/>
                  </a:cubicBezTo>
                  <a:cubicBezTo>
                    <a:pt x="9187" y="7655"/>
                    <a:pt x="9094" y="7624"/>
                    <a:pt x="9031" y="7624"/>
                  </a:cubicBezTo>
                  <a:cubicBezTo>
                    <a:pt x="8937" y="7655"/>
                    <a:pt x="8844" y="7593"/>
                    <a:pt x="8812" y="7530"/>
                  </a:cubicBezTo>
                  <a:cubicBezTo>
                    <a:pt x="8750" y="7437"/>
                    <a:pt x="8656" y="7343"/>
                    <a:pt x="8594" y="7312"/>
                  </a:cubicBezTo>
                  <a:cubicBezTo>
                    <a:pt x="8531" y="7249"/>
                    <a:pt x="8406" y="7218"/>
                    <a:pt x="8344" y="7218"/>
                  </a:cubicBezTo>
                  <a:cubicBezTo>
                    <a:pt x="8281" y="7218"/>
                    <a:pt x="8187" y="7218"/>
                    <a:pt x="8125" y="7218"/>
                  </a:cubicBezTo>
                  <a:cubicBezTo>
                    <a:pt x="8062" y="7218"/>
                    <a:pt x="7969" y="7218"/>
                    <a:pt x="7875" y="7218"/>
                  </a:cubicBezTo>
                  <a:cubicBezTo>
                    <a:pt x="7812" y="7249"/>
                    <a:pt x="7719" y="7280"/>
                    <a:pt x="7687" y="7280"/>
                  </a:cubicBezTo>
                  <a:cubicBezTo>
                    <a:pt x="7656" y="7312"/>
                    <a:pt x="7594" y="7343"/>
                    <a:pt x="7531" y="7343"/>
                  </a:cubicBezTo>
                  <a:cubicBezTo>
                    <a:pt x="7500" y="7374"/>
                    <a:pt x="7375" y="7374"/>
                    <a:pt x="7281" y="7374"/>
                  </a:cubicBezTo>
                  <a:cubicBezTo>
                    <a:pt x="7156" y="7374"/>
                    <a:pt x="7094" y="7312"/>
                    <a:pt x="7094" y="7249"/>
                  </a:cubicBezTo>
                  <a:cubicBezTo>
                    <a:pt x="7094" y="7155"/>
                    <a:pt x="7094" y="7062"/>
                    <a:pt x="7062" y="7030"/>
                  </a:cubicBezTo>
                  <a:cubicBezTo>
                    <a:pt x="7062" y="6968"/>
                    <a:pt x="6969" y="6937"/>
                    <a:pt x="6875" y="6905"/>
                  </a:cubicBezTo>
                  <a:cubicBezTo>
                    <a:pt x="6750" y="6905"/>
                    <a:pt x="6656" y="6843"/>
                    <a:pt x="6656" y="6812"/>
                  </a:cubicBezTo>
                  <a:cubicBezTo>
                    <a:pt x="6656" y="6780"/>
                    <a:pt x="6687" y="6749"/>
                    <a:pt x="6719" y="6749"/>
                  </a:cubicBezTo>
                  <a:cubicBezTo>
                    <a:pt x="6719" y="6749"/>
                    <a:pt x="6750" y="6718"/>
                    <a:pt x="6750" y="6687"/>
                  </a:cubicBezTo>
                  <a:cubicBezTo>
                    <a:pt x="6781" y="6687"/>
                    <a:pt x="6781" y="6624"/>
                    <a:pt x="6781" y="6593"/>
                  </a:cubicBezTo>
                  <a:cubicBezTo>
                    <a:pt x="6781" y="6562"/>
                    <a:pt x="6812" y="6530"/>
                    <a:pt x="6812" y="6499"/>
                  </a:cubicBezTo>
                  <a:cubicBezTo>
                    <a:pt x="6812" y="6468"/>
                    <a:pt x="6781" y="6468"/>
                    <a:pt x="6750" y="6468"/>
                  </a:cubicBezTo>
                  <a:cubicBezTo>
                    <a:pt x="6719" y="6468"/>
                    <a:pt x="6625" y="6468"/>
                    <a:pt x="6562" y="6468"/>
                  </a:cubicBezTo>
                  <a:cubicBezTo>
                    <a:pt x="6500" y="6499"/>
                    <a:pt x="6469" y="6530"/>
                    <a:pt x="6469" y="6593"/>
                  </a:cubicBezTo>
                  <a:cubicBezTo>
                    <a:pt x="6469" y="6624"/>
                    <a:pt x="6437" y="6655"/>
                    <a:pt x="6406" y="6687"/>
                  </a:cubicBezTo>
                  <a:cubicBezTo>
                    <a:pt x="6344" y="6718"/>
                    <a:pt x="6281" y="6718"/>
                    <a:pt x="6250" y="6687"/>
                  </a:cubicBezTo>
                  <a:cubicBezTo>
                    <a:pt x="6219" y="6655"/>
                    <a:pt x="6156" y="6593"/>
                    <a:pt x="6094" y="6562"/>
                  </a:cubicBezTo>
                  <a:cubicBezTo>
                    <a:pt x="6062" y="6499"/>
                    <a:pt x="6031" y="6343"/>
                    <a:pt x="6031" y="6218"/>
                  </a:cubicBezTo>
                  <a:cubicBezTo>
                    <a:pt x="6031" y="6093"/>
                    <a:pt x="6094" y="5968"/>
                    <a:pt x="6156" y="5937"/>
                  </a:cubicBezTo>
                  <a:cubicBezTo>
                    <a:pt x="6219" y="5905"/>
                    <a:pt x="6375" y="5843"/>
                    <a:pt x="6500" y="5843"/>
                  </a:cubicBezTo>
                  <a:cubicBezTo>
                    <a:pt x="6625" y="5812"/>
                    <a:pt x="6781" y="5812"/>
                    <a:pt x="6812" y="5843"/>
                  </a:cubicBezTo>
                  <a:cubicBezTo>
                    <a:pt x="6875" y="5843"/>
                    <a:pt x="6937" y="5874"/>
                    <a:pt x="6969" y="5905"/>
                  </a:cubicBezTo>
                  <a:cubicBezTo>
                    <a:pt x="7000" y="5905"/>
                    <a:pt x="7062" y="5968"/>
                    <a:pt x="7062" y="6030"/>
                  </a:cubicBezTo>
                  <a:cubicBezTo>
                    <a:pt x="7094" y="6093"/>
                    <a:pt x="7125" y="6187"/>
                    <a:pt x="7156" y="6187"/>
                  </a:cubicBezTo>
                  <a:cubicBezTo>
                    <a:pt x="7187" y="6218"/>
                    <a:pt x="7250" y="6218"/>
                    <a:pt x="7250" y="6155"/>
                  </a:cubicBezTo>
                  <a:cubicBezTo>
                    <a:pt x="7250" y="6124"/>
                    <a:pt x="7219" y="5999"/>
                    <a:pt x="7219" y="5937"/>
                  </a:cubicBezTo>
                  <a:cubicBezTo>
                    <a:pt x="7187" y="5843"/>
                    <a:pt x="7250" y="5687"/>
                    <a:pt x="7344" y="5593"/>
                  </a:cubicBezTo>
                  <a:cubicBezTo>
                    <a:pt x="7469" y="5468"/>
                    <a:pt x="7531" y="5343"/>
                    <a:pt x="7562" y="5280"/>
                  </a:cubicBezTo>
                  <a:cubicBezTo>
                    <a:pt x="7562" y="5218"/>
                    <a:pt x="7625" y="5124"/>
                    <a:pt x="7687" y="5030"/>
                  </a:cubicBezTo>
                  <a:cubicBezTo>
                    <a:pt x="7750" y="4968"/>
                    <a:pt x="7844" y="4874"/>
                    <a:pt x="7906" y="4874"/>
                  </a:cubicBezTo>
                  <a:cubicBezTo>
                    <a:pt x="7969" y="4843"/>
                    <a:pt x="8000" y="4812"/>
                    <a:pt x="7969" y="4780"/>
                  </a:cubicBezTo>
                  <a:cubicBezTo>
                    <a:pt x="7937" y="4780"/>
                    <a:pt x="7969" y="4718"/>
                    <a:pt x="8031" y="4624"/>
                  </a:cubicBezTo>
                  <a:cubicBezTo>
                    <a:pt x="8094" y="4531"/>
                    <a:pt x="8156" y="4500"/>
                    <a:pt x="8156" y="4531"/>
                  </a:cubicBezTo>
                  <a:cubicBezTo>
                    <a:pt x="8187" y="4563"/>
                    <a:pt x="8250" y="4563"/>
                    <a:pt x="8281" y="4563"/>
                  </a:cubicBezTo>
                  <a:cubicBezTo>
                    <a:pt x="8344" y="4563"/>
                    <a:pt x="8406" y="4563"/>
                    <a:pt x="8437" y="4531"/>
                  </a:cubicBezTo>
                  <a:cubicBezTo>
                    <a:pt x="8500" y="4531"/>
                    <a:pt x="8562" y="4469"/>
                    <a:pt x="8625" y="4438"/>
                  </a:cubicBezTo>
                  <a:cubicBezTo>
                    <a:pt x="8656" y="4406"/>
                    <a:pt x="8687" y="4375"/>
                    <a:pt x="8687" y="4313"/>
                  </a:cubicBezTo>
                  <a:cubicBezTo>
                    <a:pt x="8656" y="4281"/>
                    <a:pt x="8594" y="4281"/>
                    <a:pt x="8531" y="4281"/>
                  </a:cubicBezTo>
                  <a:cubicBezTo>
                    <a:pt x="8469" y="4281"/>
                    <a:pt x="8375" y="4250"/>
                    <a:pt x="8375" y="4219"/>
                  </a:cubicBezTo>
                  <a:cubicBezTo>
                    <a:pt x="8375" y="4219"/>
                    <a:pt x="8312" y="4188"/>
                    <a:pt x="8281" y="4156"/>
                  </a:cubicBezTo>
                  <a:cubicBezTo>
                    <a:pt x="8250" y="4156"/>
                    <a:pt x="8219" y="4094"/>
                    <a:pt x="8219" y="4063"/>
                  </a:cubicBezTo>
                  <a:cubicBezTo>
                    <a:pt x="8219" y="4031"/>
                    <a:pt x="8312" y="3969"/>
                    <a:pt x="8406" y="3938"/>
                  </a:cubicBezTo>
                  <a:cubicBezTo>
                    <a:pt x="8500" y="3906"/>
                    <a:pt x="8594" y="3906"/>
                    <a:pt x="8625" y="3906"/>
                  </a:cubicBezTo>
                  <a:cubicBezTo>
                    <a:pt x="8687" y="3906"/>
                    <a:pt x="8750" y="3906"/>
                    <a:pt x="8781" y="3875"/>
                  </a:cubicBezTo>
                  <a:cubicBezTo>
                    <a:pt x="8844" y="3844"/>
                    <a:pt x="8844" y="3875"/>
                    <a:pt x="8844" y="3906"/>
                  </a:cubicBezTo>
                  <a:cubicBezTo>
                    <a:pt x="8812" y="3938"/>
                    <a:pt x="8781" y="4000"/>
                    <a:pt x="8781" y="4063"/>
                  </a:cubicBezTo>
                  <a:cubicBezTo>
                    <a:pt x="8781" y="4094"/>
                    <a:pt x="8781" y="4156"/>
                    <a:pt x="8812" y="4156"/>
                  </a:cubicBezTo>
                  <a:cubicBezTo>
                    <a:pt x="8844" y="4188"/>
                    <a:pt x="8875" y="4219"/>
                    <a:pt x="8906" y="4250"/>
                  </a:cubicBezTo>
                  <a:cubicBezTo>
                    <a:pt x="8906" y="4281"/>
                    <a:pt x="8969" y="4313"/>
                    <a:pt x="9031" y="4313"/>
                  </a:cubicBezTo>
                  <a:cubicBezTo>
                    <a:pt x="9094" y="4313"/>
                    <a:pt x="9156" y="4281"/>
                    <a:pt x="9156" y="4219"/>
                  </a:cubicBezTo>
                  <a:cubicBezTo>
                    <a:pt x="9156" y="4188"/>
                    <a:pt x="9125" y="4125"/>
                    <a:pt x="9094" y="4063"/>
                  </a:cubicBezTo>
                  <a:cubicBezTo>
                    <a:pt x="9062" y="4031"/>
                    <a:pt x="9000" y="3969"/>
                    <a:pt x="8969" y="3938"/>
                  </a:cubicBezTo>
                  <a:cubicBezTo>
                    <a:pt x="8937" y="3875"/>
                    <a:pt x="8937" y="3813"/>
                    <a:pt x="8969" y="3781"/>
                  </a:cubicBezTo>
                  <a:cubicBezTo>
                    <a:pt x="8969" y="3719"/>
                    <a:pt x="8969" y="3656"/>
                    <a:pt x="8937" y="3594"/>
                  </a:cubicBezTo>
                  <a:cubicBezTo>
                    <a:pt x="8906" y="3563"/>
                    <a:pt x="8875" y="3469"/>
                    <a:pt x="8844" y="3469"/>
                  </a:cubicBezTo>
                  <a:cubicBezTo>
                    <a:pt x="8844" y="3438"/>
                    <a:pt x="8781" y="3375"/>
                    <a:pt x="8719" y="3313"/>
                  </a:cubicBezTo>
                  <a:cubicBezTo>
                    <a:pt x="8656" y="3250"/>
                    <a:pt x="8594" y="3156"/>
                    <a:pt x="8562" y="3063"/>
                  </a:cubicBezTo>
                  <a:cubicBezTo>
                    <a:pt x="8531" y="3000"/>
                    <a:pt x="8469" y="2844"/>
                    <a:pt x="8437" y="2750"/>
                  </a:cubicBezTo>
                  <a:cubicBezTo>
                    <a:pt x="8406" y="2656"/>
                    <a:pt x="8344" y="2625"/>
                    <a:pt x="8344" y="2719"/>
                  </a:cubicBezTo>
                  <a:cubicBezTo>
                    <a:pt x="8312" y="2781"/>
                    <a:pt x="8281" y="2906"/>
                    <a:pt x="8219" y="2938"/>
                  </a:cubicBezTo>
                  <a:cubicBezTo>
                    <a:pt x="8187" y="2969"/>
                    <a:pt x="8125" y="2969"/>
                    <a:pt x="8094" y="2969"/>
                  </a:cubicBezTo>
                  <a:cubicBezTo>
                    <a:pt x="8062" y="2938"/>
                    <a:pt x="8031" y="2844"/>
                    <a:pt x="8031" y="2750"/>
                  </a:cubicBezTo>
                  <a:cubicBezTo>
                    <a:pt x="8000" y="2656"/>
                    <a:pt x="7969" y="2563"/>
                    <a:pt x="7937" y="2531"/>
                  </a:cubicBezTo>
                  <a:cubicBezTo>
                    <a:pt x="7906" y="2500"/>
                    <a:pt x="7875" y="2438"/>
                    <a:pt x="7875" y="2438"/>
                  </a:cubicBezTo>
                  <a:cubicBezTo>
                    <a:pt x="7875" y="2438"/>
                    <a:pt x="7875" y="2438"/>
                    <a:pt x="7781" y="2406"/>
                  </a:cubicBezTo>
                  <a:cubicBezTo>
                    <a:pt x="7687" y="2375"/>
                    <a:pt x="7656" y="2375"/>
                    <a:pt x="7656" y="2375"/>
                  </a:cubicBezTo>
                  <a:cubicBezTo>
                    <a:pt x="7500" y="2375"/>
                    <a:pt x="7375" y="2406"/>
                    <a:pt x="7375" y="2500"/>
                  </a:cubicBezTo>
                  <a:cubicBezTo>
                    <a:pt x="7375" y="2563"/>
                    <a:pt x="7406" y="2656"/>
                    <a:pt x="7406" y="2688"/>
                  </a:cubicBezTo>
                  <a:cubicBezTo>
                    <a:pt x="7437" y="2719"/>
                    <a:pt x="7437" y="2781"/>
                    <a:pt x="7406" y="2813"/>
                  </a:cubicBezTo>
                  <a:cubicBezTo>
                    <a:pt x="7375" y="2844"/>
                    <a:pt x="7406" y="2906"/>
                    <a:pt x="7437" y="2938"/>
                  </a:cubicBezTo>
                  <a:cubicBezTo>
                    <a:pt x="7500" y="2969"/>
                    <a:pt x="7531" y="3063"/>
                    <a:pt x="7500" y="3094"/>
                  </a:cubicBezTo>
                  <a:cubicBezTo>
                    <a:pt x="7469" y="3156"/>
                    <a:pt x="7437" y="3250"/>
                    <a:pt x="7375" y="3313"/>
                  </a:cubicBezTo>
                  <a:cubicBezTo>
                    <a:pt x="7312" y="3375"/>
                    <a:pt x="7281" y="3469"/>
                    <a:pt x="7312" y="3531"/>
                  </a:cubicBezTo>
                  <a:cubicBezTo>
                    <a:pt x="7344" y="3594"/>
                    <a:pt x="7344" y="3688"/>
                    <a:pt x="7344" y="3719"/>
                  </a:cubicBezTo>
                  <a:cubicBezTo>
                    <a:pt x="7344" y="3781"/>
                    <a:pt x="7312" y="3813"/>
                    <a:pt x="7281" y="3813"/>
                  </a:cubicBezTo>
                  <a:cubicBezTo>
                    <a:pt x="7281" y="3813"/>
                    <a:pt x="7219" y="3813"/>
                    <a:pt x="7187" y="3781"/>
                  </a:cubicBezTo>
                  <a:cubicBezTo>
                    <a:pt x="7156" y="3781"/>
                    <a:pt x="7094" y="3688"/>
                    <a:pt x="7094" y="3563"/>
                  </a:cubicBezTo>
                  <a:cubicBezTo>
                    <a:pt x="7094" y="3438"/>
                    <a:pt x="7031" y="3344"/>
                    <a:pt x="6969" y="3344"/>
                  </a:cubicBezTo>
                  <a:cubicBezTo>
                    <a:pt x="6906" y="3344"/>
                    <a:pt x="6844" y="3313"/>
                    <a:pt x="6781" y="3281"/>
                  </a:cubicBezTo>
                  <a:cubicBezTo>
                    <a:pt x="6719" y="3250"/>
                    <a:pt x="6656" y="3188"/>
                    <a:pt x="6594" y="3156"/>
                  </a:cubicBezTo>
                  <a:cubicBezTo>
                    <a:pt x="6562" y="3125"/>
                    <a:pt x="6500" y="3094"/>
                    <a:pt x="6469" y="3125"/>
                  </a:cubicBezTo>
                  <a:cubicBezTo>
                    <a:pt x="6437" y="3125"/>
                    <a:pt x="6375" y="3094"/>
                    <a:pt x="6375" y="3031"/>
                  </a:cubicBezTo>
                  <a:cubicBezTo>
                    <a:pt x="6344" y="3000"/>
                    <a:pt x="6344" y="2969"/>
                    <a:pt x="6312" y="2969"/>
                  </a:cubicBezTo>
                  <a:cubicBezTo>
                    <a:pt x="6281" y="2969"/>
                    <a:pt x="6250" y="2906"/>
                    <a:pt x="6250" y="2875"/>
                  </a:cubicBezTo>
                  <a:cubicBezTo>
                    <a:pt x="6219" y="2813"/>
                    <a:pt x="6250" y="2719"/>
                    <a:pt x="6281" y="2625"/>
                  </a:cubicBezTo>
                  <a:cubicBezTo>
                    <a:pt x="6312" y="2531"/>
                    <a:pt x="6344" y="2438"/>
                    <a:pt x="6375" y="2375"/>
                  </a:cubicBezTo>
                  <a:cubicBezTo>
                    <a:pt x="6375" y="2344"/>
                    <a:pt x="6437" y="2281"/>
                    <a:pt x="6500" y="2250"/>
                  </a:cubicBezTo>
                  <a:cubicBezTo>
                    <a:pt x="6531" y="2188"/>
                    <a:pt x="6625" y="2125"/>
                    <a:pt x="6656" y="2094"/>
                  </a:cubicBezTo>
                  <a:cubicBezTo>
                    <a:pt x="6687" y="2031"/>
                    <a:pt x="6719" y="1969"/>
                    <a:pt x="6719" y="1969"/>
                  </a:cubicBezTo>
                  <a:cubicBezTo>
                    <a:pt x="6719" y="1938"/>
                    <a:pt x="6750" y="1938"/>
                    <a:pt x="6750" y="2000"/>
                  </a:cubicBezTo>
                  <a:cubicBezTo>
                    <a:pt x="6781" y="2063"/>
                    <a:pt x="6812" y="2125"/>
                    <a:pt x="6812" y="2156"/>
                  </a:cubicBezTo>
                  <a:cubicBezTo>
                    <a:pt x="6812" y="2219"/>
                    <a:pt x="6875" y="2219"/>
                    <a:pt x="6937" y="2188"/>
                  </a:cubicBezTo>
                  <a:cubicBezTo>
                    <a:pt x="7000" y="2156"/>
                    <a:pt x="7062" y="2156"/>
                    <a:pt x="7125" y="2156"/>
                  </a:cubicBezTo>
                  <a:cubicBezTo>
                    <a:pt x="7156" y="2156"/>
                    <a:pt x="7156" y="2125"/>
                    <a:pt x="7062" y="2063"/>
                  </a:cubicBezTo>
                  <a:cubicBezTo>
                    <a:pt x="7000" y="2000"/>
                    <a:pt x="6937" y="1906"/>
                    <a:pt x="6906" y="1875"/>
                  </a:cubicBezTo>
                  <a:cubicBezTo>
                    <a:pt x="6906" y="1813"/>
                    <a:pt x="6937" y="1781"/>
                    <a:pt x="6969" y="1781"/>
                  </a:cubicBezTo>
                  <a:cubicBezTo>
                    <a:pt x="7000" y="1781"/>
                    <a:pt x="7031" y="1750"/>
                    <a:pt x="7062" y="1688"/>
                  </a:cubicBezTo>
                  <a:cubicBezTo>
                    <a:pt x="7094" y="1625"/>
                    <a:pt x="7125" y="1531"/>
                    <a:pt x="7125" y="1469"/>
                  </a:cubicBezTo>
                  <a:cubicBezTo>
                    <a:pt x="7125" y="1438"/>
                    <a:pt x="7094" y="1313"/>
                    <a:pt x="7094" y="1250"/>
                  </a:cubicBezTo>
                  <a:cubicBezTo>
                    <a:pt x="7062" y="1188"/>
                    <a:pt x="7000" y="1125"/>
                    <a:pt x="6969" y="1094"/>
                  </a:cubicBezTo>
                  <a:cubicBezTo>
                    <a:pt x="6906" y="1094"/>
                    <a:pt x="6844" y="1125"/>
                    <a:pt x="6812" y="1219"/>
                  </a:cubicBezTo>
                  <a:cubicBezTo>
                    <a:pt x="6812" y="1281"/>
                    <a:pt x="6781" y="1406"/>
                    <a:pt x="6750" y="1438"/>
                  </a:cubicBezTo>
                  <a:cubicBezTo>
                    <a:pt x="6750" y="1469"/>
                    <a:pt x="6687" y="1438"/>
                    <a:pt x="6656" y="1375"/>
                  </a:cubicBezTo>
                  <a:cubicBezTo>
                    <a:pt x="6625" y="1313"/>
                    <a:pt x="6594" y="1281"/>
                    <a:pt x="6562" y="1313"/>
                  </a:cubicBezTo>
                  <a:cubicBezTo>
                    <a:pt x="6562" y="1313"/>
                    <a:pt x="6531" y="1344"/>
                    <a:pt x="6500" y="1375"/>
                  </a:cubicBezTo>
                  <a:cubicBezTo>
                    <a:pt x="6500" y="1406"/>
                    <a:pt x="6500" y="1375"/>
                    <a:pt x="6469" y="1313"/>
                  </a:cubicBezTo>
                  <a:cubicBezTo>
                    <a:pt x="6469" y="1219"/>
                    <a:pt x="6437" y="1156"/>
                    <a:pt x="6437" y="1156"/>
                  </a:cubicBezTo>
                  <a:cubicBezTo>
                    <a:pt x="6406" y="1125"/>
                    <a:pt x="6406" y="1094"/>
                    <a:pt x="6406" y="1094"/>
                  </a:cubicBezTo>
                  <a:cubicBezTo>
                    <a:pt x="6406" y="1063"/>
                    <a:pt x="6406" y="1000"/>
                    <a:pt x="6375" y="969"/>
                  </a:cubicBezTo>
                  <a:cubicBezTo>
                    <a:pt x="6312" y="906"/>
                    <a:pt x="6281" y="813"/>
                    <a:pt x="6250" y="750"/>
                  </a:cubicBezTo>
                  <a:cubicBezTo>
                    <a:pt x="6219" y="688"/>
                    <a:pt x="6156" y="656"/>
                    <a:pt x="6125" y="656"/>
                  </a:cubicBezTo>
                  <a:cubicBezTo>
                    <a:pt x="6094" y="688"/>
                    <a:pt x="6094" y="750"/>
                    <a:pt x="6094" y="781"/>
                  </a:cubicBezTo>
                  <a:cubicBezTo>
                    <a:pt x="6094" y="844"/>
                    <a:pt x="6094" y="938"/>
                    <a:pt x="6125" y="1000"/>
                  </a:cubicBezTo>
                  <a:cubicBezTo>
                    <a:pt x="6125" y="1063"/>
                    <a:pt x="6156" y="1125"/>
                    <a:pt x="6187" y="1156"/>
                  </a:cubicBezTo>
                  <a:cubicBezTo>
                    <a:pt x="6219" y="1156"/>
                    <a:pt x="6250" y="1250"/>
                    <a:pt x="6219" y="1313"/>
                  </a:cubicBezTo>
                  <a:cubicBezTo>
                    <a:pt x="6219" y="1344"/>
                    <a:pt x="6187" y="1406"/>
                    <a:pt x="6156" y="1375"/>
                  </a:cubicBezTo>
                  <a:cubicBezTo>
                    <a:pt x="6125" y="1375"/>
                    <a:pt x="6094" y="1313"/>
                    <a:pt x="6094" y="1281"/>
                  </a:cubicBezTo>
                  <a:cubicBezTo>
                    <a:pt x="6094" y="1250"/>
                    <a:pt x="6062" y="1188"/>
                    <a:pt x="6031" y="1156"/>
                  </a:cubicBezTo>
                  <a:cubicBezTo>
                    <a:pt x="6000" y="1125"/>
                    <a:pt x="5969" y="1125"/>
                    <a:pt x="5969" y="1156"/>
                  </a:cubicBezTo>
                  <a:cubicBezTo>
                    <a:pt x="5969" y="1219"/>
                    <a:pt x="5969" y="1250"/>
                    <a:pt x="5969" y="1281"/>
                  </a:cubicBezTo>
                  <a:cubicBezTo>
                    <a:pt x="5969" y="1313"/>
                    <a:pt x="5937" y="1375"/>
                    <a:pt x="5937" y="1406"/>
                  </a:cubicBezTo>
                  <a:cubicBezTo>
                    <a:pt x="5906" y="1438"/>
                    <a:pt x="5844" y="1469"/>
                    <a:pt x="5781" y="1469"/>
                  </a:cubicBezTo>
                  <a:cubicBezTo>
                    <a:pt x="5719" y="1438"/>
                    <a:pt x="5625" y="1406"/>
                    <a:pt x="5562" y="1375"/>
                  </a:cubicBezTo>
                  <a:cubicBezTo>
                    <a:pt x="5531" y="1344"/>
                    <a:pt x="5500" y="1313"/>
                    <a:pt x="5500" y="1281"/>
                  </a:cubicBezTo>
                  <a:cubicBezTo>
                    <a:pt x="5500" y="1250"/>
                    <a:pt x="5531" y="1219"/>
                    <a:pt x="5594" y="1219"/>
                  </a:cubicBezTo>
                  <a:cubicBezTo>
                    <a:pt x="5656" y="1250"/>
                    <a:pt x="5719" y="1219"/>
                    <a:pt x="5719" y="1188"/>
                  </a:cubicBezTo>
                  <a:cubicBezTo>
                    <a:pt x="5750" y="1156"/>
                    <a:pt x="5781" y="1125"/>
                    <a:pt x="5781" y="1063"/>
                  </a:cubicBezTo>
                  <a:cubicBezTo>
                    <a:pt x="5812" y="1031"/>
                    <a:pt x="5781" y="969"/>
                    <a:pt x="5750" y="969"/>
                  </a:cubicBezTo>
                  <a:cubicBezTo>
                    <a:pt x="5719" y="938"/>
                    <a:pt x="5656" y="875"/>
                    <a:pt x="5594" y="844"/>
                  </a:cubicBezTo>
                  <a:cubicBezTo>
                    <a:pt x="5562" y="844"/>
                    <a:pt x="5531" y="781"/>
                    <a:pt x="5531" y="750"/>
                  </a:cubicBezTo>
                  <a:cubicBezTo>
                    <a:pt x="5531" y="719"/>
                    <a:pt x="5531" y="625"/>
                    <a:pt x="5500" y="531"/>
                  </a:cubicBezTo>
                  <a:cubicBezTo>
                    <a:pt x="5469" y="438"/>
                    <a:pt x="5531" y="344"/>
                    <a:pt x="5594" y="344"/>
                  </a:cubicBezTo>
                  <a:cubicBezTo>
                    <a:pt x="5594" y="344"/>
                    <a:pt x="5594" y="344"/>
                    <a:pt x="5562" y="281"/>
                  </a:cubicBezTo>
                  <a:cubicBezTo>
                    <a:pt x="5500" y="219"/>
                    <a:pt x="5500" y="219"/>
                    <a:pt x="5500" y="219"/>
                  </a:cubicBezTo>
                  <a:cubicBezTo>
                    <a:pt x="5406" y="219"/>
                    <a:pt x="5312" y="250"/>
                    <a:pt x="5312" y="250"/>
                  </a:cubicBezTo>
                  <a:cubicBezTo>
                    <a:pt x="5281" y="281"/>
                    <a:pt x="5281" y="375"/>
                    <a:pt x="5281" y="469"/>
                  </a:cubicBezTo>
                  <a:cubicBezTo>
                    <a:pt x="5281" y="563"/>
                    <a:pt x="5281" y="594"/>
                    <a:pt x="5219" y="563"/>
                  </a:cubicBezTo>
                  <a:cubicBezTo>
                    <a:pt x="5187" y="500"/>
                    <a:pt x="5125" y="469"/>
                    <a:pt x="5094" y="500"/>
                  </a:cubicBezTo>
                  <a:cubicBezTo>
                    <a:pt x="5062" y="500"/>
                    <a:pt x="5031" y="469"/>
                    <a:pt x="5000" y="469"/>
                  </a:cubicBezTo>
                  <a:cubicBezTo>
                    <a:pt x="4969" y="438"/>
                    <a:pt x="4937" y="406"/>
                    <a:pt x="4875" y="406"/>
                  </a:cubicBezTo>
                  <a:cubicBezTo>
                    <a:pt x="4812" y="406"/>
                    <a:pt x="4781" y="375"/>
                    <a:pt x="4781" y="344"/>
                  </a:cubicBezTo>
                  <a:cubicBezTo>
                    <a:pt x="4781" y="344"/>
                    <a:pt x="4750" y="250"/>
                    <a:pt x="4719" y="188"/>
                  </a:cubicBezTo>
                  <a:cubicBezTo>
                    <a:pt x="4656" y="94"/>
                    <a:pt x="4594" y="63"/>
                    <a:pt x="4562" y="63"/>
                  </a:cubicBezTo>
                  <a:cubicBezTo>
                    <a:pt x="4500" y="63"/>
                    <a:pt x="4406" y="63"/>
                    <a:pt x="4344" y="31"/>
                  </a:cubicBezTo>
                  <a:cubicBezTo>
                    <a:pt x="4250" y="31"/>
                    <a:pt x="4187" y="0"/>
                    <a:pt x="4156" y="0"/>
                  </a:cubicBezTo>
                  <a:cubicBezTo>
                    <a:pt x="4125" y="0"/>
                    <a:pt x="4094" y="63"/>
                    <a:pt x="4094" y="156"/>
                  </a:cubicBezTo>
                  <a:cubicBezTo>
                    <a:pt x="4094" y="250"/>
                    <a:pt x="4062" y="406"/>
                    <a:pt x="4031" y="469"/>
                  </a:cubicBezTo>
                  <a:cubicBezTo>
                    <a:pt x="4000" y="531"/>
                    <a:pt x="4000" y="625"/>
                    <a:pt x="4062" y="625"/>
                  </a:cubicBezTo>
                  <a:cubicBezTo>
                    <a:pt x="4094" y="656"/>
                    <a:pt x="4125" y="688"/>
                    <a:pt x="4125" y="750"/>
                  </a:cubicBezTo>
                  <a:cubicBezTo>
                    <a:pt x="4125" y="781"/>
                    <a:pt x="4156" y="813"/>
                    <a:pt x="4187" y="813"/>
                  </a:cubicBezTo>
                  <a:cubicBezTo>
                    <a:pt x="4219" y="781"/>
                    <a:pt x="4312" y="719"/>
                    <a:pt x="4344" y="656"/>
                  </a:cubicBezTo>
                  <a:cubicBezTo>
                    <a:pt x="4406" y="594"/>
                    <a:pt x="4469" y="563"/>
                    <a:pt x="4500" y="594"/>
                  </a:cubicBezTo>
                  <a:cubicBezTo>
                    <a:pt x="4500" y="656"/>
                    <a:pt x="4531" y="688"/>
                    <a:pt x="4531" y="719"/>
                  </a:cubicBezTo>
                  <a:cubicBezTo>
                    <a:pt x="4531" y="750"/>
                    <a:pt x="4562" y="813"/>
                    <a:pt x="4562" y="844"/>
                  </a:cubicBezTo>
                  <a:cubicBezTo>
                    <a:pt x="4562" y="875"/>
                    <a:pt x="4625" y="938"/>
                    <a:pt x="4656" y="938"/>
                  </a:cubicBezTo>
                  <a:cubicBezTo>
                    <a:pt x="4687" y="969"/>
                    <a:pt x="4687" y="969"/>
                    <a:pt x="4656" y="1000"/>
                  </a:cubicBezTo>
                  <a:cubicBezTo>
                    <a:pt x="4625" y="1000"/>
                    <a:pt x="4594" y="1031"/>
                    <a:pt x="4594" y="1063"/>
                  </a:cubicBezTo>
                  <a:cubicBezTo>
                    <a:pt x="4594" y="1125"/>
                    <a:pt x="4625" y="1156"/>
                    <a:pt x="4656" y="1156"/>
                  </a:cubicBezTo>
                  <a:cubicBezTo>
                    <a:pt x="4687" y="1188"/>
                    <a:pt x="4719" y="1219"/>
                    <a:pt x="4719" y="1219"/>
                  </a:cubicBezTo>
                  <a:cubicBezTo>
                    <a:pt x="4719" y="1250"/>
                    <a:pt x="4625" y="1219"/>
                    <a:pt x="4500" y="1188"/>
                  </a:cubicBezTo>
                  <a:cubicBezTo>
                    <a:pt x="4375" y="1125"/>
                    <a:pt x="4281" y="1094"/>
                    <a:pt x="4250" y="1094"/>
                  </a:cubicBezTo>
                  <a:cubicBezTo>
                    <a:pt x="4219" y="1094"/>
                    <a:pt x="4156" y="1063"/>
                    <a:pt x="4125" y="1031"/>
                  </a:cubicBezTo>
                  <a:cubicBezTo>
                    <a:pt x="4094" y="1000"/>
                    <a:pt x="4062" y="1000"/>
                    <a:pt x="4062" y="1031"/>
                  </a:cubicBezTo>
                  <a:cubicBezTo>
                    <a:pt x="4031" y="1063"/>
                    <a:pt x="3968" y="1031"/>
                    <a:pt x="3906" y="969"/>
                  </a:cubicBezTo>
                  <a:cubicBezTo>
                    <a:pt x="3844" y="906"/>
                    <a:pt x="3781" y="875"/>
                    <a:pt x="3781" y="906"/>
                  </a:cubicBezTo>
                  <a:cubicBezTo>
                    <a:pt x="3781" y="938"/>
                    <a:pt x="3750" y="1000"/>
                    <a:pt x="3719" y="1000"/>
                  </a:cubicBezTo>
                  <a:cubicBezTo>
                    <a:pt x="3687" y="1000"/>
                    <a:pt x="3625" y="1063"/>
                    <a:pt x="3562" y="1094"/>
                  </a:cubicBezTo>
                  <a:cubicBezTo>
                    <a:pt x="3500" y="1156"/>
                    <a:pt x="3437" y="1188"/>
                    <a:pt x="3406" y="1219"/>
                  </a:cubicBezTo>
                  <a:cubicBezTo>
                    <a:pt x="3344" y="1219"/>
                    <a:pt x="3312" y="1219"/>
                    <a:pt x="3281" y="1250"/>
                  </a:cubicBezTo>
                  <a:cubicBezTo>
                    <a:pt x="3250" y="1250"/>
                    <a:pt x="3156" y="1219"/>
                    <a:pt x="3062" y="1156"/>
                  </a:cubicBezTo>
                  <a:cubicBezTo>
                    <a:pt x="2969" y="1125"/>
                    <a:pt x="2812" y="1063"/>
                    <a:pt x="2687" y="1063"/>
                  </a:cubicBezTo>
                  <a:cubicBezTo>
                    <a:pt x="2562" y="1063"/>
                    <a:pt x="2437" y="1031"/>
                    <a:pt x="2375" y="1000"/>
                  </a:cubicBezTo>
                  <a:cubicBezTo>
                    <a:pt x="2312" y="969"/>
                    <a:pt x="2250" y="938"/>
                    <a:pt x="2250" y="969"/>
                  </a:cubicBezTo>
                  <a:cubicBezTo>
                    <a:pt x="2219" y="969"/>
                    <a:pt x="2125" y="938"/>
                    <a:pt x="2000" y="906"/>
                  </a:cubicBezTo>
                  <a:cubicBezTo>
                    <a:pt x="2000" y="906"/>
                    <a:pt x="2000" y="906"/>
                    <a:pt x="1937" y="844"/>
                  </a:cubicBezTo>
                  <a:cubicBezTo>
                    <a:pt x="1875" y="813"/>
                    <a:pt x="1844" y="813"/>
                    <a:pt x="1781" y="844"/>
                  </a:cubicBezTo>
                  <a:cubicBezTo>
                    <a:pt x="1750" y="844"/>
                    <a:pt x="1687" y="875"/>
                    <a:pt x="1687" y="875"/>
                  </a:cubicBezTo>
                  <a:cubicBezTo>
                    <a:pt x="1656" y="906"/>
                    <a:pt x="1625" y="938"/>
                    <a:pt x="1594" y="969"/>
                  </a:cubicBezTo>
                  <a:cubicBezTo>
                    <a:pt x="1594" y="969"/>
                    <a:pt x="1594" y="969"/>
                    <a:pt x="1531" y="969"/>
                  </a:cubicBezTo>
                  <a:cubicBezTo>
                    <a:pt x="1469" y="969"/>
                    <a:pt x="1469" y="969"/>
                    <a:pt x="1469" y="969"/>
                  </a:cubicBezTo>
                  <a:cubicBezTo>
                    <a:pt x="1437" y="1000"/>
                    <a:pt x="1406" y="1063"/>
                    <a:pt x="1375" y="1094"/>
                  </a:cubicBezTo>
                  <a:cubicBezTo>
                    <a:pt x="1344" y="1125"/>
                    <a:pt x="1281" y="1188"/>
                    <a:pt x="1219" y="1219"/>
                  </a:cubicBezTo>
                  <a:cubicBezTo>
                    <a:pt x="1156" y="1250"/>
                    <a:pt x="1125" y="1313"/>
                    <a:pt x="1187" y="1344"/>
                  </a:cubicBezTo>
                  <a:cubicBezTo>
                    <a:pt x="1219" y="1375"/>
                    <a:pt x="1250" y="1438"/>
                    <a:pt x="1281" y="1469"/>
                  </a:cubicBezTo>
                  <a:cubicBezTo>
                    <a:pt x="1312" y="1531"/>
                    <a:pt x="1375" y="1594"/>
                    <a:pt x="1406" y="1625"/>
                  </a:cubicBezTo>
                  <a:cubicBezTo>
                    <a:pt x="1469" y="1656"/>
                    <a:pt x="1500" y="1719"/>
                    <a:pt x="1469" y="1750"/>
                  </a:cubicBezTo>
                  <a:cubicBezTo>
                    <a:pt x="1469" y="1813"/>
                    <a:pt x="1375" y="1781"/>
                    <a:pt x="1281" y="1688"/>
                  </a:cubicBezTo>
                  <a:cubicBezTo>
                    <a:pt x="1281" y="1688"/>
                    <a:pt x="1281" y="1688"/>
                    <a:pt x="1219" y="1688"/>
                  </a:cubicBezTo>
                  <a:cubicBezTo>
                    <a:pt x="1156" y="1688"/>
                    <a:pt x="1156" y="1688"/>
                    <a:pt x="1156" y="1688"/>
                  </a:cubicBezTo>
                  <a:cubicBezTo>
                    <a:pt x="1062" y="1750"/>
                    <a:pt x="1031" y="1844"/>
                    <a:pt x="1062" y="1906"/>
                  </a:cubicBezTo>
                  <a:cubicBezTo>
                    <a:pt x="1094" y="1969"/>
                    <a:pt x="1187" y="2000"/>
                    <a:pt x="1281" y="2000"/>
                  </a:cubicBezTo>
                  <a:cubicBezTo>
                    <a:pt x="1406" y="2000"/>
                    <a:pt x="1469" y="2031"/>
                    <a:pt x="1437" y="2094"/>
                  </a:cubicBezTo>
                  <a:cubicBezTo>
                    <a:pt x="1406" y="2156"/>
                    <a:pt x="1375" y="2219"/>
                    <a:pt x="1344" y="2219"/>
                  </a:cubicBezTo>
                  <a:cubicBezTo>
                    <a:pt x="1312" y="2219"/>
                    <a:pt x="1250" y="2313"/>
                    <a:pt x="1187" y="2375"/>
                  </a:cubicBezTo>
                  <a:cubicBezTo>
                    <a:pt x="1156" y="2438"/>
                    <a:pt x="1094" y="2531"/>
                    <a:pt x="1094" y="2563"/>
                  </a:cubicBezTo>
                  <a:cubicBezTo>
                    <a:pt x="1094" y="2625"/>
                    <a:pt x="1125" y="2656"/>
                    <a:pt x="1187" y="2656"/>
                  </a:cubicBezTo>
                  <a:cubicBezTo>
                    <a:pt x="1219" y="2688"/>
                    <a:pt x="1281" y="2719"/>
                    <a:pt x="1312" y="2719"/>
                  </a:cubicBezTo>
                  <a:cubicBezTo>
                    <a:pt x="1344" y="2750"/>
                    <a:pt x="1406" y="2813"/>
                    <a:pt x="1406" y="2875"/>
                  </a:cubicBezTo>
                  <a:cubicBezTo>
                    <a:pt x="1406" y="2906"/>
                    <a:pt x="1469" y="2938"/>
                    <a:pt x="1531" y="2906"/>
                  </a:cubicBezTo>
                  <a:cubicBezTo>
                    <a:pt x="1594" y="2906"/>
                    <a:pt x="1656" y="2906"/>
                    <a:pt x="1656" y="2969"/>
                  </a:cubicBezTo>
                  <a:cubicBezTo>
                    <a:pt x="1656" y="3000"/>
                    <a:pt x="1625" y="3063"/>
                    <a:pt x="1594" y="3125"/>
                  </a:cubicBezTo>
                  <a:cubicBezTo>
                    <a:pt x="1531" y="3156"/>
                    <a:pt x="1469" y="3250"/>
                    <a:pt x="1375" y="3313"/>
                  </a:cubicBezTo>
                  <a:cubicBezTo>
                    <a:pt x="1312" y="3375"/>
                    <a:pt x="1156" y="3469"/>
                    <a:pt x="1031" y="3531"/>
                  </a:cubicBezTo>
                  <a:cubicBezTo>
                    <a:pt x="906" y="3563"/>
                    <a:pt x="750" y="3656"/>
                    <a:pt x="656" y="3688"/>
                  </a:cubicBezTo>
                  <a:cubicBezTo>
                    <a:pt x="562" y="3719"/>
                    <a:pt x="375" y="3719"/>
                    <a:pt x="219" y="3719"/>
                  </a:cubicBezTo>
                  <a:cubicBezTo>
                    <a:pt x="94" y="3719"/>
                    <a:pt x="0" y="3719"/>
                    <a:pt x="31" y="3750"/>
                  </a:cubicBezTo>
                  <a:cubicBezTo>
                    <a:pt x="31" y="3781"/>
                    <a:pt x="125" y="3813"/>
                    <a:pt x="187" y="3813"/>
                  </a:cubicBezTo>
                  <a:cubicBezTo>
                    <a:pt x="250" y="3781"/>
                    <a:pt x="406" y="3781"/>
                    <a:pt x="500" y="3781"/>
                  </a:cubicBezTo>
                  <a:cubicBezTo>
                    <a:pt x="625" y="3781"/>
                    <a:pt x="781" y="3719"/>
                    <a:pt x="875" y="3688"/>
                  </a:cubicBezTo>
                  <a:cubicBezTo>
                    <a:pt x="969" y="3625"/>
                    <a:pt x="1125" y="3563"/>
                    <a:pt x="1250" y="3500"/>
                  </a:cubicBezTo>
                  <a:cubicBezTo>
                    <a:pt x="1375" y="3438"/>
                    <a:pt x="1500" y="3406"/>
                    <a:pt x="1531" y="3406"/>
                  </a:cubicBezTo>
                  <a:cubicBezTo>
                    <a:pt x="1562" y="3438"/>
                    <a:pt x="1656" y="3344"/>
                    <a:pt x="1750" y="3281"/>
                  </a:cubicBezTo>
                  <a:cubicBezTo>
                    <a:pt x="1812" y="3188"/>
                    <a:pt x="1875" y="3125"/>
                    <a:pt x="1906" y="3156"/>
                  </a:cubicBezTo>
                  <a:cubicBezTo>
                    <a:pt x="1937" y="3188"/>
                    <a:pt x="1969" y="3219"/>
                    <a:pt x="2031" y="3219"/>
                  </a:cubicBezTo>
                  <a:cubicBezTo>
                    <a:pt x="2062" y="3188"/>
                    <a:pt x="2125" y="3156"/>
                    <a:pt x="2125" y="3125"/>
                  </a:cubicBezTo>
                  <a:cubicBezTo>
                    <a:pt x="2156" y="3063"/>
                    <a:pt x="2156" y="3000"/>
                    <a:pt x="2156" y="2969"/>
                  </a:cubicBezTo>
                  <a:cubicBezTo>
                    <a:pt x="2156" y="2969"/>
                    <a:pt x="2250" y="2906"/>
                    <a:pt x="2312" y="2844"/>
                  </a:cubicBezTo>
                  <a:cubicBezTo>
                    <a:pt x="2375" y="2813"/>
                    <a:pt x="2500" y="2781"/>
                    <a:pt x="2562" y="2781"/>
                  </a:cubicBezTo>
                  <a:cubicBezTo>
                    <a:pt x="2625" y="2781"/>
                    <a:pt x="2781" y="2781"/>
                    <a:pt x="2875" y="2813"/>
                  </a:cubicBezTo>
                  <a:cubicBezTo>
                    <a:pt x="3000" y="2844"/>
                    <a:pt x="3156" y="2938"/>
                    <a:pt x="3219" y="3031"/>
                  </a:cubicBezTo>
                  <a:cubicBezTo>
                    <a:pt x="3281" y="3094"/>
                    <a:pt x="3375" y="3250"/>
                    <a:pt x="3406" y="3313"/>
                  </a:cubicBezTo>
                  <a:cubicBezTo>
                    <a:pt x="3437" y="3406"/>
                    <a:pt x="3500" y="3531"/>
                    <a:pt x="3531" y="3625"/>
                  </a:cubicBezTo>
                  <a:cubicBezTo>
                    <a:pt x="3562" y="3719"/>
                    <a:pt x="3625" y="3750"/>
                    <a:pt x="3625" y="3688"/>
                  </a:cubicBezTo>
                  <a:cubicBezTo>
                    <a:pt x="3656" y="3625"/>
                    <a:pt x="3719" y="3625"/>
                    <a:pt x="3781" y="3688"/>
                  </a:cubicBezTo>
                  <a:cubicBezTo>
                    <a:pt x="3844" y="3750"/>
                    <a:pt x="3906" y="3844"/>
                    <a:pt x="3906" y="3875"/>
                  </a:cubicBezTo>
                  <a:cubicBezTo>
                    <a:pt x="3906" y="3906"/>
                    <a:pt x="3937" y="4000"/>
                    <a:pt x="4000" y="4063"/>
                  </a:cubicBezTo>
                  <a:cubicBezTo>
                    <a:pt x="4031" y="4125"/>
                    <a:pt x="4062" y="4281"/>
                    <a:pt x="4062" y="4375"/>
                  </a:cubicBezTo>
                  <a:cubicBezTo>
                    <a:pt x="4094" y="4500"/>
                    <a:pt x="4094" y="4718"/>
                    <a:pt x="4094" y="4874"/>
                  </a:cubicBezTo>
                  <a:cubicBezTo>
                    <a:pt x="4094" y="5030"/>
                    <a:pt x="4156" y="5187"/>
                    <a:pt x="4187" y="5218"/>
                  </a:cubicBezTo>
                  <a:cubicBezTo>
                    <a:pt x="4250" y="5249"/>
                    <a:pt x="4281" y="5312"/>
                    <a:pt x="4312" y="5374"/>
                  </a:cubicBezTo>
                  <a:cubicBezTo>
                    <a:pt x="4344" y="5437"/>
                    <a:pt x="4406" y="5499"/>
                    <a:pt x="4437" y="5499"/>
                  </a:cubicBezTo>
                  <a:cubicBezTo>
                    <a:pt x="4469" y="5530"/>
                    <a:pt x="4531" y="5530"/>
                    <a:pt x="4562" y="5562"/>
                  </a:cubicBezTo>
                  <a:cubicBezTo>
                    <a:pt x="4562" y="5562"/>
                    <a:pt x="4594" y="5655"/>
                    <a:pt x="4625" y="5718"/>
                  </a:cubicBezTo>
                  <a:cubicBezTo>
                    <a:pt x="4656" y="5812"/>
                    <a:pt x="4719" y="5905"/>
                    <a:pt x="4750" y="5937"/>
                  </a:cubicBezTo>
                  <a:cubicBezTo>
                    <a:pt x="4781" y="5968"/>
                    <a:pt x="4812" y="6030"/>
                    <a:pt x="4844" y="6062"/>
                  </a:cubicBezTo>
                  <a:cubicBezTo>
                    <a:pt x="4844" y="6093"/>
                    <a:pt x="4906" y="6155"/>
                    <a:pt x="4937" y="6187"/>
                  </a:cubicBezTo>
                  <a:cubicBezTo>
                    <a:pt x="4969" y="6218"/>
                    <a:pt x="5000" y="6249"/>
                    <a:pt x="5031" y="6280"/>
                  </a:cubicBezTo>
                  <a:cubicBezTo>
                    <a:pt x="5062" y="6312"/>
                    <a:pt x="5094" y="6343"/>
                    <a:pt x="5125" y="6343"/>
                  </a:cubicBezTo>
                  <a:cubicBezTo>
                    <a:pt x="5156" y="6343"/>
                    <a:pt x="5125" y="6312"/>
                    <a:pt x="5062" y="6218"/>
                  </a:cubicBezTo>
                  <a:cubicBezTo>
                    <a:pt x="5031" y="6155"/>
                    <a:pt x="4969" y="6062"/>
                    <a:pt x="4969" y="5999"/>
                  </a:cubicBezTo>
                  <a:cubicBezTo>
                    <a:pt x="4937" y="5968"/>
                    <a:pt x="4969" y="5968"/>
                    <a:pt x="5000" y="5968"/>
                  </a:cubicBezTo>
                  <a:cubicBezTo>
                    <a:pt x="5062" y="5999"/>
                    <a:pt x="5156" y="6093"/>
                    <a:pt x="5219" y="6124"/>
                  </a:cubicBezTo>
                  <a:cubicBezTo>
                    <a:pt x="5250" y="6187"/>
                    <a:pt x="5312" y="6312"/>
                    <a:pt x="5344" y="6374"/>
                  </a:cubicBezTo>
                  <a:cubicBezTo>
                    <a:pt x="5375" y="6437"/>
                    <a:pt x="5406" y="6499"/>
                    <a:pt x="5406" y="6530"/>
                  </a:cubicBezTo>
                  <a:cubicBezTo>
                    <a:pt x="5406" y="6562"/>
                    <a:pt x="5500" y="6655"/>
                    <a:pt x="5656" y="6749"/>
                  </a:cubicBezTo>
                  <a:cubicBezTo>
                    <a:pt x="5719" y="6780"/>
                    <a:pt x="5719" y="6780"/>
                    <a:pt x="5719" y="6780"/>
                  </a:cubicBezTo>
                  <a:cubicBezTo>
                    <a:pt x="5875" y="6874"/>
                    <a:pt x="6031" y="6937"/>
                    <a:pt x="6094" y="6937"/>
                  </a:cubicBezTo>
                  <a:cubicBezTo>
                    <a:pt x="6125" y="6905"/>
                    <a:pt x="6219" y="6937"/>
                    <a:pt x="6250" y="6937"/>
                  </a:cubicBezTo>
                  <a:cubicBezTo>
                    <a:pt x="6281" y="6937"/>
                    <a:pt x="6375" y="6999"/>
                    <a:pt x="6469" y="7030"/>
                  </a:cubicBezTo>
                  <a:cubicBezTo>
                    <a:pt x="6562" y="7093"/>
                    <a:pt x="6687" y="7155"/>
                    <a:pt x="6750" y="7187"/>
                  </a:cubicBezTo>
                  <a:cubicBezTo>
                    <a:pt x="6781" y="7218"/>
                    <a:pt x="6844" y="7280"/>
                    <a:pt x="6906" y="7343"/>
                  </a:cubicBezTo>
                  <a:cubicBezTo>
                    <a:pt x="6937" y="7405"/>
                    <a:pt x="6969" y="7468"/>
                    <a:pt x="7000" y="7499"/>
                  </a:cubicBezTo>
                  <a:cubicBezTo>
                    <a:pt x="7000" y="7530"/>
                    <a:pt x="7062" y="7562"/>
                    <a:pt x="7156" y="7562"/>
                  </a:cubicBezTo>
                  <a:cubicBezTo>
                    <a:pt x="7219" y="7562"/>
                    <a:pt x="7281" y="7562"/>
                    <a:pt x="7281" y="7530"/>
                  </a:cubicBezTo>
                  <a:cubicBezTo>
                    <a:pt x="7281" y="7530"/>
                    <a:pt x="7344" y="7499"/>
                    <a:pt x="7375" y="7499"/>
                  </a:cubicBezTo>
                  <a:cubicBezTo>
                    <a:pt x="7406" y="7499"/>
                    <a:pt x="7437" y="7593"/>
                    <a:pt x="7437" y="7655"/>
                  </a:cubicBezTo>
                  <a:cubicBezTo>
                    <a:pt x="7437" y="7749"/>
                    <a:pt x="7437" y="7843"/>
                    <a:pt x="7406" y="7905"/>
                  </a:cubicBezTo>
                  <a:cubicBezTo>
                    <a:pt x="7375" y="7937"/>
                    <a:pt x="7344" y="7968"/>
                    <a:pt x="7312" y="7999"/>
                  </a:cubicBezTo>
                  <a:cubicBezTo>
                    <a:pt x="7250" y="8030"/>
                    <a:pt x="7219" y="8124"/>
                    <a:pt x="7219" y="8187"/>
                  </a:cubicBezTo>
                  <a:cubicBezTo>
                    <a:pt x="7219" y="8249"/>
                    <a:pt x="7219" y="8374"/>
                    <a:pt x="7187" y="8405"/>
                  </a:cubicBezTo>
                  <a:cubicBezTo>
                    <a:pt x="7187" y="8468"/>
                    <a:pt x="7187" y="8530"/>
                    <a:pt x="7219" y="8562"/>
                  </a:cubicBezTo>
                  <a:cubicBezTo>
                    <a:pt x="7250" y="8593"/>
                    <a:pt x="7312" y="8687"/>
                    <a:pt x="7375" y="8780"/>
                  </a:cubicBezTo>
                  <a:cubicBezTo>
                    <a:pt x="7437" y="8874"/>
                    <a:pt x="7531" y="8999"/>
                    <a:pt x="7594" y="9093"/>
                  </a:cubicBezTo>
                  <a:cubicBezTo>
                    <a:pt x="7656" y="9187"/>
                    <a:pt x="7781" y="9312"/>
                    <a:pt x="7812" y="9343"/>
                  </a:cubicBezTo>
                  <a:cubicBezTo>
                    <a:pt x="7875" y="9374"/>
                    <a:pt x="7906" y="9499"/>
                    <a:pt x="7906" y="9655"/>
                  </a:cubicBezTo>
                  <a:cubicBezTo>
                    <a:pt x="7906" y="9812"/>
                    <a:pt x="7906" y="9968"/>
                    <a:pt x="7875" y="10062"/>
                  </a:cubicBezTo>
                  <a:cubicBezTo>
                    <a:pt x="7875" y="10124"/>
                    <a:pt x="7844" y="10280"/>
                    <a:pt x="7875" y="10405"/>
                  </a:cubicBezTo>
                  <a:cubicBezTo>
                    <a:pt x="7875" y="10499"/>
                    <a:pt x="7844" y="10655"/>
                    <a:pt x="7781" y="10749"/>
                  </a:cubicBezTo>
                  <a:cubicBezTo>
                    <a:pt x="7750" y="10843"/>
                    <a:pt x="7687" y="11062"/>
                    <a:pt x="7687" y="11218"/>
                  </a:cubicBezTo>
                  <a:cubicBezTo>
                    <a:pt x="7687" y="11343"/>
                    <a:pt x="7687" y="11343"/>
                    <a:pt x="7687" y="11343"/>
                  </a:cubicBezTo>
                  <a:cubicBezTo>
                    <a:pt x="7687" y="11499"/>
                    <a:pt x="7656" y="11687"/>
                    <a:pt x="7625" y="11749"/>
                  </a:cubicBezTo>
                  <a:cubicBezTo>
                    <a:pt x="7594" y="11843"/>
                    <a:pt x="7562" y="11905"/>
                    <a:pt x="7562" y="11937"/>
                  </a:cubicBezTo>
                  <a:cubicBezTo>
                    <a:pt x="7594" y="11937"/>
                    <a:pt x="7594" y="12030"/>
                    <a:pt x="7594" y="12124"/>
                  </a:cubicBezTo>
                  <a:cubicBezTo>
                    <a:pt x="7594" y="12218"/>
                    <a:pt x="7625" y="12343"/>
                    <a:pt x="7656" y="12437"/>
                  </a:cubicBezTo>
                  <a:cubicBezTo>
                    <a:pt x="7656" y="12499"/>
                    <a:pt x="7719" y="12593"/>
                    <a:pt x="7719" y="12655"/>
                  </a:cubicBezTo>
                  <a:cubicBezTo>
                    <a:pt x="7750" y="12687"/>
                    <a:pt x="7875" y="12749"/>
                    <a:pt x="7969" y="12812"/>
                  </a:cubicBezTo>
                  <a:cubicBezTo>
                    <a:pt x="8094" y="12843"/>
                    <a:pt x="8219" y="12843"/>
                    <a:pt x="8250" y="12843"/>
                  </a:cubicBezTo>
                  <a:cubicBezTo>
                    <a:pt x="8281" y="12812"/>
                    <a:pt x="8344" y="12780"/>
                    <a:pt x="8375" y="12780"/>
                  </a:cubicBezTo>
                  <a:cubicBezTo>
                    <a:pt x="8406" y="12780"/>
                    <a:pt x="8375" y="12749"/>
                    <a:pt x="8312" y="12718"/>
                  </a:cubicBezTo>
                  <a:cubicBezTo>
                    <a:pt x="8250" y="12655"/>
                    <a:pt x="8156" y="12593"/>
                    <a:pt x="8125" y="12530"/>
                  </a:cubicBezTo>
                  <a:cubicBezTo>
                    <a:pt x="8125" y="12499"/>
                    <a:pt x="8094" y="12405"/>
                    <a:pt x="8094" y="12374"/>
                  </a:cubicBezTo>
                  <a:cubicBezTo>
                    <a:pt x="8094" y="12312"/>
                    <a:pt x="8094" y="12280"/>
                    <a:pt x="8125" y="12249"/>
                  </a:cubicBezTo>
                  <a:cubicBezTo>
                    <a:pt x="8156" y="12249"/>
                    <a:pt x="8156" y="12187"/>
                    <a:pt x="8156" y="12155"/>
                  </a:cubicBezTo>
                  <a:cubicBezTo>
                    <a:pt x="8187" y="12124"/>
                    <a:pt x="8219" y="12093"/>
                    <a:pt x="8250" y="12062"/>
                  </a:cubicBezTo>
                  <a:cubicBezTo>
                    <a:pt x="8281" y="12062"/>
                    <a:pt x="8312" y="12030"/>
                    <a:pt x="8312" y="11999"/>
                  </a:cubicBezTo>
                  <a:cubicBezTo>
                    <a:pt x="8312" y="11937"/>
                    <a:pt x="8281" y="11905"/>
                    <a:pt x="8250" y="11874"/>
                  </a:cubicBezTo>
                  <a:cubicBezTo>
                    <a:pt x="8219" y="11843"/>
                    <a:pt x="8219" y="11812"/>
                    <a:pt x="8250" y="11780"/>
                  </a:cubicBezTo>
                  <a:cubicBezTo>
                    <a:pt x="8250" y="11749"/>
                    <a:pt x="8312" y="11687"/>
                    <a:pt x="8312" y="11624"/>
                  </a:cubicBezTo>
                  <a:cubicBezTo>
                    <a:pt x="8344" y="11593"/>
                    <a:pt x="8375" y="11499"/>
                    <a:pt x="8406" y="11468"/>
                  </a:cubicBezTo>
                  <a:cubicBezTo>
                    <a:pt x="8437" y="11437"/>
                    <a:pt x="8437" y="11405"/>
                    <a:pt x="8406" y="11343"/>
                  </a:cubicBezTo>
                  <a:cubicBezTo>
                    <a:pt x="8375" y="11312"/>
                    <a:pt x="8375" y="11280"/>
                    <a:pt x="8437" y="11280"/>
                  </a:cubicBezTo>
                  <a:cubicBezTo>
                    <a:pt x="8469" y="11249"/>
                    <a:pt x="8531" y="11218"/>
                    <a:pt x="8531" y="11155"/>
                  </a:cubicBezTo>
                  <a:cubicBezTo>
                    <a:pt x="8531" y="11124"/>
                    <a:pt x="8594" y="11062"/>
                    <a:pt x="8719" y="11062"/>
                  </a:cubicBezTo>
                  <a:cubicBezTo>
                    <a:pt x="8812" y="11030"/>
                    <a:pt x="8906" y="10999"/>
                    <a:pt x="8906" y="10968"/>
                  </a:cubicBezTo>
                  <a:cubicBezTo>
                    <a:pt x="8906" y="10905"/>
                    <a:pt x="8937" y="10843"/>
                    <a:pt x="8937" y="10812"/>
                  </a:cubicBezTo>
                  <a:cubicBezTo>
                    <a:pt x="8937" y="10749"/>
                    <a:pt x="8969" y="10718"/>
                    <a:pt x="9031" y="10718"/>
                  </a:cubicBezTo>
                  <a:cubicBezTo>
                    <a:pt x="9062" y="10718"/>
                    <a:pt x="9125" y="10687"/>
                    <a:pt x="9156" y="10655"/>
                  </a:cubicBezTo>
                  <a:cubicBezTo>
                    <a:pt x="9187" y="10593"/>
                    <a:pt x="9250" y="10499"/>
                    <a:pt x="9281" y="10437"/>
                  </a:cubicBezTo>
                  <a:cubicBezTo>
                    <a:pt x="9344" y="10405"/>
                    <a:pt x="9406" y="10312"/>
                    <a:pt x="9437" y="10280"/>
                  </a:cubicBezTo>
                  <a:cubicBezTo>
                    <a:pt x="9469" y="10249"/>
                    <a:pt x="9500" y="10155"/>
                    <a:pt x="9531" y="10093"/>
                  </a:cubicBezTo>
                  <a:cubicBezTo>
                    <a:pt x="9531" y="10030"/>
                    <a:pt x="9594" y="9905"/>
                    <a:pt x="9656" y="9874"/>
                  </a:cubicBezTo>
                  <a:cubicBezTo>
                    <a:pt x="9719" y="9812"/>
                    <a:pt x="9812" y="9780"/>
                    <a:pt x="9875" y="9780"/>
                  </a:cubicBezTo>
                  <a:cubicBezTo>
                    <a:pt x="9937" y="9780"/>
                    <a:pt x="10000" y="9687"/>
                    <a:pt x="10062" y="9593"/>
                  </a:cubicBezTo>
                  <a:cubicBezTo>
                    <a:pt x="10125" y="9499"/>
                    <a:pt x="10187" y="9343"/>
                    <a:pt x="10187" y="9249"/>
                  </a:cubicBezTo>
                  <a:cubicBezTo>
                    <a:pt x="10187" y="9124"/>
                    <a:pt x="10281" y="8937"/>
                    <a:pt x="10375" y="8843"/>
                  </a:cubicBezTo>
                  <a:cubicBezTo>
                    <a:pt x="10437" y="8749"/>
                    <a:pt x="10500" y="8624"/>
                    <a:pt x="10500" y="8562"/>
                  </a:cubicBezTo>
                  <a:cubicBezTo>
                    <a:pt x="10469" y="8499"/>
                    <a:pt x="10437" y="8437"/>
                    <a:pt x="10375" y="8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3"/>
            <p:cNvSpPr>
              <a:spLocks noChangeArrowheads="1"/>
            </p:cNvSpPr>
            <p:nvPr/>
          </p:nvSpPr>
          <p:spPr bwMode="auto">
            <a:xfrm>
              <a:off x="1972" y="537"/>
              <a:ext cx="963" cy="1424"/>
            </a:xfrm>
            <a:custGeom>
              <a:avLst/>
              <a:gdLst>
                <a:gd name="T0" fmla="*/ 3594 w 4251"/>
                <a:gd name="T1" fmla="*/ 4438 h 6282"/>
                <a:gd name="T2" fmla="*/ 3375 w 4251"/>
                <a:gd name="T3" fmla="*/ 4031 h 6282"/>
                <a:gd name="T4" fmla="*/ 3468 w 4251"/>
                <a:gd name="T5" fmla="*/ 3875 h 6282"/>
                <a:gd name="T6" fmla="*/ 3750 w 4251"/>
                <a:gd name="T7" fmla="*/ 3844 h 6282"/>
                <a:gd name="T8" fmla="*/ 3687 w 4251"/>
                <a:gd name="T9" fmla="*/ 3625 h 6282"/>
                <a:gd name="T10" fmla="*/ 3687 w 4251"/>
                <a:gd name="T11" fmla="*/ 3344 h 6282"/>
                <a:gd name="T12" fmla="*/ 3812 w 4251"/>
                <a:gd name="T13" fmla="*/ 3281 h 6282"/>
                <a:gd name="T14" fmla="*/ 3687 w 4251"/>
                <a:gd name="T15" fmla="*/ 3000 h 6282"/>
                <a:gd name="T16" fmla="*/ 3781 w 4251"/>
                <a:gd name="T17" fmla="*/ 2938 h 6282"/>
                <a:gd name="T18" fmla="*/ 3937 w 4251"/>
                <a:gd name="T19" fmla="*/ 2813 h 6282"/>
                <a:gd name="T20" fmla="*/ 3719 w 4251"/>
                <a:gd name="T21" fmla="*/ 2531 h 6282"/>
                <a:gd name="T22" fmla="*/ 3812 w 4251"/>
                <a:gd name="T23" fmla="*/ 1969 h 6282"/>
                <a:gd name="T24" fmla="*/ 4000 w 4251"/>
                <a:gd name="T25" fmla="*/ 1625 h 6282"/>
                <a:gd name="T26" fmla="*/ 3781 w 4251"/>
                <a:gd name="T27" fmla="*/ 1500 h 6282"/>
                <a:gd name="T28" fmla="*/ 4187 w 4251"/>
                <a:gd name="T29" fmla="*/ 1250 h 6282"/>
                <a:gd name="T30" fmla="*/ 3969 w 4251"/>
                <a:gd name="T31" fmla="*/ 938 h 6282"/>
                <a:gd name="T32" fmla="*/ 3812 w 4251"/>
                <a:gd name="T33" fmla="*/ 1156 h 6282"/>
                <a:gd name="T34" fmla="*/ 3594 w 4251"/>
                <a:gd name="T35" fmla="*/ 1250 h 6282"/>
                <a:gd name="T36" fmla="*/ 3500 w 4251"/>
                <a:gd name="T37" fmla="*/ 875 h 6282"/>
                <a:gd name="T38" fmla="*/ 3312 w 4251"/>
                <a:gd name="T39" fmla="*/ 1094 h 6282"/>
                <a:gd name="T40" fmla="*/ 3250 w 4251"/>
                <a:gd name="T41" fmla="*/ 906 h 6282"/>
                <a:gd name="T42" fmla="*/ 2844 w 4251"/>
                <a:gd name="T43" fmla="*/ 1000 h 6282"/>
                <a:gd name="T44" fmla="*/ 2875 w 4251"/>
                <a:gd name="T45" fmla="*/ 844 h 6282"/>
                <a:gd name="T46" fmla="*/ 3375 w 4251"/>
                <a:gd name="T47" fmla="*/ 750 h 6282"/>
                <a:gd name="T48" fmla="*/ 3500 w 4251"/>
                <a:gd name="T49" fmla="*/ 531 h 6282"/>
                <a:gd name="T50" fmla="*/ 3281 w 4251"/>
                <a:gd name="T51" fmla="*/ 281 h 6282"/>
                <a:gd name="T52" fmla="*/ 3062 w 4251"/>
                <a:gd name="T53" fmla="*/ 63 h 6282"/>
                <a:gd name="T54" fmla="*/ 2344 w 4251"/>
                <a:gd name="T55" fmla="*/ 250 h 6282"/>
                <a:gd name="T56" fmla="*/ 1906 w 4251"/>
                <a:gd name="T57" fmla="*/ 281 h 6282"/>
                <a:gd name="T58" fmla="*/ 1937 w 4251"/>
                <a:gd name="T59" fmla="*/ 719 h 6282"/>
                <a:gd name="T60" fmla="*/ 1719 w 4251"/>
                <a:gd name="T61" fmla="*/ 750 h 6282"/>
                <a:gd name="T62" fmla="*/ 1531 w 4251"/>
                <a:gd name="T63" fmla="*/ 938 h 6282"/>
                <a:gd name="T64" fmla="*/ 1312 w 4251"/>
                <a:gd name="T65" fmla="*/ 844 h 6282"/>
                <a:gd name="T66" fmla="*/ 1031 w 4251"/>
                <a:gd name="T67" fmla="*/ 1000 h 6282"/>
                <a:gd name="T68" fmla="*/ 812 w 4251"/>
                <a:gd name="T69" fmla="*/ 1125 h 6282"/>
                <a:gd name="T70" fmla="*/ 562 w 4251"/>
                <a:gd name="T71" fmla="*/ 1406 h 6282"/>
                <a:gd name="T72" fmla="*/ 469 w 4251"/>
                <a:gd name="T73" fmla="*/ 1750 h 6282"/>
                <a:gd name="T74" fmla="*/ 437 w 4251"/>
                <a:gd name="T75" fmla="*/ 2125 h 6282"/>
                <a:gd name="T76" fmla="*/ 0 w 4251"/>
                <a:gd name="T77" fmla="*/ 2469 h 6282"/>
                <a:gd name="T78" fmla="*/ 219 w 4251"/>
                <a:gd name="T79" fmla="*/ 2625 h 6282"/>
                <a:gd name="T80" fmla="*/ 406 w 4251"/>
                <a:gd name="T81" fmla="*/ 2688 h 6282"/>
                <a:gd name="T82" fmla="*/ 219 w 4251"/>
                <a:gd name="T83" fmla="*/ 2813 h 6282"/>
                <a:gd name="T84" fmla="*/ 250 w 4251"/>
                <a:gd name="T85" fmla="*/ 3031 h 6282"/>
                <a:gd name="T86" fmla="*/ 437 w 4251"/>
                <a:gd name="T87" fmla="*/ 3156 h 6282"/>
                <a:gd name="T88" fmla="*/ 969 w 4251"/>
                <a:gd name="T89" fmla="*/ 3250 h 6282"/>
                <a:gd name="T90" fmla="*/ 1250 w 4251"/>
                <a:gd name="T91" fmla="*/ 4000 h 6282"/>
                <a:gd name="T92" fmla="*/ 1312 w 4251"/>
                <a:gd name="T93" fmla="*/ 4313 h 6282"/>
                <a:gd name="T94" fmla="*/ 1437 w 4251"/>
                <a:gd name="T95" fmla="*/ 4469 h 6282"/>
                <a:gd name="T96" fmla="*/ 1375 w 4251"/>
                <a:gd name="T97" fmla="*/ 4719 h 6282"/>
                <a:gd name="T98" fmla="*/ 1562 w 4251"/>
                <a:gd name="T99" fmla="*/ 4656 h 6282"/>
                <a:gd name="T100" fmla="*/ 1500 w 4251"/>
                <a:gd name="T101" fmla="*/ 5000 h 6282"/>
                <a:gd name="T102" fmla="*/ 1375 w 4251"/>
                <a:gd name="T103" fmla="*/ 5281 h 6282"/>
                <a:gd name="T104" fmla="*/ 1562 w 4251"/>
                <a:gd name="T105" fmla="*/ 5531 h 6282"/>
                <a:gd name="T106" fmla="*/ 1594 w 4251"/>
                <a:gd name="T107" fmla="*/ 5844 h 6282"/>
                <a:gd name="T108" fmla="*/ 1875 w 4251"/>
                <a:gd name="T109" fmla="*/ 6219 h 6282"/>
                <a:gd name="T110" fmla="*/ 2125 w 4251"/>
                <a:gd name="T111" fmla="*/ 6188 h 6282"/>
                <a:gd name="T112" fmla="*/ 2250 w 4251"/>
                <a:gd name="T113" fmla="*/ 5688 h 6282"/>
                <a:gd name="T114" fmla="*/ 2531 w 4251"/>
                <a:gd name="T115" fmla="*/ 5375 h 6282"/>
                <a:gd name="T116" fmla="*/ 3031 w 4251"/>
                <a:gd name="T117" fmla="*/ 4969 h 6282"/>
                <a:gd name="T118" fmla="*/ 3531 w 4251"/>
                <a:gd name="T119" fmla="*/ 4656 h 6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1" h="6282">
                  <a:moveTo>
                    <a:pt x="3594" y="4438"/>
                  </a:moveTo>
                  <a:lnTo>
                    <a:pt x="3594" y="4438"/>
                  </a:lnTo>
                  <a:cubicBezTo>
                    <a:pt x="3594" y="4375"/>
                    <a:pt x="3562" y="4250"/>
                    <a:pt x="3500" y="4188"/>
                  </a:cubicBezTo>
                  <a:cubicBezTo>
                    <a:pt x="3468" y="4125"/>
                    <a:pt x="3406" y="4063"/>
                    <a:pt x="3375" y="4031"/>
                  </a:cubicBezTo>
                  <a:cubicBezTo>
                    <a:pt x="3344" y="4000"/>
                    <a:pt x="3344" y="3938"/>
                    <a:pt x="3375" y="3875"/>
                  </a:cubicBezTo>
                  <a:cubicBezTo>
                    <a:pt x="3406" y="3844"/>
                    <a:pt x="3468" y="3813"/>
                    <a:pt x="3468" y="3875"/>
                  </a:cubicBezTo>
                  <a:cubicBezTo>
                    <a:pt x="3500" y="3906"/>
                    <a:pt x="3562" y="3938"/>
                    <a:pt x="3625" y="3938"/>
                  </a:cubicBezTo>
                  <a:cubicBezTo>
                    <a:pt x="3656" y="3906"/>
                    <a:pt x="3719" y="3875"/>
                    <a:pt x="3750" y="3844"/>
                  </a:cubicBezTo>
                  <a:cubicBezTo>
                    <a:pt x="3750" y="3781"/>
                    <a:pt x="3719" y="3719"/>
                    <a:pt x="3656" y="3688"/>
                  </a:cubicBezTo>
                  <a:cubicBezTo>
                    <a:pt x="3594" y="3625"/>
                    <a:pt x="3625" y="3594"/>
                    <a:pt x="3687" y="3625"/>
                  </a:cubicBezTo>
                  <a:cubicBezTo>
                    <a:pt x="3750" y="3625"/>
                    <a:pt x="3781" y="3563"/>
                    <a:pt x="3750" y="3500"/>
                  </a:cubicBezTo>
                  <a:cubicBezTo>
                    <a:pt x="3687" y="3438"/>
                    <a:pt x="3687" y="3375"/>
                    <a:pt x="3687" y="3344"/>
                  </a:cubicBezTo>
                  <a:cubicBezTo>
                    <a:pt x="3687" y="3313"/>
                    <a:pt x="3687" y="3313"/>
                    <a:pt x="3750" y="3313"/>
                  </a:cubicBezTo>
                  <a:cubicBezTo>
                    <a:pt x="3781" y="3344"/>
                    <a:pt x="3812" y="3313"/>
                    <a:pt x="3812" y="3281"/>
                  </a:cubicBezTo>
                  <a:cubicBezTo>
                    <a:pt x="3812" y="3219"/>
                    <a:pt x="3781" y="3156"/>
                    <a:pt x="3750" y="3125"/>
                  </a:cubicBezTo>
                  <a:cubicBezTo>
                    <a:pt x="3719" y="3094"/>
                    <a:pt x="3687" y="3031"/>
                    <a:pt x="3687" y="3000"/>
                  </a:cubicBezTo>
                  <a:cubicBezTo>
                    <a:pt x="3656" y="2969"/>
                    <a:pt x="3656" y="2938"/>
                    <a:pt x="3687" y="2938"/>
                  </a:cubicBezTo>
                  <a:cubicBezTo>
                    <a:pt x="3719" y="2906"/>
                    <a:pt x="3750" y="2906"/>
                    <a:pt x="3781" y="2938"/>
                  </a:cubicBezTo>
                  <a:cubicBezTo>
                    <a:pt x="3812" y="2938"/>
                    <a:pt x="3875" y="2938"/>
                    <a:pt x="3875" y="2906"/>
                  </a:cubicBezTo>
                  <a:cubicBezTo>
                    <a:pt x="3906" y="2875"/>
                    <a:pt x="3937" y="2844"/>
                    <a:pt x="3937" y="2813"/>
                  </a:cubicBezTo>
                  <a:cubicBezTo>
                    <a:pt x="3906" y="2781"/>
                    <a:pt x="3875" y="2750"/>
                    <a:pt x="3812" y="2719"/>
                  </a:cubicBezTo>
                  <a:cubicBezTo>
                    <a:pt x="3750" y="2719"/>
                    <a:pt x="3719" y="2625"/>
                    <a:pt x="3719" y="2531"/>
                  </a:cubicBezTo>
                  <a:cubicBezTo>
                    <a:pt x="3719" y="2406"/>
                    <a:pt x="3750" y="2281"/>
                    <a:pt x="3781" y="2219"/>
                  </a:cubicBezTo>
                  <a:cubicBezTo>
                    <a:pt x="3812" y="2156"/>
                    <a:pt x="3812" y="2031"/>
                    <a:pt x="3812" y="1969"/>
                  </a:cubicBezTo>
                  <a:cubicBezTo>
                    <a:pt x="3781" y="1906"/>
                    <a:pt x="3812" y="1844"/>
                    <a:pt x="3875" y="1781"/>
                  </a:cubicBezTo>
                  <a:cubicBezTo>
                    <a:pt x="3906" y="1750"/>
                    <a:pt x="3969" y="1688"/>
                    <a:pt x="4000" y="1625"/>
                  </a:cubicBezTo>
                  <a:cubicBezTo>
                    <a:pt x="4031" y="1594"/>
                    <a:pt x="3969" y="1563"/>
                    <a:pt x="3875" y="1563"/>
                  </a:cubicBezTo>
                  <a:cubicBezTo>
                    <a:pt x="3781" y="1563"/>
                    <a:pt x="3750" y="1531"/>
                    <a:pt x="3781" y="1500"/>
                  </a:cubicBezTo>
                  <a:cubicBezTo>
                    <a:pt x="3812" y="1469"/>
                    <a:pt x="3906" y="1438"/>
                    <a:pt x="3969" y="1438"/>
                  </a:cubicBezTo>
                  <a:cubicBezTo>
                    <a:pt x="4031" y="1438"/>
                    <a:pt x="4125" y="1344"/>
                    <a:pt x="4187" y="1250"/>
                  </a:cubicBezTo>
                  <a:cubicBezTo>
                    <a:pt x="4250" y="1125"/>
                    <a:pt x="4250" y="1031"/>
                    <a:pt x="4187" y="969"/>
                  </a:cubicBezTo>
                  <a:cubicBezTo>
                    <a:pt x="4125" y="938"/>
                    <a:pt x="4031" y="906"/>
                    <a:pt x="3969" y="938"/>
                  </a:cubicBezTo>
                  <a:cubicBezTo>
                    <a:pt x="3937" y="938"/>
                    <a:pt x="3875" y="1000"/>
                    <a:pt x="3875" y="1063"/>
                  </a:cubicBezTo>
                  <a:cubicBezTo>
                    <a:pt x="3875" y="1094"/>
                    <a:pt x="3844" y="1156"/>
                    <a:pt x="3812" y="1156"/>
                  </a:cubicBezTo>
                  <a:cubicBezTo>
                    <a:pt x="3781" y="1156"/>
                    <a:pt x="3750" y="1156"/>
                    <a:pt x="3750" y="1125"/>
                  </a:cubicBezTo>
                  <a:cubicBezTo>
                    <a:pt x="3719" y="1094"/>
                    <a:pt x="3656" y="1156"/>
                    <a:pt x="3594" y="1250"/>
                  </a:cubicBezTo>
                  <a:cubicBezTo>
                    <a:pt x="3531" y="1375"/>
                    <a:pt x="3500" y="1313"/>
                    <a:pt x="3500" y="1156"/>
                  </a:cubicBezTo>
                  <a:cubicBezTo>
                    <a:pt x="3531" y="1000"/>
                    <a:pt x="3531" y="875"/>
                    <a:pt x="3500" y="875"/>
                  </a:cubicBezTo>
                  <a:cubicBezTo>
                    <a:pt x="3468" y="875"/>
                    <a:pt x="3437" y="938"/>
                    <a:pt x="3437" y="969"/>
                  </a:cubicBezTo>
                  <a:cubicBezTo>
                    <a:pt x="3437" y="1000"/>
                    <a:pt x="3375" y="1063"/>
                    <a:pt x="3312" y="1094"/>
                  </a:cubicBezTo>
                  <a:cubicBezTo>
                    <a:pt x="3250" y="1125"/>
                    <a:pt x="3250" y="1094"/>
                    <a:pt x="3281" y="1031"/>
                  </a:cubicBezTo>
                  <a:cubicBezTo>
                    <a:pt x="3281" y="969"/>
                    <a:pt x="3281" y="906"/>
                    <a:pt x="3250" y="906"/>
                  </a:cubicBezTo>
                  <a:cubicBezTo>
                    <a:pt x="3219" y="875"/>
                    <a:pt x="3125" y="875"/>
                    <a:pt x="3062" y="906"/>
                  </a:cubicBezTo>
                  <a:cubicBezTo>
                    <a:pt x="3000" y="906"/>
                    <a:pt x="2906" y="969"/>
                    <a:pt x="2844" y="1000"/>
                  </a:cubicBezTo>
                  <a:cubicBezTo>
                    <a:pt x="2781" y="1031"/>
                    <a:pt x="2750" y="1031"/>
                    <a:pt x="2750" y="1000"/>
                  </a:cubicBezTo>
                  <a:cubicBezTo>
                    <a:pt x="2750" y="969"/>
                    <a:pt x="2812" y="906"/>
                    <a:pt x="2875" y="844"/>
                  </a:cubicBezTo>
                  <a:cubicBezTo>
                    <a:pt x="2937" y="813"/>
                    <a:pt x="3062" y="750"/>
                    <a:pt x="3156" y="750"/>
                  </a:cubicBezTo>
                  <a:cubicBezTo>
                    <a:pt x="3219" y="750"/>
                    <a:pt x="3344" y="750"/>
                    <a:pt x="3375" y="750"/>
                  </a:cubicBezTo>
                  <a:cubicBezTo>
                    <a:pt x="3437" y="750"/>
                    <a:pt x="3500" y="719"/>
                    <a:pt x="3531" y="656"/>
                  </a:cubicBezTo>
                  <a:cubicBezTo>
                    <a:pt x="3562" y="625"/>
                    <a:pt x="3562" y="563"/>
                    <a:pt x="3500" y="531"/>
                  </a:cubicBezTo>
                  <a:cubicBezTo>
                    <a:pt x="3468" y="500"/>
                    <a:pt x="3406" y="438"/>
                    <a:pt x="3375" y="375"/>
                  </a:cubicBezTo>
                  <a:cubicBezTo>
                    <a:pt x="3375" y="344"/>
                    <a:pt x="3312" y="281"/>
                    <a:pt x="3281" y="281"/>
                  </a:cubicBezTo>
                  <a:cubicBezTo>
                    <a:pt x="3219" y="281"/>
                    <a:pt x="3187" y="250"/>
                    <a:pt x="3187" y="219"/>
                  </a:cubicBezTo>
                  <a:cubicBezTo>
                    <a:pt x="3219" y="156"/>
                    <a:pt x="3156" y="94"/>
                    <a:pt x="3062" y="63"/>
                  </a:cubicBezTo>
                  <a:cubicBezTo>
                    <a:pt x="2969" y="31"/>
                    <a:pt x="2781" y="0"/>
                    <a:pt x="2656" y="0"/>
                  </a:cubicBezTo>
                  <a:cubicBezTo>
                    <a:pt x="2500" y="0"/>
                    <a:pt x="2375" y="125"/>
                    <a:pt x="2344" y="250"/>
                  </a:cubicBezTo>
                  <a:cubicBezTo>
                    <a:pt x="2312" y="375"/>
                    <a:pt x="2219" y="406"/>
                    <a:pt x="2156" y="344"/>
                  </a:cubicBezTo>
                  <a:cubicBezTo>
                    <a:pt x="2062" y="281"/>
                    <a:pt x="1969" y="250"/>
                    <a:pt x="1906" y="281"/>
                  </a:cubicBezTo>
                  <a:cubicBezTo>
                    <a:pt x="1844" y="313"/>
                    <a:pt x="1844" y="406"/>
                    <a:pt x="1906" y="500"/>
                  </a:cubicBezTo>
                  <a:cubicBezTo>
                    <a:pt x="1969" y="594"/>
                    <a:pt x="1969" y="688"/>
                    <a:pt x="1937" y="719"/>
                  </a:cubicBezTo>
                  <a:cubicBezTo>
                    <a:pt x="1906" y="719"/>
                    <a:pt x="1875" y="781"/>
                    <a:pt x="1875" y="813"/>
                  </a:cubicBezTo>
                  <a:cubicBezTo>
                    <a:pt x="1875" y="875"/>
                    <a:pt x="1812" y="844"/>
                    <a:pt x="1719" y="750"/>
                  </a:cubicBezTo>
                  <a:cubicBezTo>
                    <a:pt x="1656" y="656"/>
                    <a:pt x="1562" y="688"/>
                    <a:pt x="1562" y="813"/>
                  </a:cubicBezTo>
                  <a:cubicBezTo>
                    <a:pt x="1562" y="938"/>
                    <a:pt x="1562" y="1000"/>
                    <a:pt x="1531" y="938"/>
                  </a:cubicBezTo>
                  <a:cubicBezTo>
                    <a:pt x="1500" y="906"/>
                    <a:pt x="1437" y="906"/>
                    <a:pt x="1406" y="938"/>
                  </a:cubicBezTo>
                  <a:cubicBezTo>
                    <a:pt x="1344" y="969"/>
                    <a:pt x="1312" y="938"/>
                    <a:pt x="1312" y="844"/>
                  </a:cubicBezTo>
                  <a:cubicBezTo>
                    <a:pt x="1312" y="750"/>
                    <a:pt x="1219" y="719"/>
                    <a:pt x="1125" y="781"/>
                  </a:cubicBezTo>
                  <a:cubicBezTo>
                    <a:pt x="1031" y="813"/>
                    <a:pt x="969" y="938"/>
                    <a:pt x="1031" y="1000"/>
                  </a:cubicBezTo>
                  <a:cubicBezTo>
                    <a:pt x="1062" y="1094"/>
                    <a:pt x="1062" y="1125"/>
                    <a:pt x="969" y="1063"/>
                  </a:cubicBezTo>
                  <a:cubicBezTo>
                    <a:pt x="906" y="1031"/>
                    <a:pt x="844" y="1031"/>
                    <a:pt x="812" y="1125"/>
                  </a:cubicBezTo>
                  <a:cubicBezTo>
                    <a:pt x="812" y="1188"/>
                    <a:pt x="750" y="1281"/>
                    <a:pt x="687" y="1281"/>
                  </a:cubicBezTo>
                  <a:cubicBezTo>
                    <a:pt x="656" y="1281"/>
                    <a:pt x="594" y="1344"/>
                    <a:pt x="562" y="1406"/>
                  </a:cubicBezTo>
                  <a:cubicBezTo>
                    <a:pt x="531" y="1500"/>
                    <a:pt x="469" y="1594"/>
                    <a:pt x="406" y="1656"/>
                  </a:cubicBezTo>
                  <a:cubicBezTo>
                    <a:pt x="375" y="1688"/>
                    <a:pt x="406" y="1750"/>
                    <a:pt x="469" y="1750"/>
                  </a:cubicBezTo>
                  <a:cubicBezTo>
                    <a:pt x="531" y="1750"/>
                    <a:pt x="594" y="1813"/>
                    <a:pt x="562" y="1906"/>
                  </a:cubicBezTo>
                  <a:cubicBezTo>
                    <a:pt x="562" y="1969"/>
                    <a:pt x="500" y="2063"/>
                    <a:pt x="437" y="2125"/>
                  </a:cubicBezTo>
                  <a:cubicBezTo>
                    <a:pt x="375" y="2188"/>
                    <a:pt x="250" y="2281"/>
                    <a:pt x="156" y="2313"/>
                  </a:cubicBezTo>
                  <a:cubicBezTo>
                    <a:pt x="62" y="2344"/>
                    <a:pt x="0" y="2438"/>
                    <a:pt x="0" y="2469"/>
                  </a:cubicBezTo>
                  <a:cubicBezTo>
                    <a:pt x="0" y="2531"/>
                    <a:pt x="31" y="2563"/>
                    <a:pt x="94" y="2563"/>
                  </a:cubicBezTo>
                  <a:cubicBezTo>
                    <a:pt x="125" y="2594"/>
                    <a:pt x="187" y="2625"/>
                    <a:pt x="219" y="2625"/>
                  </a:cubicBezTo>
                  <a:cubicBezTo>
                    <a:pt x="219" y="2656"/>
                    <a:pt x="281" y="2656"/>
                    <a:pt x="312" y="2656"/>
                  </a:cubicBezTo>
                  <a:cubicBezTo>
                    <a:pt x="375" y="2656"/>
                    <a:pt x="406" y="2656"/>
                    <a:pt x="406" y="2688"/>
                  </a:cubicBezTo>
                  <a:cubicBezTo>
                    <a:pt x="437" y="2719"/>
                    <a:pt x="406" y="2750"/>
                    <a:pt x="375" y="2781"/>
                  </a:cubicBezTo>
                  <a:cubicBezTo>
                    <a:pt x="344" y="2813"/>
                    <a:pt x="281" y="2813"/>
                    <a:pt x="219" y="2813"/>
                  </a:cubicBezTo>
                  <a:cubicBezTo>
                    <a:pt x="187" y="2844"/>
                    <a:pt x="156" y="2875"/>
                    <a:pt x="187" y="2906"/>
                  </a:cubicBezTo>
                  <a:cubicBezTo>
                    <a:pt x="187" y="2938"/>
                    <a:pt x="219" y="3000"/>
                    <a:pt x="250" y="3031"/>
                  </a:cubicBezTo>
                  <a:cubicBezTo>
                    <a:pt x="250" y="3063"/>
                    <a:pt x="281" y="3094"/>
                    <a:pt x="281" y="3125"/>
                  </a:cubicBezTo>
                  <a:cubicBezTo>
                    <a:pt x="312" y="3156"/>
                    <a:pt x="375" y="3156"/>
                    <a:pt x="437" y="3156"/>
                  </a:cubicBezTo>
                  <a:cubicBezTo>
                    <a:pt x="500" y="3156"/>
                    <a:pt x="625" y="3156"/>
                    <a:pt x="687" y="3125"/>
                  </a:cubicBezTo>
                  <a:cubicBezTo>
                    <a:pt x="750" y="3125"/>
                    <a:pt x="875" y="3188"/>
                    <a:pt x="969" y="3250"/>
                  </a:cubicBezTo>
                  <a:cubicBezTo>
                    <a:pt x="1031" y="3344"/>
                    <a:pt x="1125" y="3469"/>
                    <a:pt x="1187" y="3594"/>
                  </a:cubicBezTo>
                  <a:cubicBezTo>
                    <a:pt x="1219" y="3719"/>
                    <a:pt x="1250" y="3906"/>
                    <a:pt x="1250" y="4000"/>
                  </a:cubicBezTo>
                  <a:cubicBezTo>
                    <a:pt x="1250" y="4094"/>
                    <a:pt x="1219" y="4219"/>
                    <a:pt x="1219" y="4250"/>
                  </a:cubicBezTo>
                  <a:cubicBezTo>
                    <a:pt x="1219" y="4313"/>
                    <a:pt x="1250" y="4344"/>
                    <a:pt x="1312" y="4313"/>
                  </a:cubicBezTo>
                  <a:cubicBezTo>
                    <a:pt x="1375" y="4313"/>
                    <a:pt x="1437" y="4344"/>
                    <a:pt x="1469" y="4375"/>
                  </a:cubicBezTo>
                  <a:cubicBezTo>
                    <a:pt x="1500" y="4438"/>
                    <a:pt x="1469" y="4469"/>
                    <a:pt x="1437" y="4469"/>
                  </a:cubicBezTo>
                  <a:cubicBezTo>
                    <a:pt x="1406" y="4500"/>
                    <a:pt x="1375" y="4531"/>
                    <a:pt x="1375" y="4594"/>
                  </a:cubicBezTo>
                  <a:cubicBezTo>
                    <a:pt x="1344" y="4625"/>
                    <a:pt x="1344" y="4688"/>
                    <a:pt x="1375" y="4719"/>
                  </a:cubicBezTo>
                  <a:cubicBezTo>
                    <a:pt x="1406" y="4750"/>
                    <a:pt x="1437" y="4719"/>
                    <a:pt x="1500" y="4688"/>
                  </a:cubicBezTo>
                  <a:cubicBezTo>
                    <a:pt x="1531" y="4625"/>
                    <a:pt x="1562" y="4625"/>
                    <a:pt x="1562" y="4656"/>
                  </a:cubicBezTo>
                  <a:cubicBezTo>
                    <a:pt x="1562" y="4719"/>
                    <a:pt x="1562" y="4813"/>
                    <a:pt x="1562" y="4875"/>
                  </a:cubicBezTo>
                  <a:cubicBezTo>
                    <a:pt x="1562" y="4938"/>
                    <a:pt x="1531" y="5000"/>
                    <a:pt x="1500" y="5000"/>
                  </a:cubicBezTo>
                  <a:cubicBezTo>
                    <a:pt x="1437" y="5000"/>
                    <a:pt x="1406" y="5031"/>
                    <a:pt x="1406" y="5094"/>
                  </a:cubicBezTo>
                  <a:cubicBezTo>
                    <a:pt x="1406" y="5125"/>
                    <a:pt x="1375" y="5219"/>
                    <a:pt x="1375" y="5281"/>
                  </a:cubicBezTo>
                  <a:cubicBezTo>
                    <a:pt x="1375" y="5375"/>
                    <a:pt x="1406" y="5438"/>
                    <a:pt x="1437" y="5469"/>
                  </a:cubicBezTo>
                  <a:cubicBezTo>
                    <a:pt x="1469" y="5500"/>
                    <a:pt x="1531" y="5531"/>
                    <a:pt x="1562" y="5531"/>
                  </a:cubicBezTo>
                  <a:cubicBezTo>
                    <a:pt x="1594" y="5531"/>
                    <a:pt x="1594" y="5563"/>
                    <a:pt x="1562" y="5594"/>
                  </a:cubicBezTo>
                  <a:cubicBezTo>
                    <a:pt x="1531" y="5625"/>
                    <a:pt x="1562" y="5750"/>
                    <a:pt x="1594" y="5844"/>
                  </a:cubicBezTo>
                  <a:cubicBezTo>
                    <a:pt x="1656" y="5938"/>
                    <a:pt x="1719" y="6094"/>
                    <a:pt x="1750" y="6125"/>
                  </a:cubicBezTo>
                  <a:cubicBezTo>
                    <a:pt x="1781" y="6188"/>
                    <a:pt x="1844" y="6250"/>
                    <a:pt x="1875" y="6219"/>
                  </a:cubicBezTo>
                  <a:cubicBezTo>
                    <a:pt x="1875" y="6219"/>
                    <a:pt x="1937" y="6219"/>
                    <a:pt x="2000" y="6250"/>
                  </a:cubicBezTo>
                  <a:cubicBezTo>
                    <a:pt x="2031" y="6281"/>
                    <a:pt x="2094" y="6250"/>
                    <a:pt x="2125" y="6188"/>
                  </a:cubicBezTo>
                  <a:cubicBezTo>
                    <a:pt x="2156" y="6125"/>
                    <a:pt x="2187" y="6031"/>
                    <a:pt x="2219" y="5969"/>
                  </a:cubicBezTo>
                  <a:cubicBezTo>
                    <a:pt x="2219" y="5906"/>
                    <a:pt x="2250" y="5781"/>
                    <a:pt x="2250" y="5688"/>
                  </a:cubicBezTo>
                  <a:cubicBezTo>
                    <a:pt x="2250" y="5625"/>
                    <a:pt x="2312" y="5500"/>
                    <a:pt x="2344" y="5469"/>
                  </a:cubicBezTo>
                  <a:cubicBezTo>
                    <a:pt x="2406" y="5406"/>
                    <a:pt x="2468" y="5375"/>
                    <a:pt x="2531" y="5375"/>
                  </a:cubicBezTo>
                  <a:cubicBezTo>
                    <a:pt x="2594" y="5375"/>
                    <a:pt x="2687" y="5281"/>
                    <a:pt x="2750" y="5188"/>
                  </a:cubicBezTo>
                  <a:cubicBezTo>
                    <a:pt x="2812" y="5094"/>
                    <a:pt x="2937" y="5000"/>
                    <a:pt x="3031" y="4969"/>
                  </a:cubicBezTo>
                  <a:cubicBezTo>
                    <a:pt x="3094" y="4938"/>
                    <a:pt x="3219" y="4875"/>
                    <a:pt x="3312" y="4844"/>
                  </a:cubicBezTo>
                  <a:cubicBezTo>
                    <a:pt x="3375" y="4813"/>
                    <a:pt x="3468" y="4719"/>
                    <a:pt x="3531" y="4656"/>
                  </a:cubicBezTo>
                  <a:cubicBezTo>
                    <a:pt x="3562" y="4594"/>
                    <a:pt x="3594" y="4469"/>
                    <a:pt x="3594" y="4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4"/>
            <p:cNvSpPr>
              <a:spLocks noChangeArrowheads="1"/>
            </p:cNvSpPr>
            <p:nvPr/>
          </p:nvSpPr>
          <p:spPr bwMode="auto">
            <a:xfrm>
              <a:off x="1696" y="1394"/>
              <a:ext cx="467" cy="509"/>
            </a:xfrm>
            <a:custGeom>
              <a:avLst/>
              <a:gdLst>
                <a:gd name="T0" fmla="*/ 688 w 2064"/>
                <a:gd name="T1" fmla="*/ 844 h 2251"/>
                <a:gd name="T2" fmla="*/ 688 w 2064"/>
                <a:gd name="T3" fmla="*/ 844 h 2251"/>
                <a:gd name="T4" fmla="*/ 781 w 2064"/>
                <a:gd name="T5" fmla="*/ 813 h 2251"/>
                <a:gd name="T6" fmla="*/ 813 w 2064"/>
                <a:gd name="T7" fmla="*/ 844 h 2251"/>
                <a:gd name="T8" fmla="*/ 938 w 2064"/>
                <a:gd name="T9" fmla="*/ 1000 h 2251"/>
                <a:gd name="T10" fmla="*/ 1125 w 2064"/>
                <a:gd name="T11" fmla="*/ 1219 h 2251"/>
                <a:gd name="T12" fmla="*/ 1125 w 2064"/>
                <a:gd name="T13" fmla="*/ 1407 h 2251"/>
                <a:gd name="T14" fmla="*/ 1188 w 2064"/>
                <a:gd name="T15" fmla="*/ 1407 h 2251"/>
                <a:gd name="T16" fmla="*/ 1281 w 2064"/>
                <a:gd name="T17" fmla="*/ 1407 h 2251"/>
                <a:gd name="T18" fmla="*/ 1438 w 2064"/>
                <a:gd name="T19" fmla="*/ 1563 h 2251"/>
                <a:gd name="T20" fmla="*/ 1375 w 2064"/>
                <a:gd name="T21" fmla="*/ 1594 h 2251"/>
                <a:gd name="T22" fmla="*/ 1250 w 2064"/>
                <a:gd name="T23" fmla="*/ 1563 h 2251"/>
                <a:gd name="T24" fmla="*/ 1156 w 2064"/>
                <a:gd name="T25" fmla="*/ 1657 h 2251"/>
                <a:gd name="T26" fmla="*/ 1031 w 2064"/>
                <a:gd name="T27" fmla="*/ 1750 h 2251"/>
                <a:gd name="T28" fmla="*/ 906 w 2064"/>
                <a:gd name="T29" fmla="*/ 1813 h 2251"/>
                <a:gd name="T30" fmla="*/ 1000 w 2064"/>
                <a:gd name="T31" fmla="*/ 1875 h 2251"/>
                <a:gd name="T32" fmla="*/ 1250 w 2064"/>
                <a:gd name="T33" fmla="*/ 2000 h 2251"/>
                <a:gd name="T34" fmla="*/ 1531 w 2064"/>
                <a:gd name="T35" fmla="*/ 2219 h 2251"/>
                <a:gd name="T36" fmla="*/ 1625 w 2064"/>
                <a:gd name="T37" fmla="*/ 2157 h 2251"/>
                <a:gd name="T38" fmla="*/ 1688 w 2064"/>
                <a:gd name="T39" fmla="*/ 2125 h 2251"/>
                <a:gd name="T40" fmla="*/ 1781 w 2064"/>
                <a:gd name="T41" fmla="*/ 2063 h 2251"/>
                <a:gd name="T42" fmla="*/ 1688 w 2064"/>
                <a:gd name="T43" fmla="*/ 1844 h 2251"/>
                <a:gd name="T44" fmla="*/ 1594 w 2064"/>
                <a:gd name="T45" fmla="*/ 1657 h 2251"/>
                <a:gd name="T46" fmla="*/ 1781 w 2064"/>
                <a:gd name="T47" fmla="*/ 1688 h 2251"/>
                <a:gd name="T48" fmla="*/ 1938 w 2064"/>
                <a:gd name="T49" fmla="*/ 1750 h 2251"/>
                <a:gd name="T50" fmla="*/ 2031 w 2064"/>
                <a:gd name="T51" fmla="*/ 1594 h 2251"/>
                <a:gd name="T52" fmla="*/ 2063 w 2064"/>
                <a:gd name="T53" fmla="*/ 1500 h 2251"/>
                <a:gd name="T54" fmla="*/ 2000 w 2064"/>
                <a:gd name="T55" fmla="*/ 1469 h 2251"/>
                <a:gd name="T56" fmla="*/ 1813 w 2064"/>
                <a:gd name="T57" fmla="*/ 1375 h 2251"/>
                <a:gd name="T58" fmla="*/ 1625 w 2064"/>
                <a:gd name="T59" fmla="*/ 1188 h 2251"/>
                <a:gd name="T60" fmla="*/ 1625 w 2064"/>
                <a:gd name="T61" fmla="*/ 1063 h 2251"/>
                <a:gd name="T62" fmla="*/ 1688 w 2064"/>
                <a:gd name="T63" fmla="*/ 969 h 2251"/>
                <a:gd name="T64" fmla="*/ 1594 w 2064"/>
                <a:gd name="T65" fmla="*/ 813 h 2251"/>
                <a:gd name="T66" fmla="*/ 1469 w 2064"/>
                <a:gd name="T67" fmla="*/ 688 h 2251"/>
                <a:gd name="T68" fmla="*/ 1344 w 2064"/>
                <a:gd name="T69" fmla="*/ 594 h 2251"/>
                <a:gd name="T70" fmla="*/ 1219 w 2064"/>
                <a:gd name="T71" fmla="*/ 500 h 2251"/>
                <a:gd name="T72" fmla="*/ 1125 w 2064"/>
                <a:gd name="T73" fmla="*/ 407 h 2251"/>
                <a:gd name="T74" fmla="*/ 1031 w 2064"/>
                <a:gd name="T75" fmla="*/ 282 h 2251"/>
                <a:gd name="T76" fmla="*/ 969 w 2064"/>
                <a:gd name="T77" fmla="*/ 125 h 2251"/>
                <a:gd name="T78" fmla="*/ 844 w 2064"/>
                <a:gd name="T79" fmla="*/ 32 h 2251"/>
                <a:gd name="T80" fmla="*/ 750 w 2064"/>
                <a:gd name="T81" fmla="*/ 157 h 2251"/>
                <a:gd name="T82" fmla="*/ 719 w 2064"/>
                <a:gd name="T83" fmla="*/ 313 h 2251"/>
                <a:gd name="T84" fmla="*/ 656 w 2064"/>
                <a:gd name="T85" fmla="*/ 219 h 2251"/>
                <a:gd name="T86" fmla="*/ 563 w 2064"/>
                <a:gd name="T87" fmla="*/ 63 h 2251"/>
                <a:gd name="T88" fmla="*/ 469 w 2064"/>
                <a:gd name="T89" fmla="*/ 63 h 2251"/>
                <a:gd name="T90" fmla="*/ 406 w 2064"/>
                <a:gd name="T91" fmla="*/ 157 h 2251"/>
                <a:gd name="T92" fmla="*/ 406 w 2064"/>
                <a:gd name="T93" fmla="*/ 407 h 2251"/>
                <a:gd name="T94" fmla="*/ 375 w 2064"/>
                <a:gd name="T95" fmla="*/ 594 h 2251"/>
                <a:gd name="T96" fmla="*/ 344 w 2064"/>
                <a:gd name="T97" fmla="*/ 500 h 2251"/>
                <a:gd name="T98" fmla="*/ 344 w 2064"/>
                <a:gd name="T99" fmla="*/ 250 h 2251"/>
                <a:gd name="T100" fmla="*/ 344 w 2064"/>
                <a:gd name="T101" fmla="*/ 32 h 2251"/>
                <a:gd name="T102" fmla="*/ 219 w 2064"/>
                <a:gd name="T103" fmla="*/ 32 h 2251"/>
                <a:gd name="T104" fmla="*/ 31 w 2064"/>
                <a:gd name="T105" fmla="*/ 219 h 2251"/>
                <a:gd name="T106" fmla="*/ 0 w 2064"/>
                <a:gd name="T107" fmla="*/ 500 h 2251"/>
                <a:gd name="T108" fmla="*/ 94 w 2064"/>
                <a:gd name="T109" fmla="*/ 719 h 2251"/>
                <a:gd name="T110" fmla="*/ 250 w 2064"/>
                <a:gd name="T111" fmla="*/ 844 h 2251"/>
                <a:gd name="T112" fmla="*/ 438 w 2064"/>
                <a:gd name="T113" fmla="*/ 907 h 2251"/>
                <a:gd name="T114" fmla="*/ 688 w 2064"/>
                <a:gd name="T115" fmla="*/ 84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4" h="2251">
                  <a:moveTo>
                    <a:pt x="688" y="844"/>
                  </a:moveTo>
                  <a:lnTo>
                    <a:pt x="688" y="844"/>
                  </a:lnTo>
                  <a:cubicBezTo>
                    <a:pt x="750" y="844"/>
                    <a:pt x="781" y="844"/>
                    <a:pt x="781" y="813"/>
                  </a:cubicBezTo>
                  <a:cubicBezTo>
                    <a:pt x="781" y="782"/>
                    <a:pt x="813" y="813"/>
                    <a:pt x="813" y="844"/>
                  </a:cubicBezTo>
                  <a:cubicBezTo>
                    <a:pt x="844" y="907"/>
                    <a:pt x="875" y="969"/>
                    <a:pt x="938" y="1000"/>
                  </a:cubicBezTo>
                  <a:cubicBezTo>
                    <a:pt x="1000" y="1063"/>
                    <a:pt x="1094" y="1125"/>
                    <a:pt x="1125" y="1219"/>
                  </a:cubicBezTo>
                  <a:cubicBezTo>
                    <a:pt x="1188" y="1282"/>
                    <a:pt x="1188" y="1375"/>
                    <a:pt x="1125" y="1407"/>
                  </a:cubicBezTo>
                  <a:cubicBezTo>
                    <a:pt x="1125" y="1407"/>
                    <a:pt x="1125" y="1407"/>
                    <a:pt x="1188" y="1407"/>
                  </a:cubicBezTo>
                  <a:cubicBezTo>
                    <a:pt x="1281" y="1407"/>
                    <a:pt x="1281" y="1407"/>
                    <a:pt x="1281" y="1407"/>
                  </a:cubicBezTo>
                  <a:cubicBezTo>
                    <a:pt x="1375" y="1469"/>
                    <a:pt x="1438" y="1532"/>
                    <a:pt x="1438" y="1563"/>
                  </a:cubicBezTo>
                  <a:cubicBezTo>
                    <a:pt x="1406" y="1594"/>
                    <a:pt x="1406" y="1625"/>
                    <a:pt x="1375" y="1594"/>
                  </a:cubicBezTo>
                  <a:cubicBezTo>
                    <a:pt x="1344" y="1594"/>
                    <a:pt x="1281" y="1594"/>
                    <a:pt x="1250" y="1563"/>
                  </a:cubicBezTo>
                  <a:cubicBezTo>
                    <a:pt x="1219" y="1563"/>
                    <a:pt x="1156" y="1594"/>
                    <a:pt x="1156" y="1657"/>
                  </a:cubicBezTo>
                  <a:cubicBezTo>
                    <a:pt x="1125" y="1688"/>
                    <a:pt x="1094" y="1719"/>
                    <a:pt x="1031" y="1750"/>
                  </a:cubicBezTo>
                  <a:cubicBezTo>
                    <a:pt x="969" y="1750"/>
                    <a:pt x="906" y="1782"/>
                    <a:pt x="906" y="1813"/>
                  </a:cubicBezTo>
                  <a:cubicBezTo>
                    <a:pt x="906" y="1844"/>
                    <a:pt x="969" y="1875"/>
                    <a:pt x="1000" y="1875"/>
                  </a:cubicBezTo>
                  <a:cubicBezTo>
                    <a:pt x="1063" y="1875"/>
                    <a:pt x="1156" y="1938"/>
                    <a:pt x="1250" y="2000"/>
                  </a:cubicBezTo>
                  <a:cubicBezTo>
                    <a:pt x="1313" y="2094"/>
                    <a:pt x="1469" y="2188"/>
                    <a:pt x="1531" y="2219"/>
                  </a:cubicBezTo>
                  <a:cubicBezTo>
                    <a:pt x="1625" y="2250"/>
                    <a:pt x="1688" y="2219"/>
                    <a:pt x="1625" y="2157"/>
                  </a:cubicBezTo>
                  <a:cubicBezTo>
                    <a:pt x="1594" y="2094"/>
                    <a:pt x="1625" y="2063"/>
                    <a:pt x="1688" y="2125"/>
                  </a:cubicBezTo>
                  <a:cubicBezTo>
                    <a:pt x="1750" y="2157"/>
                    <a:pt x="1781" y="2157"/>
                    <a:pt x="1781" y="2063"/>
                  </a:cubicBezTo>
                  <a:cubicBezTo>
                    <a:pt x="1781" y="2000"/>
                    <a:pt x="1750" y="1907"/>
                    <a:pt x="1688" y="1844"/>
                  </a:cubicBezTo>
                  <a:cubicBezTo>
                    <a:pt x="1625" y="1782"/>
                    <a:pt x="1594" y="1719"/>
                    <a:pt x="1594" y="1657"/>
                  </a:cubicBezTo>
                  <a:cubicBezTo>
                    <a:pt x="1625" y="1594"/>
                    <a:pt x="1719" y="1625"/>
                    <a:pt x="1781" y="1688"/>
                  </a:cubicBezTo>
                  <a:cubicBezTo>
                    <a:pt x="1844" y="1750"/>
                    <a:pt x="1938" y="1782"/>
                    <a:pt x="1938" y="1750"/>
                  </a:cubicBezTo>
                  <a:cubicBezTo>
                    <a:pt x="1938" y="1719"/>
                    <a:pt x="2000" y="1657"/>
                    <a:pt x="2031" y="1594"/>
                  </a:cubicBezTo>
                  <a:cubicBezTo>
                    <a:pt x="2063" y="1563"/>
                    <a:pt x="2063" y="1532"/>
                    <a:pt x="2063" y="1500"/>
                  </a:cubicBezTo>
                  <a:cubicBezTo>
                    <a:pt x="2063" y="1469"/>
                    <a:pt x="2031" y="1469"/>
                    <a:pt x="2000" y="1469"/>
                  </a:cubicBezTo>
                  <a:cubicBezTo>
                    <a:pt x="1969" y="1469"/>
                    <a:pt x="1875" y="1438"/>
                    <a:pt x="1813" y="1375"/>
                  </a:cubicBezTo>
                  <a:cubicBezTo>
                    <a:pt x="1750" y="1344"/>
                    <a:pt x="1656" y="1250"/>
                    <a:pt x="1625" y="1188"/>
                  </a:cubicBezTo>
                  <a:cubicBezTo>
                    <a:pt x="1594" y="1125"/>
                    <a:pt x="1594" y="1063"/>
                    <a:pt x="1625" y="1063"/>
                  </a:cubicBezTo>
                  <a:cubicBezTo>
                    <a:pt x="1688" y="1032"/>
                    <a:pt x="1719" y="1000"/>
                    <a:pt x="1688" y="969"/>
                  </a:cubicBezTo>
                  <a:cubicBezTo>
                    <a:pt x="1656" y="938"/>
                    <a:pt x="1625" y="844"/>
                    <a:pt x="1594" y="813"/>
                  </a:cubicBezTo>
                  <a:cubicBezTo>
                    <a:pt x="1563" y="750"/>
                    <a:pt x="1500" y="688"/>
                    <a:pt x="1469" y="688"/>
                  </a:cubicBezTo>
                  <a:cubicBezTo>
                    <a:pt x="1438" y="688"/>
                    <a:pt x="1375" y="657"/>
                    <a:pt x="1344" y="594"/>
                  </a:cubicBezTo>
                  <a:cubicBezTo>
                    <a:pt x="1313" y="563"/>
                    <a:pt x="1250" y="500"/>
                    <a:pt x="1219" y="500"/>
                  </a:cubicBezTo>
                  <a:cubicBezTo>
                    <a:pt x="1188" y="500"/>
                    <a:pt x="1156" y="469"/>
                    <a:pt x="1125" y="407"/>
                  </a:cubicBezTo>
                  <a:cubicBezTo>
                    <a:pt x="1125" y="375"/>
                    <a:pt x="1063" y="313"/>
                    <a:pt x="1031" y="282"/>
                  </a:cubicBezTo>
                  <a:cubicBezTo>
                    <a:pt x="1000" y="250"/>
                    <a:pt x="969" y="188"/>
                    <a:pt x="969" y="125"/>
                  </a:cubicBezTo>
                  <a:cubicBezTo>
                    <a:pt x="969" y="94"/>
                    <a:pt x="906" y="32"/>
                    <a:pt x="844" y="32"/>
                  </a:cubicBezTo>
                  <a:cubicBezTo>
                    <a:pt x="781" y="32"/>
                    <a:pt x="750" y="94"/>
                    <a:pt x="750" y="157"/>
                  </a:cubicBezTo>
                  <a:cubicBezTo>
                    <a:pt x="719" y="219"/>
                    <a:pt x="719" y="282"/>
                    <a:pt x="719" y="313"/>
                  </a:cubicBezTo>
                  <a:cubicBezTo>
                    <a:pt x="719" y="344"/>
                    <a:pt x="688" y="313"/>
                    <a:pt x="656" y="219"/>
                  </a:cubicBezTo>
                  <a:cubicBezTo>
                    <a:pt x="656" y="125"/>
                    <a:pt x="594" y="63"/>
                    <a:pt x="563" y="63"/>
                  </a:cubicBezTo>
                  <a:cubicBezTo>
                    <a:pt x="531" y="32"/>
                    <a:pt x="500" y="63"/>
                    <a:pt x="469" y="63"/>
                  </a:cubicBezTo>
                  <a:cubicBezTo>
                    <a:pt x="438" y="94"/>
                    <a:pt x="406" y="125"/>
                    <a:pt x="406" y="157"/>
                  </a:cubicBezTo>
                  <a:cubicBezTo>
                    <a:pt x="375" y="188"/>
                    <a:pt x="375" y="313"/>
                    <a:pt x="406" y="407"/>
                  </a:cubicBezTo>
                  <a:cubicBezTo>
                    <a:pt x="406" y="532"/>
                    <a:pt x="406" y="594"/>
                    <a:pt x="375" y="594"/>
                  </a:cubicBezTo>
                  <a:cubicBezTo>
                    <a:pt x="375" y="594"/>
                    <a:pt x="344" y="563"/>
                    <a:pt x="344" y="500"/>
                  </a:cubicBezTo>
                  <a:cubicBezTo>
                    <a:pt x="313" y="469"/>
                    <a:pt x="313" y="344"/>
                    <a:pt x="344" y="250"/>
                  </a:cubicBezTo>
                  <a:cubicBezTo>
                    <a:pt x="344" y="157"/>
                    <a:pt x="344" y="63"/>
                    <a:pt x="344" y="32"/>
                  </a:cubicBezTo>
                  <a:cubicBezTo>
                    <a:pt x="344" y="0"/>
                    <a:pt x="281" y="0"/>
                    <a:pt x="219" y="32"/>
                  </a:cubicBezTo>
                  <a:cubicBezTo>
                    <a:pt x="156" y="32"/>
                    <a:pt x="63" y="125"/>
                    <a:pt x="31" y="219"/>
                  </a:cubicBezTo>
                  <a:cubicBezTo>
                    <a:pt x="0" y="313"/>
                    <a:pt x="0" y="438"/>
                    <a:pt x="0" y="500"/>
                  </a:cubicBezTo>
                  <a:cubicBezTo>
                    <a:pt x="0" y="594"/>
                    <a:pt x="31" y="688"/>
                    <a:pt x="94" y="719"/>
                  </a:cubicBezTo>
                  <a:cubicBezTo>
                    <a:pt x="125" y="750"/>
                    <a:pt x="219" y="813"/>
                    <a:pt x="250" y="844"/>
                  </a:cubicBezTo>
                  <a:cubicBezTo>
                    <a:pt x="281" y="875"/>
                    <a:pt x="375" y="907"/>
                    <a:pt x="438" y="907"/>
                  </a:cubicBezTo>
                  <a:cubicBezTo>
                    <a:pt x="531" y="875"/>
                    <a:pt x="625" y="875"/>
                    <a:pt x="688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5"/>
            <p:cNvSpPr>
              <a:spLocks noChangeArrowheads="1"/>
            </p:cNvSpPr>
            <p:nvPr/>
          </p:nvSpPr>
          <p:spPr bwMode="auto">
            <a:xfrm>
              <a:off x="1795" y="2804"/>
              <a:ext cx="141" cy="63"/>
            </a:xfrm>
            <a:custGeom>
              <a:avLst/>
              <a:gdLst>
                <a:gd name="T0" fmla="*/ 468 w 626"/>
                <a:gd name="T1" fmla="*/ 94 h 282"/>
                <a:gd name="T2" fmla="*/ 468 w 626"/>
                <a:gd name="T3" fmla="*/ 94 h 282"/>
                <a:gd name="T4" fmla="*/ 312 w 626"/>
                <a:gd name="T5" fmla="*/ 0 h 282"/>
                <a:gd name="T6" fmla="*/ 93 w 626"/>
                <a:gd name="T7" fmla="*/ 31 h 282"/>
                <a:gd name="T8" fmla="*/ 31 w 626"/>
                <a:gd name="T9" fmla="*/ 94 h 282"/>
                <a:gd name="T10" fmla="*/ 187 w 626"/>
                <a:gd name="T11" fmla="*/ 125 h 282"/>
                <a:gd name="T12" fmla="*/ 281 w 626"/>
                <a:gd name="T13" fmla="*/ 63 h 282"/>
                <a:gd name="T14" fmla="*/ 343 w 626"/>
                <a:gd name="T15" fmla="*/ 94 h 282"/>
                <a:gd name="T16" fmla="*/ 468 w 626"/>
                <a:gd name="T17" fmla="*/ 219 h 282"/>
                <a:gd name="T18" fmla="*/ 593 w 626"/>
                <a:gd name="T19" fmla="*/ 281 h 282"/>
                <a:gd name="T20" fmla="*/ 593 w 626"/>
                <a:gd name="T21" fmla="*/ 188 h 282"/>
                <a:gd name="T22" fmla="*/ 468 w 626"/>
                <a:gd name="T23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6" h="282">
                  <a:moveTo>
                    <a:pt x="468" y="94"/>
                  </a:moveTo>
                  <a:lnTo>
                    <a:pt x="468" y="94"/>
                  </a:lnTo>
                  <a:cubicBezTo>
                    <a:pt x="437" y="63"/>
                    <a:pt x="375" y="31"/>
                    <a:pt x="312" y="0"/>
                  </a:cubicBezTo>
                  <a:cubicBezTo>
                    <a:pt x="250" y="0"/>
                    <a:pt x="156" y="0"/>
                    <a:pt x="93" y="31"/>
                  </a:cubicBezTo>
                  <a:cubicBezTo>
                    <a:pt x="0" y="63"/>
                    <a:pt x="0" y="94"/>
                    <a:pt x="31" y="94"/>
                  </a:cubicBezTo>
                  <a:cubicBezTo>
                    <a:pt x="93" y="125"/>
                    <a:pt x="156" y="125"/>
                    <a:pt x="187" y="125"/>
                  </a:cubicBezTo>
                  <a:cubicBezTo>
                    <a:pt x="218" y="125"/>
                    <a:pt x="281" y="94"/>
                    <a:pt x="281" y="63"/>
                  </a:cubicBezTo>
                  <a:cubicBezTo>
                    <a:pt x="281" y="31"/>
                    <a:pt x="312" y="63"/>
                    <a:pt x="343" y="94"/>
                  </a:cubicBezTo>
                  <a:cubicBezTo>
                    <a:pt x="375" y="156"/>
                    <a:pt x="437" y="188"/>
                    <a:pt x="468" y="219"/>
                  </a:cubicBezTo>
                  <a:cubicBezTo>
                    <a:pt x="500" y="250"/>
                    <a:pt x="562" y="281"/>
                    <a:pt x="593" y="281"/>
                  </a:cubicBezTo>
                  <a:cubicBezTo>
                    <a:pt x="625" y="250"/>
                    <a:pt x="625" y="219"/>
                    <a:pt x="593" y="188"/>
                  </a:cubicBezTo>
                  <a:cubicBezTo>
                    <a:pt x="562" y="156"/>
                    <a:pt x="500" y="125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ChangeArrowheads="1"/>
            </p:cNvSpPr>
            <p:nvPr/>
          </p:nvSpPr>
          <p:spPr bwMode="auto">
            <a:xfrm>
              <a:off x="1944" y="2861"/>
              <a:ext cx="21" cy="14"/>
            </a:xfrm>
            <a:custGeom>
              <a:avLst/>
              <a:gdLst>
                <a:gd name="T0" fmla="*/ 62 w 95"/>
                <a:gd name="T1" fmla="*/ 63 h 64"/>
                <a:gd name="T2" fmla="*/ 62 w 95"/>
                <a:gd name="T3" fmla="*/ 63 h 64"/>
                <a:gd name="T4" fmla="*/ 62 w 95"/>
                <a:gd name="T5" fmla="*/ 63 h 64"/>
                <a:gd name="T6" fmla="*/ 31 w 95"/>
                <a:gd name="T7" fmla="*/ 0 h 64"/>
                <a:gd name="T8" fmla="*/ 62 w 95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4">
                  <a:moveTo>
                    <a:pt x="62" y="63"/>
                  </a:moveTo>
                  <a:lnTo>
                    <a:pt x="62" y="63"/>
                  </a:lnTo>
                  <a:cubicBezTo>
                    <a:pt x="94" y="63"/>
                    <a:pt x="94" y="63"/>
                    <a:pt x="62" y="63"/>
                  </a:cubicBezTo>
                  <a:cubicBezTo>
                    <a:pt x="62" y="31"/>
                    <a:pt x="31" y="0"/>
                    <a:pt x="31" y="0"/>
                  </a:cubicBezTo>
                  <a:cubicBezTo>
                    <a:pt x="0" y="0"/>
                    <a:pt x="31" y="31"/>
                    <a:pt x="62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ChangeArrowheads="1"/>
            </p:cNvSpPr>
            <p:nvPr/>
          </p:nvSpPr>
          <p:spPr bwMode="auto">
            <a:xfrm>
              <a:off x="1979" y="2847"/>
              <a:ext cx="70" cy="42"/>
            </a:xfrm>
            <a:custGeom>
              <a:avLst/>
              <a:gdLst>
                <a:gd name="T0" fmla="*/ 63 w 314"/>
                <a:gd name="T1" fmla="*/ 0 h 188"/>
                <a:gd name="T2" fmla="*/ 63 w 314"/>
                <a:gd name="T3" fmla="*/ 0 h 188"/>
                <a:gd name="T4" fmla="*/ 31 w 314"/>
                <a:gd name="T5" fmla="*/ 62 h 188"/>
                <a:gd name="T6" fmla="*/ 250 w 314"/>
                <a:gd name="T7" fmla="*/ 156 h 188"/>
                <a:gd name="T8" fmla="*/ 250 w 314"/>
                <a:gd name="T9" fmla="*/ 93 h 188"/>
                <a:gd name="T10" fmla="*/ 63 w 314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188">
                  <a:moveTo>
                    <a:pt x="63" y="0"/>
                  </a:moveTo>
                  <a:lnTo>
                    <a:pt x="63" y="0"/>
                  </a:lnTo>
                  <a:cubicBezTo>
                    <a:pt x="31" y="0"/>
                    <a:pt x="0" y="31"/>
                    <a:pt x="31" y="62"/>
                  </a:cubicBezTo>
                  <a:cubicBezTo>
                    <a:pt x="94" y="125"/>
                    <a:pt x="156" y="156"/>
                    <a:pt x="250" y="156"/>
                  </a:cubicBezTo>
                  <a:cubicBezTo>
                    <a:pt x="313" y="187"/>
                    <a:pt x="313" y="156"/>
                    <a:pt x="250" y="93"/>
                  </a:cubicBezTo>
                  <a:cubicBezTo>
                    <a:pt x="219" y="31"/>
                    <a:pt x="125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 noChangeArrowheads="1"/>
            </p:cNvSpPr>
            <p:nvPr/>
          </p:nvSpPr>
          <p:spPr bwMode="auto">
            <a:xfrm>
              <a:off x="2078" y="2868"/>
              <a:ext cx="42" cy="28"/>
            </a:xfrm>
            <a:custGeom>
              <a:avLst/>
              <a:gdLst>
                <a:gd name="T0" fmla="*/ 31 w 188"/>
                <a:gd name="T1" fmla="*/ 0 h 126"/>
                <a:gd name="T2" fmla="*/ 31 w 188"/>
                <a:gd name="T3" fmla="*/ 0 h 126"/>
                <a:gd name="T4" fmla="*/ 0 w 188"/>
                <a:gd name="T5" fmla="*/ 63 h 126"/>
                <a:gd name="T6" fmla="*/ 125 w 188"/>
                <a:gd name="T7" fmla="*/ 125 h 126"/>
                <a:gd name="T8" fmla="*/ 156 w 188"/>
                <a:gd name="T9" fmla="*/ 63 h 126"/>
                <a:gd name="T10" fmla="*/ 31 w 188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6">
                  <a:moveTo>
                    <a:pt x="31" y="0"/>
                  </a:moveTo>
                  <a:lnTo>
                    <a:pt x="31" y="0"/>
                  </a:lnTo>
                  <a:cubicBezTo>
                    <a:pt x="0" y="0"/>
                    <a:pt x="0" y="32"/>
                    <a:pt x="0" y="63"/>
                  </a:cubicBezTo>
                  <a:cubicBezTo>
                    <a:pt x="31" y="94"/>
                    <a:pt x="93" y="125"/>
                    <a:pt x="125" y="125"/>
                  </a:cubicBezTo>
                  <a:cubicBezTo>
                    <a:pt x="156" y="125"/>
                    <a:pt x="187" y="94"/>
                    <a:pt x="156" y="63"/>
                  </a:cubicBezTo>
                  <a:cubicBezTo>
                    <a:pt x="125" y="32"/>
                    <a:pt x="62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 noChangeArrowheads="1"/>
            </p:cNvSpPr>
            <p:nvPr/>
          </p:nvSpPr>
          <p:spPr bwMode="auto">
            <a:xfrm>
              <a:off x="2128" y="2897"/>
              <a:ext cx="56" cy="106"/>
            </a:xfrm>
            <a:custGeom>
              <a:avLst/>
              <a:gdLst>
                <a:gd name="T0" fmla="*/ 157 w 251"/>
                <a:gd name="T1" fmla="*/ 375 h 470"/>
                <a:gd name="T2" fmla="*/ 157 w 251"/>
                <a:gd name="T3" fmla="*/ 375 h 470"/>
                <a:gd name="T4" fmla="*/ 188 w 251"/>
                <a:gd name="T5" fmla="*/ 469 h 470"/>
                <a:gd name="T6" fmla="*/ 250 w 251"/>
                <a:gd name="T7" fmla="*/ 344 h 470"/>
                <a:gd name="T8" fmla="*/ 188 w 251"/>
                <a:gd name="T9" fmla="*/ 94 h 470"/>
                <a:gd name="T10" fmla="*/ 63 w 251"/>
                <a:gd name="T11" fmla="*/ 0 h 470"/>
                <a:gd name="T12" fmla="*/ 0 w 251"/>
                <a:gd name="T13" fmla="*/ 32 h 470"/>
                <a:gd name="T14" fmla="*/ 63 w 251"/>
                <a:gd name="T15" fmla="*/ 94 h 470"/>
                <a:gd name="T16" fmla="*/ 125 w 251"/>
                <a:gd name="T17" fmla="*/ 188 h 470"/>
                <a:gd name="T18" fmla="*/ 157 w 251"/>
                <a:gd name="T19" fmla="*/ 282 h 470"/>
                <a:gd name="T20" fmla="*/ 157 w 251"/>
                <a:gd name="T21" fmla="*/ 37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470">
                  <a:moveTo>
                    <a:pt x="157" y="375"/>
                  </a:moveTo>
                  <a:lnTo>
                    <a:pt x="157" y="375"/>
                  </a:lnTo>
                  <a:cubicBezTo>
                    <a:pt x="157" y="407"/>
                    <a:pt x="188" y="438"/>
                    <a:pt x="188" y="469"/>
                  </a:cubicBezTo>
                  <a:cubicBezTo>
                    <a:pt x="219" y="469"/>
                    <a:pt x="250" y="438"/>
                    <a:pt x="250" y="344"/>
                  </a:cubicBezTo>
                  <a:cubicBezTo>
                    <a:pt x="250" y="282"/>
                    <a:pt x="219" y="157"/>
                    <a:pt x="188" y="94"/>
                  </a:cubicBezTo>
                  <a:cubicBezTo>
                    <a:pt x="188" y="32"/>
                    <a:pt x="125" y="0"/>
                    <a:pt x="63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32"/>
                    <a:pt x="32" y="63"/>
                    <a:pt x="63" y="94"/>
                  </a:cubicBezTo>
                  <a:cubicBezTo>
                    <a:pt x="94" y="125"/>
                    <a:pt x="125" y="157"/>
                    <a:pt x="125" y="188"/>
                  </a:cubicBezTo>
                  <a:cubicBezTo>
                    <a:pt x="125" y="219"/>
                    <a:pt x="157" y="250"/>
                    <a:pt x="157" y="282"/>
                  </a:cubicBezTo>
                  <a:cubicBezTo>
                    <a:pt x="157" y="313"/>
                    <a:pt x="157" y="344"/>
                    <a:pt x="157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ChangeArrowheads="1"/>
            </p:cNvSpPr>
            <p:nvPr/>
          </p:nvSpPr>
          <p:spPr bwMode="auto">
            <a:xfrm>
              <a:off x="1469" y="601"/>
              <a:ext cx="680" cy="751"/>
            </a:xfrm>
            <a:custGeom>
              <a:avLst/>
              <a:gdLst>
                <a:gd name="T0" fmla="*/ 656 w 3001"/>
                <a:gd name="T1" fmla="*/ 1657 h 3314"/>
                <a:gd name="T2" fmla="*/ 813 w 3001"/>
                <a:gd name="T3" fmla="*/ 1938 h 3314"/>
                <a:gd name="T4" fmla="*/ 875 w 3001"/>
                <a:gd name="T5" fmla="*/ 2219 h 3314"/>
                <a:gd name="T6" fmla="*/ 1125 w 3001"/>
                <a:gd name="T7" fmla="*/ 2094 h 3314"/>
                <a:gd name="T8" fmla="*/ 1281 w 3001"/>
                <a:gd name="T9" fmla="*/ 2219 h 3314"/>
                <a:gd name="T10" fmla="*/ 1313 w 3001"/>
                <a:gd name="T11" fmla="*/ 2407 h 3314"/>
                <a:gd name="T12" fmla="*/ 1125 w 3001"/>
                <a:gd name="T13" fmla="*/ 2344 h 3314"/>
                <a:gd name="T14" fmla="*/ 1031 w 3001"/>
                <a:gd name="T15" fmla="*/ 2625 h 3314"/>
                <a:gd name="T16" fmla="*/ 781 w 3001"/>
                <a:gd name="T17" fmla="*/ 2657 h 3314"/>
                <a:gd name="T18" fmla="*/ 469 w 3001"/>
                <a:gd name="T19" fmla="*/ 2657 h 3314"/>
                <a:gd name="T20" fmla="*/ 656 w 3001"/>
                <a:gd name="T21" fmla="*/ 2969 h 3314"/>
                <a:gd name="T22" fmla="*/ 531 w 3001"/>
                <a:gd name="T23" fmla="*/ 3032 h 3314"/>
                <a:gd name="T24" fmla="*/ 375 w 3001"/>
                <a:gd name="T25" fmla="*/ 2750 h 3314"/>
                <a:gd name="T26" fmla="*/ 219 w 3001"/>
                <a:gd name="T27" fmla="*/ 2782 h 3314"/>
                <a:gd name="T28" fmla="*/ 31 w 3001"/>
                <a:gd name="T29" fmla="*/ 2750 h 3314"/>
                <a:gd name="T30" fmla="*/ 125 w 3001"/>
                <a:gd name="T31" fmla="*/ 3032 h 3314"/>
                <a:gd name="T32" fmla="*/ 438 w 3001"/>
                <a:gd name="T33" fmla="*/ 3188 h 3314"/>
                <a:gd name="T34" fmla="*/ 719 w 3001"/>
                <a:gd name="T35" fmla="*/ 3313 h 3314"/>
                <a:gd name="T36" fmla="*/ 1094 w 3001"/>
                <a:gd name="T37" fmla="*/ 3313 h 3314"/>
                <a:gd name="T38" fmla="*/ 1594 w 3001"/>
                <a:gd name="T39" fmla="*/ 3313 h 3314"/>
                <a:gd name="T40" fmla="*/ 1719 w 3001"/>
                <a:gd name="T41" fmla="*/ 3094 h 3314"/>
                <a:gd name="T42" fmla="*/ 1406 w 3001"/>
                <a:gd name="T43" fmla="*/ 3000 h 3314"/>
                <a:gd name="T44" fmla="*/ 1188 w 3001"/>
                <a:gd name="T45" fmla="*/ 3032 h 3314"/>
                <a:gd name="T46" fmla="*/ 1094 w 3001"/>
                <a:gd name="T47" fmla="*/ 2844 h 3314"/>
                <a:gd name="T48" fmla="*/ 1375 w 3001"/>
                <a:gd name="T49" fmla="*/ 2782 h 3314"/>
                <a:gd name="T50" fmla="*/ 1688 w 3001"/>
                <a:gd name="T51" fmla="*/ 2782 h 3314"/>
                <a:gd name="T52" fmla="*/ 1719 w 3001"/>
                <a:gd name="T53" fmla="*/ 2594 h 3314"/>
                <a:gd name="T54" fmla="*/ 1844 w 3001"/>
                <a:gd name="T55" fmla="*/ 2469 h 3314"/>
                <a:gd name="T56" fmla="*/ 1969 w 3001"/>
                <a:gd name="T57" fmla="*/ 2282 h 3314"/>
                <a:gd name="T58" fmla="*/ 2125 w 3001"/>
                <a:gd name="T59" fmla="*/ 2063 h 3314"/>
                <a:gd name="T60" fmla="*/ 1938 w 3001"/>
                <a:gd name="T61" fmla="*/ 1813 h 3314"/>
                <a:gd name="T62" fmla="*/ 2156 w 3001"/>
                <a:gd name="T63" fmla="*/ 1688 h 3314"/>
                <a:gd name="T64" fmla="*/ 2250 w 3001"/>
                <a:gd name="T65" fmla="*/ 1563 h 3314"/>
                <a:gd name="T66" fmla="*/ 2531 w 3001"/>
                <a:gd name="T67" fmla="*/ 1250 h 3314"/>
                <a:gd name="T68" fmla="*/ 2656 w 3001"/>
                <a:gd name="T69" fmla="*/ 875 h 3314"/>
                <a:gd name="T70" fmla="*/ 2875 w 3001"/>
                <a:gd name="T71" fmla="*/ 625 h 3314"/>
                <a:gd name="T72" fmla="*/ 2938 w 3001"/>
                <a:gd name="T73" fmla="*/ 344 h 3314"/>
                <a:gd name="T74" fmla="*/ 2625 w 3001"/>
                <a:gd name="T75" fmla="*/ 188 h 3314"/>
                <a:gd name="T76" fmla="*/ 2469 w 3001"/>
                <a:gd name="T77" fmla="*/ 0 h 3314"/>
                <a:gd name="T78" fmla="*/ 2094 w 3001"/>
                <a:gd name="T79" fmla="*/ 63 h 3314"/>
                <a:gd name="T80" fmla="*/ 1969 w 3001"/>
                <a:gd name="T81" fmla="*/ 0 h 3314"/>
                <a:gd name="T82" fmla="*/ 1844 w 3001"/>
                <a:gd name="T83" fmla="*/ 157 h 3314"/>
                <a:gd name="T84" fmla="*/ 1688 w 3001"/>
                <a:gd name="T85" fmla="*/ 125 h 3314"/>
                <a:gd name="T86" fmla="*/ 1500 w 3001"/>
                <a:gd name="T87" fmla="*/ 250 h 3314"/>
                <a:gd name="T88" fmla="*/ 1344 w 3001"/>
                <a:gd name="T89" fmla="*/ 375 h 3314"/>
                <a:gd name="T90" fmla="*/ 1031 w 3001"/>
                <a:gd name="T91" fmla="*/ 625 h 3314"/>
                <a:gd name="T92" fmla="*/ 1000 w 3001"/>
                <a:gd name="T93" fmla="*/ 875 h 3314"/>
                <a:gd name="T94" fmla="*/ 1156 w 3001"/>
                <a:gd name="T95" fmla="*/ 1188 h 3314"/>
                <a:gd name="T96" fmla="*/ 1406 w 3001"/>
                <a:gd name="T97" fmla="*/ 1250 h 3314"/>
                <a:gd name="T98" fmla="*/ 1656 w 3001"/>
                <a:gd name="T99" fmla="*/ 1375 h 3314"/>
                <a:gd name="T100" fmla="*/ 1500 w 3001"/>
                <a:gd name="T101" fmla="*/ 1407 h 3314"/>
                <a:gd name="T102" fmla="*/ 1344 w 3001"/>
                <a:gd name="T103" fmla="*/ 1532 h 3314"/>
                <a:gd name="T104" fmla="*/ 1094 w 3001"/>
                <a:gd name="T105" fmla="*/ 1438 h 3314"/>
                <a:gd name="T106" fmla="*/ 875 w 3001"/>
                <a:gd name="T107" fmla="*/ 1125 h 3314"/>
                <a:gd name="T108" fmla="*/ 656 w 3001"/>
                <a:gd name="T109" fmla="*/ 1125 h 3314"/>
                <a:gd name="T110" fmla="*/ 594 w 3001"/>
                <a:gd name="T111" fmla="*/ 1500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1" h="3314">
                  <a:moveTo>
                    <a:pt x="656" y="1657"/>
                  </a:moveTo>
                  <a:lnTo>
                    <a:pt x="656" y="1657"/>
                  </a:lnTo>
                  <a:cubicBezTo>
                    <a:pt x="688" y="1719"/>
                    <a:pt x="750" y="1782"/>
                    <a:pt x="781" y="1813"/>
                  </a:cubicBezTo>
                  <a:cubicBezTo>
                    <a:pt x="844" y="1844"/>
                    <a:pt x="844" y="1907"/>
                    <a:pt x="813" y="1938"/>
                  </a:cubicBezTo>
                  <a:cubicBezTo>
                    <a:pt x="750" y="1969"/>
                    <a:pt x="750" y="2063"/>
                    <a:pt x="750" y="2094"/>
                  </a:cubicBezTo>
                  <a:cubicBezTo>
                    <a:pt x="781" y="2157"/>
                    <a:pt x="813" y="2219"/>
                    <a:pt x="875" y="2219"/>
                  </a:cubicBezTo>
                  <a:cubicBezTo>
                    <a:pt x="906" y="2219"/>
                    <a:pt x="969" y="2219"/>
                    <a:pt x="1000" y="2188"/>
                  </a:cubicBezTo>
                  <a:cubicBezTo>
                    <a:pt x="1031" y="2188"/>
                    <a:pt x="1094" y="2125"/>
                    <a:pt x="1125" y="2094"/>
                  </a:cubicBezTo>
                  <a:cubicBezTo>
                    <a:pt x="1156" y="2063"/>
                    <a:pt x="1219" y="2063"/>
                    <a:pt x="1219" y="2094"/>
                  </a:cubicBezTo>
                  <a:cubicBezTo>
                    <a:pt x="1250" y="2157"/>
                    <a:pt x="1250" y="2219"/>
                    <a:pt x="1281" y="2219"/>
                  </a:cubicBezTo>
                  <a:cubicBezTo>
                    <a:pt x="1313" y="2219"/>
                    <a:pt x="1313" y="2250"/>
                    <a:pt x="1313" y="2282"/>
                  </a:cubicBezTo>
                  <a:cubicBezTo>
                    <a:pt x="1313" y="2313"/>
                    <a:pt x="1313" y="2375"/>
                    <a:pt x="1313" y="2407"/>
                  </a:cubicBezTo>
                  <a:cubicBezTo>
                    <a:pt x="1313" y="2407"/>
                    <a:pt x="1281" y="2407"/>
                    <a:pt x="1250" y="2375"/>
                  </a:cubicBezTo>
                  <a:cubicBezTo>
                    <a:pt x="1219" y="2344"/>
                    <a:pt x="1156" y="2313"/>
                    <a:pt x="1125" y="2344"/>
                  </a:cubicBezTo>
                  <a:cubicBezTo>
                    <a:pt x="1094" y="2344"/>
                    <a:pt x="1094" y="2407"/>
                    <a:pt x="1094" y="2438"/>
                  </a:cubicBezTo>
                  <a:cubicBezTo>
                    <a:pt x="1094" y="2500"/>
                    <a:pt x="1063" y="2594"/>
                    <a:pt x="1031" y="2625"/>
                  </a:cubicBezTo>
                  <a:cubicBezTo>
                    <a:pt x="1031" y="2657"/>
                    <a:pt x="969" y="2719"/>
                    <a:pt x="938" y="2719"/>
                  </a:cubicBezTo>
                  <a:cubicBezTo>
                    <a:pt x="906" y="2750"/>
                    <a:pt x="813" y="2719"/>
                    <a:pt x="781" y="2657"/>
                  </a:cubicBezTo>
                  <a:cubicBezTo>
                    <a:pt x="719" y="2625"/>
                    <a:pt x="656" y="2594"/>
                    <a:pt x="594" y="2594"/>
                  </a:cubicBezTo>
                  <a:cubicBezTo>
                    <a:pt x="563" y="2594"/>
                    <a:pt x="500" y="2625"/>
                    <a:pt x="469" y="2657"/>
                  </a:cubicBezTo>
                  <a:cubicBezTo>
                    <a:pt x="469" y="2688"/>
                    <a:pt x="469" y="2750"/>
                    <a:pt x="531" y="2813"/>
                  </a:cubicBezTo>
                  <a:cubicBezTo>
                    <a:pt x="594" y="2844"/>
                    <a:pt x="625" y="2938"/>
                    <a:pt x="656" y="2969"/>
                  </a:cubicBezTo>
                  <a:cubicBezTo>
                    <a:pt x="656" y="3032"/>
                    <a:pt x="656" y="3063"/>
                    <a:pt x="625" y="3063"/>
                  </a:cubicBezTo>
                  <a:cubicBezTo>
                    <a:pt x="625" y="3063"/>
                    <a:pt x="563" y="3063"/>
                    <a:pt x="531" y="3032"/>
                  </a:cubicBezTo>
                  <a:cubicBezTo>
                    <a:pt x="469" y="3032"/>
                    <a:pt x="438" y="2969"/>
                    <a:pt x="406" y="2907"/>
                  </a:cubicBezTo>
                  <a:cubicBezTo>
                    <a:pt x="406" y="2844"/>
                    <a:pt x="375" y="2782"/>
                    <a:pt x="375" y="2750"/>
                  </a:cubicBezTo>
                  <a:cubicBezTo>
                    <a:pt x="344" y="2719"/>
                    <a:pt x="313" y="2719"/>
                    <a:pt x="281" y="2719"/>
                  </a:cubicBezTo>
                  <a:cubicBezTo>
                    <a:pt x="250" y="2719"/>
                    <a:pt x="219" y="2750"/>
                    <a:pt x="219" y="2782"/>
                  </a:cubicBezTo>
                  <a:cubicBezTo>
                    <a:pt x="188" y="2844"/>
                    <a:pt x="156" y="2844"/>
                    <a:pt x="125" y="2813"/>
                  </a:cubicBezTo>
                  <a:cubicBezTo>
                    <a:pt x="94" y="2782"/>
                    <a:pt x="63" y="2750"/>
                    <a:pt x="31" y="2750"/>
                  </a:cubicBezTo>
                  <a:cubicBezTo>
                    <a:pt x="0" y="2750"/>
                    <a:pt x="0" y="2813"/>
                    <a:pt x="0" y="2875"/>
                  </a:cubicBezTo>
                  <a:cubicBezTo>
                    <a:pt x="0" y="2938"/>
                    <a:pt x="63" y="3000"/>
                    <a:pt x="125" y="3032"/>
                  </a:cubicBezTo>
                  <a:cubicBezTo>
                    <a:pt x="219" y="3094"/>
                    <a:pt x="281" y="3125"/>
                    <a:pt x="313" y="3157"/>
                  </a:cubicBezTo>
                  <a:cubicBezTo>
                    <a:pt x="344" y="3188"/>
                    <a:pt x="406" y="3188"/>
                    <a:pt x="438" y="3188"/>
                  </a:cubicBezTo>
                  <a:cubicBezTo>
                    <a:pt x="469" y="3157"/>
                    <a:pt x="500" y="3188"/>
                    <a:pt x="563" y="3250"/>
                  </a:cubicBezTo>
                  <a:cubicBezTo>
                    <a:pt x="594" y="3313"/>
                    <a:pt x="688" y="3313"/>
                    <a:pt x="719" y="3313"/>
                  </a:cubicBezTo>
                  <a:cubicBezTo>
                    <a:pt x="781" y="3282"/>
                    <a:pt x="875" y="3250"/>
                    <a:pt x="906" y="3282"/>
                  </a:cubicBezTo>
                  <a:cubicBezTo>
                    <a:pt x="938" y="3313"/>
                    <a:pt x="1000" y="3313"/>
                    <a:pt x="1094" y="3313"/>
                  </a:cubicBezTo>
                  <a:cubicBezTo>
                    <a:pt x="1156" y="3313"/>
                    <a:pt x="1250" y="3313"/>
                    <a:pt x="1344" y="3313"/>
                  </a:cubicBezTo>
                  <a:cubicBezTo>
                    <a:pt x="1406" y="3282"/>
                    <a:pt x="1531" y="3282"/>
                    <a:pt x="1594" y="3313"/>
                  </a:cubicBezTo>
                  <a:cubicBezTo>
                    <a:pt x="1656" y="3313"/>
                    <a:pt x="1719" y="3282"/>
                    <a:pt x="1719" y="3250"/>
                  </a:cubicBezTo>
                  <a:cubicBezTo>
                    <a:pt x="1719" y="3219"/>
                    <a:pt x="1719" y="3125"/>
                    <a:pt x="1719" y="3094"/>
                  </a:cubicBezTo>
                  <a:cubicBezTo>
                    <a:pt x="1719" y="3032"/>
                    <a:pt x="1625" y="3000"/>
                    <a:pt x="1469" y="3000"/>
                  </a:cubicBezTo>
                  <a:cubicBezTo>
                    <a:pt x="1469" y="3000"/>
                    <a:pt x="1469" y="3000"/>
                    <a:pt x="1406" y="3000"/>
                  </a:cubicBezTo>
                  <a:cubicBezTo>
                    <a:pt x="1344" y="3000"/>
                    <a:pt x="1344" y="3000"/>
                    <a:pt x="1344" y="3000"/>
                  </a:cubicBezTo>
                  <a:cubicBezTo>
                    <a:pt x="1281" y="3032"/>
                    <a:pt x="1219" y="3032"/>
                    <a:pt x="1188" y="3032"/>
                  </a:cubicBezTo>
                  <a:cubicBezTo>
                    <a:pt x="1125" y="3000"/>
                    <a:pt x="1094" y="2969"/>
                    <a:pt x="1063" y="2938"/>
                  </a:cubicBezTo>
                  <a:cubicBezTo>
                    <a:pt x="1063" y="2938"/>
                    <a:pt x="1063" y="2875"/>
                    <a:pt x="1094" y="2844"/>
                  </a:cubicBezTo>
                  <a:cubicBezTo>
                    <a:pt x="1125" y="2813"/>
                    <a:pt x="1188" y="2782"/>
                    <a:pt x="1219" y="2782"/>
                  </a:cubicBezTo>
                  <a:cubicBezTo>
                    <a:pt x="1250" y="2782"/>
                    <a:pt x="1344" y="2782"/>
                    <a:pt x="1375" y="2782"/>
                  </a:cubicBezTo>
                  <a:cubicBezTo>
                    <a:pt x="1438" y="2782"/>
                    <a:pt x="1500" y="2782"/>
                    <a:pt x="1531" y="2782"/>
                  </a:cubicBezTo>
                  <a:cubicBezTo>
                    <a:pt x="1563" y="2782"/>
                    <a:pt x="1625" y="2782"/>
                    <a:pt x="1688" y="2782"/>
                  </a:cubicBezTo>
                  <a:cubicBezTo>
                    <a:pt x="1719" y="2782"/>
                    <a:pt x="1781" y="2750"/>
                    <a:pt x="1781" y="2719"/>
                  </a:cubicBezTo>
                  <a:cubicBezTo>
                    <a:pt x="1781" y="2688"/>
                    <a:pt x="1750" y="2625"/>
                    <a:pt x="1719" y="2594"/>
                  </a:cubicBezTo>
                  <a:cubicBezTo>
                    <a:pt x="1688" y="2532"/>
                    <a:pt x="1688" y="2500"/>
                    <a:pt x="1750" y="2500"/>
                  </a:cubicBezTo>
                  <a:cubicBezTo>
                    <a:pt x="1813" y="2500"/>
                    <a:pt x="1844" y="2500"/>
                    <a:pt x="1844" y="2469"/>
                  </a:cubicBezTo>
                  <a:cubicBezTo>
                    <a:pt x="1875" y="2438"/>
                    <a:pt x="1875" y="2375"/>
                    <a:pt x="1875" y="2344"/>
                  </a:cubicBezTo>
                  <a:cubicBezTo>
                    <a:pt x="1875" y="2313"/>
                    <a:pt x="1906" y="2282"/>
                    <a:pt x="1969" y="2282"/>
                  </a:cubicBezTo>
                  <a:cubicBezTo>
                    <a:pt x="2031" y="2282"/>
                    <a:pt x="2094" y="2250"/>
                    <a:pt x="2094" y="2219"/>
                  </a:cubicBezTo>
                  <a:cubicBezTo>
                    <a:pt x="2094" y="2188"/>
                    <a:pt x="2094" y="2125"/>
                    <a:pt x="2125" y="2063"/>
                  </a:cubicBezTo>
                  <a:cubicBezTo>
                    <a:pt x="2125" y="2000"/>
                    <a:pt x="2063" y="1938"/>
                    <a:pt x="2000" y="1907"/>
                  </a:cubicBezTo>
                  <a:cubicBezTo>
                    <a:pt x="1938" y="1875"/>
                    <a:pt x="1906" y="1844"/>
                    <a:pt x="1938" y="1813"/>
                  </a:cubicBezTo>
                  <a:cubicBezTo>
                    <a:pt x="1938" y="1782"/>
                    <a:pt x="2000" y="1750"/>
                    <a:pt x="2063" y="1750"/>
                  </a:cubicBezTo>
                  <a:cubicBezTo>
                    <a:pt x="2094" y="1750"/>
                    <a:pt x="2156" y="1719"/>
                    <a:pt x="2156" y="1688"/>
                  </a:cubicBezTo>
                  <a:cubicBezTo>
                    <a:pt x="2156" y="1657"/>
                    <a:pt x="2188" y="1657"/>
                    <a:pt x="2188" y="1625"/>
                  </a:cubicBezTo>
                  <a:cubicBezTo>
                    <a:pt x="2219" y="1625"/>
                    <a:pt x="2250" y="1594"/>
                    <a:pt x="2250" y="1563"/>
                  </a:cubicBezTo>
                  <a:cubicBezTo>
                    <a:pt x="2250" y="1532"/>
                    <a:pt x="2313" y="1500"/>
                    <a:pt x="2344" y="1469"/>
                  </a:cubicBezTo>
                  <a:cubicBezTo>
                    <a:pt x="2375" y="1438"/>
                    <a:pt x="2438" y="1344"/>
                    <a:pt x="2531" y="1250"/>
                  </a:cubicBezTo>
                  <a:cubicBezTo>
                    <a:pt x="2594" y="1157"/>
                    <a:pt x="2688" y="1032"/>
                    <a:pt x="2719" y="1000"/>
                  </a:cubicBezTo>
                  <a:cubicBezTo>
                    <a:pt x="2750" y="938"/>
                    <a:pt x="2719" y="875"/>
                    <a:pt x="2656" y="875"/>
                  </a:cubicBezTo>
                  <a:cubicBezTo>
                    <a:pt x="2594" y="844"/>
                    <a:pt x="2594" y="813"/>
                    <a:pt x="2656" y="750"/>
                  </a:cubicBezTo>
                  <a:cubicBezTo>
                    <a:pt x="2719" y="719"/>
                    <a:pt x="2813" y="657"/>
                    <a:pt x="2875" y="625"/>
                  </a:cubicBezTo>
                  <a:cubicBezTo>
                    <a:pt x="2906" y="594"/>
                    <a:pt x="2969" y="532"/>
                    <a:pt x="3000" y="469"/>
                  </a:cubicBezTo>
                  <a:cubicBezTo>
                    <a:pt x="3000" y="438"/>
                    <a:pt x="2969" y="375"/>
                    <a:pt x="2938" y="344"/>
                  </a:cubicBezTo>
                  <a:cubicBezTo>
                    <a:pt x="2906" y="344"/>
                    <a:pt x="2875" y="282"/>
                    <a:pt x="2844" y="219"/>
                  </a:cubicBezTo>
                  <a:cubicBezTo>
                    <a:pt x="2813" y="157"/>
                    <a:pt x="2719" y="157"/>
                    <a:pt x="2625" y="188"/>
                  </a:cubicBezTo>
                  <a:cubicBezTo>
                    <a:pt x="2563" y="219"/>
                    <a:pt x="2500" y="188"/>
                    <a:pt x="2531" y="125"/>
                  </a:cubicBezTo>
                  <a:cubicBezTo>
                    <a:pt x="2563" y="63"/>
                    <a:pt x="2531" y="0"/>
                    <a:pt x="2469" y="0"/>
                  </a:cubicBezTo>
                  <a:cubicBezTo>
                    <a:pt x="2406" y="0"/>
                    <a:pt x="2344" y="0"/>
                    <a:pt x="2281" y="0"/>
                  </a:cubicBezTo>
                  <a:cubicBezTo>
                    <a:pt x="2250" y="32"/>
                    <a:pt x="2156" y="32"/>
                    <a:pt x="2094" y="63"/>
                  </a:cubicBezTo>
                  <a:cubicBezTo>
                    <a:pt x="2094" y="63"/>
                    <a:pt x="2094" y="63"/>
                    <a:pt x="2031" y="32"/>
                  </a:cubicBezTo>
                  <a:cubicBezTo>
                    <a:pt x="1969" y="0"/>
                    <a:pt x="1969" y="0"/>
                    <a:pt x="1969" y="0"/>
                  </a:cubicBezTo>
                  <a:cubicBezTo>
                    <a:pt x="1938" y="0"/>
                    <a:pt x="1906" y="63"/>
                    <a:pt x="1906" y="125"/>
                  </a:cubicBezTo>
                  <a:cubicBezTo>
                    <a:pt x="1906" y="219"/>
                    <a:pt x="1875" y="219"/>
                    <a:pt x="1844" y="157"/>
                  </a:cubicBezTo>
                  <a:cubicBezTo>
                    <a:pt x="1813" y="94"/>
                    <a:pt x="1781" y="63"/>
                    <a:pt x="1781" y="63"/>
                  </a:cubicBezTo>
                  <a:cubicBezTo>
                    <a:pt x="1781" y="63"/>
                    <a:pt x="1750" y="94"/>
                    <a:pt x="1688" y="125"/>
                  </a:cubicBezTo>
                  <a:cubicBezTo>
                    <a:pt x="1656" y="157"/>
                    <a:pt x="1594" y="188"/>
                    <a:pt x="1594" y="188"/>
                  </a:cubicBezTo>
                  <a:cubicBezTo>
                    <a:pt x="1563" y="219"/>
                    <a:pt x="1531" y="219"/>
                    <a:pt x="1500" y="250"/>
                  </a:cubicBezTo>
                  <a:cubicBezTo>
                    <a:pt x="1469" y="250"/>
                    <a:pt x="1438" y="282"/>
                    <a:pt x="1438" y="344"/>
                  </a:cubicBezTo>
                  <a:cubicBezTo>
                    <a:pt x="1438" y="375"/>
                    <a:pt x="1375" y="375"/>
                    <a:pt x="1344" y="375"/>
                  </a:cubicBezTo>
                  <a:cubicBezTo>
                    <a:pt x="1313" y="375"/>
                    <a:pt x="1250" y="407"/>
                    <a:pt x="1219" y="469"/>
                  </a:cubicBezTo>
                  <a:cubicBezTo>
                    <a:pt x="1188" y="500"/>
                    <a:pt x="1094" y="594"/>
                    <a:pt x="1031" y="625"/>
                  </a:cubicBezTo>
                  <a:cubicBezTo>
                    <a:pt x="969" y="657"/>
                    <a:pt x="906" y="719"/>
                    <a:pt x="906" y="750"/>
                  </a:cubicBezTo>
                  <a:cubicBezTo>
                    <a:pt x="906" y="813"/>
                    <a:pt x="938" y="875"/>
                    <a:pt x="1000" y="875"/>
                  </a:cubicBezTo>
                  <a:cubicBezTo>
                    <a:pt x="1031" y="907"/>
                    <a:pt x="1094" y="969"/>
                    <a:pt x="1094" y="1032"/>
                  </a:cubicBezTo>
                  <a:cubicBezTo>
                    <a:pt x="1094" y="1063"/>
                    <a:pt x="1125" y="1125"/>
                    <a:pt x="1156" y="1188"/>
                  </a:cubicBezTo>
                  <a:cubicBezTo>
                    <a:pt x="1188" y="1219"/>
                    <a:pt x="1250" y="1250"/>
                    <a:pt x="1281" y="1250"/>
                  </a:cubicBezTo>
                  <a:cubicBezTo>
                    <a:pt x="1344" y="1250"/>
                    <a:pt x="1375" y="1250"/>
                    <a:pt x="1406" y="1250"/>
                  </a:cubicBezTo>
                  <a:cubicBezTo>
                    <a:pt x="1438" y="1219"/>
                    <a:pt x="1531" y="1219"/>
                    <a:pt x="1594" y="1219"/>
                  </a:cubicBezTo>
                  <a:cubicBezTo>
                    <a:pt x="1688" y="1219"/>
                    <a:pt x="1719" y="1282"/>
                    <a:pt x="1656" y="1375"/>
                  </a:cubicBezTo>
                  <a:cubicBezTo>
                    <a:pt x="1656" y="1375"/>
                    <a:pt x="1656" y="1375"/>
                    <a:pt x="1594" y="1375"/>
                  </a:cubicBezTo>
                  <a:cubicBezTo>
                    <a:pt x="1500" y="1407"/>
                    <a:pt x="1500" y="1407"/>
                    <a:pt x="1500" y="1407"/>
                  </a:cubicBezTo>
                  <a:cubicBezTo>
                    <a:pt x="1531" y="1438"/>
                    <a:pt x="1500" y="1469"/>
                    <a:pt x="1469" y="1469"/>
                  </a:cubicBezTo>
                  <a:cubicBezTo>
                    <a:pt x="1406" y="1469"/>
                    <a:pt x="1375" y="1500"/>
                    <a:pt x="1344" y="1532"/>
                  </a:cubicBezTo>
                  <a:cubicBezTo>
                    <a:pt x="1281" y="1563"/>
                    <a:pt x="1250" y="1563"/>
                    <a:pt x="1219" y="1532"/>
                  </a:cubicBezTo>
                  <a:cubicBezTo>
                    <a:pt x="1188" y="1500"/>
                    <a:pt x="1125" y="1469"/>
                    <a:pt x="1094" y="1438"/>
                  </a:cubicBezTo>
                  <a:cubicBezTo>
                    <a:pt x="1063" y="1407"/>
                    <a:pt x="1031" y="1344"/>
                    <a:pt x="1000" y="1344"/>
                  </a:cubicBezTo>
                  <a:cubicBezTo>
                    <a:pt x="969" y="1313"/>
                    <a:pt x="906" y="1219"/>
                    <a:pt x="875" y="1125"/>
                  </a:cubicBezTo>
                  <a:cubicBezTo>
                    <a:pt x="875" y="1032"/>
                    <a:pt x="813" y="969"/>
                    <a:pt x="781" y="969"/>
                  </a:cubicBezTo>
                  <a:cubicBezTo>
                    <a:pt x="719" y="969"/>
                    <a:pt x="688" y="1032"/>
                    <a:pt x="656" y="1125"/>
                  </a:cubicBezTo>
                  <a:cubicBezTo>
                    <a:pt x="656" y="1188"/>
                    <a:pt x="625" y="1282"/>
                    <a:pt x="594" y="1344"/>
                  </a:cubicBezTo>
                  <a:cubicBezTo>
                    <a:pt x="594" y="1375"/>
                    <a:pt x="594" y="1438"/>
                    <a:pt x="594" y="1500"/>
                  </a:cubicBezTo>
                  <a:cubicBezTo>
                    <a:pt x="594" y="1532"/>
                    <a:pt x="625" y="1625"/>
                    <a:pt x="656" y="16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 noChangeArrowheads="1"/>
            </p:cNvSpPr>
            <p:nvPr/>
          </p:nvSpPr>
          <p:spPr bwMode="auto">
            <a:xfrm>
              <a:off x="1511" y="1387"/>
              <a:ext cx="162" cy="141"/>
            </a:xfrm>
            <a:custGeom>
              <a:avLst/>
              <a:gdLst>
                <a:gd name="T0" fmla="*/ 468 w 719"/>
                <a:gd name="T1" fmla="*/ 94 h 626"/>
                <a:gd name="T2" fmla="*/ 468 w 719"/>
                <a:gd name="T3" fmla="*/ 94 h 626"/>
                <a:gd name="T4" fmla="*/ 406 w 719"/>
                <a:gd name="T5" fmla="*/ 219 h 626"/>
                <a:gd name="T6" fmla="*/ 343 w 719"/>
                <a:gd name="T7" fmla="*/ 156 h 626"/>
                <a:gd name="T8" fmla="*/ 187 w 719"/>
                <a:gd name="T9" fmla="*/ 31 h 626"/>
                <a:gd name="T10" fmla="*/ 93 w 719"/>
                <a:gd name="T11" fmla="*/ 156 h 626"/>
                <a:gd name="T12" fmla="*/ 31 w 719"/>
                <a:gd name="T13" fmla="*/ 281 h 626"/>
                <a:gd name="T14" fmla="*/ 31 w 719"/>
                <a:gd name="T15" fmla="*/ 375 h 626"/>
                <a:gd name="T16" fmla="*/ 156 w 719"/>
                <a:gd name="T17" fmla="*/ 563 h 626"/>
                <a:gd name="T18" fmla="*/ 281 w 719"/>
                <a:gd name="T19" fmla="*/ 594 h 626"/>
                <a:gd name="T20" fmla="*/ 437 w 719"/>
                <a:gd name="T21" fmla="*/ 469 h 626"/>
                <a:gd name="T22" fmla="*/ 500 w 719"/>
                <a:gd name="T23" fmla="*/ 406 h 626"/>
                <a:gd name="T24" fmla="*/ 593 w 719"/>
                <a:gd name="T25" fmla="*/ 281 h 626"/>
                <a:gd name="T26" fmla="*/ 718 w 719"/>
                <a:gd name="T27" fmla="*/ 125 h 626"/>
                <a:gd name="T28" fmla="*/ 625 w 719"/>
                <a:gd name="T29" fmla="*/ 0 h 626"/>
                <a:gd name="T30" fmla="*/ 468 w 719"/>
                <a:gd name="T31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9" h="626">
                  <a:moveTo>
                    <a:pt x="468" y="94"/>
                  </a:moveTo>
                  <a:lnTo>
                    <a:pt x="468" y="94"/>
                  </a:lnTo>
                  <a:cubicBezTo>
                    <a:pt x="437" y="125"/>
                    <a:pt x="406" y="188"/>
                    <a:pt x="406" y="219"/>
                  </a:cubicBezTo>
                  <a:cubicBezTo>
                    <a:pt x="406" y="250"/>
                    <a:pt x="375" y="219"/>
                    <a:pt x="343" y="156"/>
                  </a:cubicBezTo>
                  <a:cubicBezTo>
                    <a:pt x="312" y="63"/>
                    <a:pt x="250" y="31"/>
                    <a:pt x="187" y="31"/>
                  </a:cubicBezTo>
                  <a:cubicBezTo>
                    <a:pt x="156" y="63"/>
                    <a:pt x="93" y="94"/>
                    <a:pt x="93" y="156"/>
                  </a:cubicBezTo>
                  <a:cubicBezTo>
                    <a:pt x="93" y="188"/>
                    <a:pt x="62" y="250"/>
                    <a:pt x="31" y="281"/>
                  </a:cubicBezTo>
                  <a:cubicBezTo>
                    <a:pt x="0" y="281"/>
                    <a:pt x="0" y="344"/>
                    <a:pt x="31" y="375"/>
                  </a:cubicBezTo>
                  <a:cubicBezTo>
                    <a:pt x="62" y="406"/>
                    <a:pt x="125" y="500"/>
                    <a:pt x="156" y="563"/>
                  </a:cubicBezTo>
                  <a:cubicBezTo>
                    <a:pt x="187" y="625"/>
                    <a:pt x="250" y="625"/>
                    <a:pt x="281" y="594"/>
                  </a:cubicBezTo>
                  <a:cubicBezTo>
                    <a:pt x="343" y="531"/>
                    <a:pt x="406" y="500"/>
                    <a:pt x="437" y="469"/>
                  </a:cubicBezTo>
                  <a:cubicBezTo>
                    <a:pt x="468" y="469"/>
                    <a:pt x="500" y="438"/>
                    <a:pt x="500" y="406"/>
                  </a:cubicBezTo>
                  <a:cubicBezTo>
                    <a:pt x="500" y="375"/>
                    <a:pt x="562" y="313"/>
                    <a:pt x="593" y="281"/>
                  </a:cubicBezTo>
                  <a:cubicBezTo>
                    <a:pt x="625" y="250"/>
                    <a:pt x="687" y="188"/>
                    <a:pt x="718" y="125"/>
                  </a:cubicBezTo>
                  <a:cubicBezTo>
                    <a:pt x="718" y="63"/>
                    <a:pt x="687" y="0"/>
                    <a:pt x="625" y="0"/>
                  </a:cubicBezTo>
                  <a:cubicBezTo>
                    <a:pt x="562" y="0"/>
                    <a:pt x="500" y="63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ChangeArrowheads="1"/>
            </p:cNvSpPr>
            <p:nvPr/>
          </p:nvSpPr>
          <p:spPr bwMode="auto">
            <a:xfrm>
              <a:off x="1256" y="1210"/>
              <a:ext cx="205" cy="155"/>
            </a:xfrm>
            <a:custGeom>
              <a:avLst/>
              <a:gdLst>
                <a:gd name="T0" fmla="*/ 62 w 907"/>
                <a:gd name="T1" fmla="*/ 344 h 688"/>
                <a:gd name="T2" fmla="*/ 62 w 907"/>
                <a:gd name="T3" fmla="*/ 344 h 688"/>
                <a:gd name="T4" fmla="*/ 31 w 907"/>
                <a:gd name="T5" fmla="*/ 500 h 688"/>
                <a:gd name="T6" fmla="*/ 125 w 907"/>
                <a:gd name="T7" fmla="*/ 500 h 688"/>
                <a:gd name="T8" fmla="*/ 187 w 907"/>
                <a:gd name="T9" fmla="*/ 531 h 688"/>
                <a:gd name="T10" fmla="*/ 218 w 907"/>
                <a:gd name="T11" fmla="*/ 594 h 688"/>
                <a:gd name="T12" fmla="*/ 281 w 907"/>
                <a:gd name="T13" fmla="*/ 687 h 688"/>
                <a:gd name="T14" fmla="*/ 437 w 907"/>
                <a:gd name="T15" fmla="*/ 625 h 688"/>
                <a:gd name="T16" fmla="*/ 656 w 907"/>
                <a:gd name="T17" fmla="*/ 562 h 688"/>
                <a:gd name="T18" fmla="*/ 875 w 907"/>
                <a:gd name="T19" fmla="*/ 500 h 688"/>
                <a:gd name="T20" fmla="*/ 875 w 907"/>
                <a:gd name="T21" fmla="*/ 406 h 688"/>
                <a:gd name="T22" fmla="*/ 812 w 907"/>
                <a:gd name="T23" fmla="*/ 344 h 688"/>
                <a:gd name="T24" fmla="*/ 781 w 907"/>
                <a:gd name="T25" fmla="*/ 250 h 688"/>
                <a:gd name="T26" fmla="*/ 718 w 907"/>
                <a:gd name="T27" fmla="*/ 219 h 688"/>
                <a:gd name="T28" fmla="*/ 656 w 907"/>
                <a:gd name="T29" fmla="*/ 125 h 688"/>
                <a:gd name="T30" fmla="*/ 562 w 907"/>
                <a:gd name="T31" fmla="*/ 62 h 688"/>
                <a:gd name="T32" fmla="*/ 531 w 907"/>
                <a:gd name="T33" fmla="*/ 187 h 688"/>
                <a:gd name="T34" fmla="*/ 593 w 907"/>
                <a:gd name="T35" fmla="*/ 281 h 688"/>
                <a:gd name="T36" fmla="*/ 562 w 907"/>
                <a:gd name="T37" fmla="*/ 344 h 688"/>
                <a:gd name="T38" fmla="*/ 468 w 907"/>
                <a:gd name="T39" fmla="*/ 312 h 688"/>
                <a:gd name="T40" fmla="*/ 375 w 907"/>
                <a:gd name="T41" fmla="*/ 187 h 688"/>
                <a:gd name="T42" fmla="*/ 218 w 907"/>
                <a:gd name="T43" fmla="*/ 31 h 688"/>
                <a:gd name="T44" fmla="*/ 125 w 907"/>
                <a:gd name="T45" fmla="*/ 219 h 688"/>
                <a:gd name="T46" fmla="*/ 93 w 907"/>
                <a:gd name="T47" fmla="*/ 281 h 688"/>
                <a:gd name="T48" fmla="*/ 62 w 907"/>
                <a:gd name="T49" fmla="*/ 34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7" h="688">
                  <a:moveTo>
                    <a:pt x="62" y="344"/>
                  </a:moveTo>
                  <a:lnTo>
                    <a:pt x="62" y="344"/>
                  </a:lnTo>
                  <a:cubicBezTo>
                    <a:pt x="31" y="375"/>
                    <a:pt x="0" y="437"/>
                    <a:pt x="31" y="500"/>
                  </a:cubicBezTo>
                  <a:cubicBezTo>
                    <a:pt x="31" y="500"/>
                    <a:pt x="31" y="500"/>
                    <a:pt x="125" y="500"/>
                  </a:cubicBezTo>
                  <a:cubicBezTo>
                    <a:pt x="187" y="531"/>
                    <a:pt x="187" y="531"/>
                    <a:pt x="187" y="531"/>
                  </a:cubicBezTo>
                  <a:cubicBezTo>
                    <a:pt x="218" y="531"/>
                    <a:pt x="218" y="562"/>
                    <a:pt x="218" y="594"/>
                  </a:cubicBezTo>
                  <a:cubicBezTo>
                    <a:pt x="218" y="656"/>
                    <a:pt x="250" y="687"/>
                    <a:pt x="281" y="687"/>
                  </a:cubicBezTo>
                  <a:cubicBezTo>
                    <a:pt x="312" y="687"/>
                    <a:pt x="406" y="656"/>
                    <a:pt x="437" y="625"/>
                  </a:cubicBezTo>
                  <a:cubicBezTo>
                    <a:pt x="500" y="562"/>
                    <a:pt x="593" y="531"/>
                    <a:pt x="656" y="562"/>
                  </a:cubicBezTo>
                  <a:cubicBezTo>
                    <a:pt x="718" y="562"/>
                    <a:pt x="812" y="531"/>
                    <a:pt x="875" y="500"/>
                  </a:cubicBezTo>
                  <a:cubicBezTo>
                    <a:pt x="906" y="500"/>
                    <a:pt x="906" y="437"/>
                    <a:pt x="875" y="406"/>
                  </a:cubicBezTo>
                  <a:cubicBezTo>
                    <a:pt x="843" y="406"/>
                    <a:pt x="812" y="344"/>
                    <a:pt x="812" y="344"/>
                  </a:cubicBezTo>
                  <a:cubicBezTo>
                    <a:pt x="781" y="312"/>
                    <a:pt x="781" y="281"/>
                    <a:pt x="781" y="250"/>
                  </a:cubicBezTo>
                  <a:cubicBezTo>
                    <a:pt x="781" y="219"/>
                    <a:pt x="750" y="219"/>
                    <a:pt x="718" y="219"/>
                  </a:cubicBezTo>
                  <a:cubicBezTo>
                    <a:pt x="687" y="219"/>
                    <a:pt x="656" y="187"/>
                    <a:pt x="656" y="125"/>
                  </a:cubicBezTo>
                  <a:cubicBezTo>
                    <a:pt x="625" y="62"/>
                    <a:pt x="593" y="31"/>
                    <a:pt x="562" y="62"/>
                  </a:cubicBezTo>
                  <a:cubicBezTo>
                    <a:pt x="531" y="94"/>
                    <a:pt x="531" y="156"/>
                    <a:pt x="531" y="187"/>
                  </a:cubicBezTo>
                  <a:cubicBezTo>
                    <a:pt x="562" y="219"/>
                    <a:pt x="562" y="250"/>
                    <a:pt x="593" y="281"/>
                  </a:cubicBezTo>
                  <a:cubicBezTo>
                    <a:pt x="593" y="312"/>
                    <a:pt x="593" y="344"/>
                    <a:pt x="562" y="344"/>
                  </a:cubicBezTo>
                  <a:cubicBezTo>
                    <a:pt x="531" y="344"/>
                    <a:pt x="500" y="312"/>
                    <a:pt x="468" y="312"/>
                  </a:cubicBezTo>
                  <a:cubicBezTo>
                    <a:pt x="468" y="281"/>
                    <a:pt x="406" y="219"/>
                    <a:pt x="375" y="187"/>
                  </a:cubicBezTo>
                  <a:cubicBezTo>
                    <a:pt x="312" y="156"/>
                    <a:pt x="250" y="62"/>
                    <a:pt x="218" y="31"/>
                  </a:cubicBezTo>
                  <a:cubicBezTo>
                    <a:pt x="187" y="0"/>
                    <a:pt x="125" y="62"/>
                    <a:pt x="125" y="219"/>
                  </a:cubicBezTo>
                  <a:cubicBezTo>
                    <a:pt x="125" y="219"/>
                    <a:pt x="125" y="219"/>
                    <a:pt x="93" y="281"/>
                  </a:cubicBezTo>
                  <a:cubicBezTo>
                    <a:pt x="62" y="344"/>
                    <a:pt x="62" y="344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ChangeArrowheads="1"/>
            </p:cNvSpPr>
            <p:nvPr/>
          </p:nvSpPr>
          <p:spPr bwMode="auto">
            <a:xfrm>
              <a:off x="1433" y="1012"/>
              <a:ext cx="106" cy="113"/>
            </a:xfrm>
            <a:custGeom>
              <a:avLst/>
              <a:gdLst>
                <a:gd name="T0" fmla="*/ 62 w 470"/>
                <a:gd name="T1" fmla="*/ 187 h 501"/>
                <a:gd name="T2" fmla="*/ 62 w 470"/>
                <a:gd name="T3" fmla="*/ 187 h 501"/>
                <a:gd name="T4" fmla="*/ 125 w 470"/>
                <a:gd name="T5" fmla="*/ 219 h 501"/>
                <a:gd name="T6" fmla="*/ 281 w 470"/>
                <a:gd name="T7" fmla="*/ 375 h 501"/>
                <a:gd name="T8" fmla="*/ 406 w 470"/>
                <a:gd name="T9" fmla="*/ 469 h 501"/>
                <a:gd name="T10" fmla="*/ 469 w 470"/>
                <a:gd name="T11" fmla="*/ 406 h 501"/>
                <a:gd name="T12" fmla="*/ 375 w 470"/>
                <a:gd name="T13" fmla="*/ 219 h 501"/>
                <a:gd name="T14" fmla="*/ 250 w 470"/>
                <a:gd name="T15" fmla="*/ 62 h 501"/>
                <a:gd name="T16" fmla="*/ 125 w 470"/>
                <a:gd name="T17" fmla="*/ 0 h 501"/>
                <a:gd name="T18" fmla="*/ 0 w 470"/>
                <a:gd name="T19" fmla="*/ 187 h 501"/>
                <a:gd name="T20" fmla="*/ 62 w 470"/>
                <a:gd name="T21" fmla="*/ 1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501">
                  <a:moveTo>
                    <a:pt x="62" y="187"/>
                  </a:moveTo>
                  <a:lnTo>
                    <a:pt x="62" y="187"/>
                  </a:lnTo>
                  <a:cubicBezTo>
                    <a:pt x="125" y="219"/>
                    <a:pt x="125" y="219"/>
                    <a:pt x="125" y="219"/>
                  </a:cubicBezTo>
                  <a:cubicBezTo>
                    <a:pt x="187" y="250"/>
                    <a:pt x="250" y="344"/>
                    <a:pt x="281" y="375"/>
                  </a:cubicBezTo>
                  <a:cubicBezTo>
                    <a:pt x="312" y="437"/>
                    <a:pt x="375" y="469"/>
                    <a:pt x="406" y="469"/>
                  </a:cubicBezTo>
                  <a:cubicBezTo>
                    <a:pt x="437" y="500"/>
                    <a:pt x="469" y="469"/>
                    <a:pt x="469" y="406"/>
                  </a:cubicBezTo>
                  <a:cubicBezTo>
                    <a:pt x="469" y="375"/>
                    <a:pt x="406" y="281"/>
                    <a:pt x="375" y="219"/>
                  </a:cubicBezTo>
                  <a:cubicBezTo>
                    <a:pt x="344" y="156"/>
                    <a:pt x="281" y="94"/>
                    <a:pt x="250" y="62"/>
                  </a:cubicBezTo>
                  <a:cubicBezTo>
                    <a:pt x="219" y="0"/>
                    <a:pt x="187" y="0"/>
                    <a:pt x="125" y="0"/>
                  </a:cubicBezTo>
                  <a:cubicBezTo>
                    <a:pt x="94" y="0"/>
                    <a:pt x="31" y="94"/>
                    <a:pt x="0" y="187"/>
                  </a:cubicBezTo>
                  <a:cubicBezTo>
                    <a:pt x="0" y="187"/>
                    <a:pt x="0" y="187"/>
                    <a:pt x="6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 noChangeArrowheads="1"/>
            </p:cNvSpPr>
            <p:nvPr/>
          </p:nvSpPr>
          <p:spPr bwMode="auto">
            <a:xfrm>
              <a:off x="1582" y="1062"/>
              <a:ext cx="63" cy="105"/>
            </a:xfrm>
            <a:custGeom>
              <a:avLst/>
              <a:gdLst>
                <a:gd name="T0" fmla="*/ 63 w 282"/>
                <a:gd name="T1" fmla="*/ 375 h 469"/>
                <a:gd name="T2" fmla="*/ 63 w 282"/>
                <a:gd name="T3" fmla="*/ 375 h 469"/>
                <a:gd name="T4" fmla="*/ 188 w 282"/>
                <a:gd name="T5" fmla="*/ 468 h 469"/>
                <a:gd name="T6" fmla="*/ 281 w 282"/>
                <a:gd name="T7" fmla="*/ 437 h 469"/>
                <a:gd name="T8" fmla="*/ 250 w 282"/>
                <a:gd name="T9" fmla="*/ 312 h 469"/>
                <a:gd name="T10" fmla="*/ 156 w 282"/>
                <a:gd name="T11" fmla="*/ 156 h 469"/>
                <a:gd name="T12" fmla="*/ 63 w 282"/>
                <a:gd name="T13" fmla="*/ 31 h 469"/>
                <a:gd name="T14" fmla="*/ 0 w 282"/>
                <a:gd name="T15" fmla="*/ 93 h 469"/>
                <a:gd name="T16" fmla="*/ 0 w 282"/>
                <a:gd name="T17" fmla="*/ 218 h 469"/>
                <a:gd name="T18" fmla="*/ 63 w 282"/>
                <a:gd name="T19" fmla="*/ 37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469">
                  <a:moveTo>
                    <a:pt x="63" y="375"/>
                  </a:moveTo>
                  <a:lnTo>
                    <a:pt x="63" y="375"/>
                  </a:lnTo>
                  <a:cubicBezTo>
                    <a:pt x="94" y="406"/>
                    <a:pt x="156" y="437"/>
                    <a:pt x="188" y="468"/>
                  </a:cubicBezTo>
                  <a:cubicBezTo>
                    <a:pt x="250" y="468"/>
                    <a:pt x="281" y="468"/>
                    <a:pt x="281" y="437"/>
                  </a:cubicBezTo>
                  <a:cubicBezTo>
                    <a:pt x="281" y="406"/>
                    <a:pt x="281" y="343"/>
                    <a:pt x="250" y="312"/>
                  </a:cubicBezTo>
                  <a:cubicBezTo>
                    <a:pt x="219" y="281"/>
                    <a:pt x="188" y="187"/>
                    <a:pt x="156" y="156"/>
                  </a:cubicBezTo>
                  <a:cubicBezTo>
                    <a:pt x="156" y="93"/>
                    <a:pt x="94" y="31"/>
                    <a:pt x="63" y="31"/>
                  </a:cubicBezTo>
                  <a:cubicBezTo>
                    <a:pt x="31" y="0"/>
                    <a:pt x="0" y="31"/>
                    <a:pt x="0" y="93"/>
                  </a:cubicBezTo>
                  <a:cubicBezTo>
                    <a:pt x="0" y="125"/>
                    <a:pt x="0" y="187"/>
                    <a:pt x="0" y="218"/>
                  </a:cubicBezTo>
                  <a:cubicBezTo>
                    <a:pt x="31" y="250"/>
                    <a:pt x="31" y="312"/>
                    <a:pt x="6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ChangeArrowheads="1"/>
            </p:cNvSpPr>
            <p:nvPr/>
          </p:nvSpPr>
          <p:spPr bwMode="auto">
            <a:xfrm>
              <a:off x="1533" y="941"/>
              <a:ext cx="35" cy="42"/>
            </a:xfrm>
            <a:custGeom>
              <a:avLst/>
              <a:gdLst>
                <a:gd name="T0" fmla="*/ 157 w 158"/>
                <a:gd name="T1" fmla="*/ 125 h 189"/>
                <a:gd name="T2" fmla="*/ 157 w 158"/>
                <a:gd name="T3" fmla="*/ 125 h 189"/>
                <a:gd name="T4" fmla="*/ 94 w 158"/>
                <a:gd name="T5" fmla="*/ 0 h 189"/>
                <a:gd name="T6" fmla="*/ 0 w 158"/>
                <a:gd name="T7" fmla="*/ 32 h 189"/>
                <a:gd name="T8" fmla="*/ 94 w 158"/>
                <a:gd name="T9" fmla="*/ 125 h 189"/>
                <a:gd name="T10" fmla="*/ 157 w 158"/>
                <a:gd name="T1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9">
                  <a:moveTo>
                    <a:pt x="157" y="125"/>
                  </a:moveTo>
                  <a:lnTo>
                    <a:pt x="157" y="125"/>
                  </a:lnTo>
                  <a:cubicBezTo>
                    <a:pt x="157" y="63"/>
                    <a:pt x="125" y="32"/>
                    <a:pt x="94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63"/>
                    <a:pt x="32" y="94"/>
                    <a:pt x="94" y="125"/>
                  </a:cubicBezTo>
                  <a:cubicBezTo>
                    <a:pt x="125" y="188"/>
                    <a:pt x="157" y="157"/>
                    <a:pt x="157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 noChangeArrowheads="1"/>
            </p:cNvSpPr>
            <p:nvPr/>
          </p:nvSpPr>
          <p:spPr bwMode="auto">
            <a:xfrm>
              <a:off x="1157" y="1076"/>
              <a:ext cx="233" cy="198"/>
            </a:xfrm>
            <a:custGeom>
              <a:avLst/>
              <a:gdLst>
                <a:gd name="T0" fmla="*/ 281 w 1032"/>
                <a:gd name="T1" fmla="*/ 781 h 876"/>
                <a:gd name="T2" fmla="*/ 281 w 1032"/>
                <a:gd name="T3" fmla="*/ 781 h 876"/>
                <a:gd name="T4" fmla="*/ 500 w 1032"/>
                <a:gd name="T5" fmla="*/ 656 h 876"/>
                <a:gd name="T6" fmla="*/ 594 w 1032"/>
                <a:gd name="T7" fmla="*/ 594 h 876"/>
                <a:gd name="T8" fmla="*/ 719 w 1032"/>
                <a:gd name="T9" fmla="*/ 469 h 876"/>
                <a:gd name="T10" fmla="*/ 906 w 1032"/>
                <a:gd name="T11" fmla="*/ 406 h 876"/>
                <a:gd name="T12" fmla="*/ 969 w 1032"/>
                <a:gd name="T13" fmla="*/ 281 h 876"/>
                <a:gd name="T14" fmla="*/ 1000 w 1032"/>
                <a:gd name="T15" fmla="*/ 156 h 876"/>
                <a:gd name="T16" fmla="*/ 1031 w 1032"/>
                <a:gd name="T17" fmla="*/ 63 h 876"/>
                <a:gd name="T18" fmla="*/ 906 w 1032"/>
                <a:gd name="T19" fmla="*/ 0 h 876"/>
                <a:gd name="T20" fmla="*/ 750 w 1032"/>
                <a:gd name="T21" fmla="*/ 31 h 876"/>
                <a:gd name="T22" fmla="*/ 625 w 1032"/>
                <a:gd name="T23" fmla="*/ 156 h 876"/>
                <a:gd name="T24" fmla="*/ 563 w 1032"/>
                <a:gd name="T25" fmla="*/ 281 h 876"/>
                <a:gd name="T26" fmla="*/ 406 w 1032"/>
                <a:gd name="T27" fmla="*/ 375 h 876"/>
                <a:gd name="T28" fmla="*/ 219 w 1032"/>
                <a:gd name="T29" fmla="*/ 531 h 876"/>
                <a:gd name="T30" fmla="*/ 63 w 1032"/>
                <a:gd name="T31" fmla="*/ 719 h 876"/>
                <a:gd name="T32" fmla="*/ 63 w 1032"/>
                <a:gd name="T33" fmla="*/ 844 h 876"/>
                <a:gd name="T34" fmla="*/ 281 w 1032"/>
                <a:gd name="T35" fmla="*/ 78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876">
                  <a:moveTo>
                    <a:pt x="281" y="781"/>
                  </a:moveTo>
                  <a:lnTo>
                    <a:pt x="281" y="781"/>
                  </a:lnTo>
                  <a:cubicBezTo>
                    <a:pt x="375" y="688"/>
                    <a:pt x="469" y="625"/>
                    <a:pt x="500" y="656"/>
                  </a:cubicBezTo>
                  <a:cubicBezTo>
                    <a:pt x="531" y="656"/>
                    <a:pt x="563" y="625"/>
                    <a:pt x="594" y="594"/>
                  </a:cubicBezTo>
                  <a:cubicBezTo>
                    <a:pt x="594" y="594"/>
                    <a:pt x="656" y="531"/>
                    <a:pt x="719" y="469"/>
                  </a:cubicBezTo>
                  <a:cubicBezTo>
                    <a:pt x="781" y="438"/>
                    <a:pt x="875" y="406"/>
                    <a:pt x="906" y="406"/>
                  </a:cubicBezTo>
                  <a:cubicBezTo>
                    <a:pt x="938" y="406"/>
                    <a:pt x="969" y="344"/>
                    <a:pt x="969" y="281"/>
                  </a:cubicBezTo>
                  <a:cubicBezTo>
                    <a:pt x="969" y="219"/>
                    <a:pt x="1000" y="156"/>
                    <a:pt x="1000" y="156"/>
                  </a:cubicBezTo>
                  <a:cubicBezTo>
                    <a:pt x="1000" y="125"/>
                    <a:pt x="1031" y="94"/>
                    <a:pt x="1031" y="63"/>
                  </a:cubicBezTo>
                  <a:cubicBezTo>
                    <a:pt x="1031" y="0"/>
                    <a:pt x="969" y="0"/>
                    <a:pt x="906" y="0"/>
                  </a:cubicBezTo>
                  <a:cubicBezTo>
                    <a:pt x="844" y="0"/>
                    <a:pt x="781" y="0"/>
                    <a:pt x="750" y="31"/>
                  </a:cubicBezTo>
                  <a:cubicBezTo>
                    <a:pt x="719" y="63"/>
                    <a:pt x="656" y="125"/>
                    <a:pt x="625" y="156"/>
                  </a:cubicBezTo>
                  <a:cubicBezTo>
                    <a:pt x="594" y="219"/>
                    <a:pt x="563" y="281"/>
                    <a:pt x="563" y="281"/>
                  </a:cubicBezTo>
                  <a:cubicBezTo>
                    <a:pt x="563" y="313"/>
                    <a:pt x="500" y="344"/>
                    <a:pt x="406" y="375"/>
                  </a:cubicBezTo>
                  <a:cubicBezTo>
                    <a:pt x="344" y="406"/>
                    <a:pt x="250" y="469"/>
                    <a:pt x="219" y="531"/>
                  </a:cubicBezTo>
                  <a:cubicBezTo>
                    <a:pt x="188" y="594"/>
                    <a:pt x="94" y="656"/>
                    <a:pt x="63" y="719"/>
                  </a:cubicBezTo>
                  <a:cubicBezTo>
                    <a:pt x="0" y="750"/>
                    <a:pt x="0" y="813"/>
                    <a:pt x="63" y="844"/>
                  </a:cubicBezTo>
                  <a:cubicBezTo>
                    <a:pt x="94" y="875"/>
                    <a:pt x="219" y="844"/>
                    <a:pt x="281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 noChangeArrowheads="1"/>
            </p:cNvSpPr>
            <p:nvPr/>
          </p:nvSpPr>
          <p:spPr bwMode="auto">
            <a:xfrm>
              <a:off x="2758" y="1742"/>
              <a:ext cx="162" cy="113"/>
            </a:xfrm>
            <a:custGeom>
              <a:avLst/>
              <a:gdLst>
                <a:gd name="T0" fmla="*/ 688 w 720"/>
                <a:gd name="T1" fmla="*/ 156 h 501"/>
                <a:gd name="T2" fmla="*/ 688 w 720"/>
                <a:gd name="T3" fmla="*/ 156 h 501"/>
                <a:gd name="T4" fmla="*/ 594 w 720"/>
                <a:gd name="T5" fmla="*/ 31 h 501"/>
                <a:gd name="T6" fmla="*/ 469 w 720"/>
                <a:gd name="T7" fmla="*/ 62 h 501"/>
                <a:gd name="T8" fmla="*/ 282 w 720"/>
                <a:gd name="T9" fmla="*/ 125 h 501"/>
                <a:gd name="T10" fmla="*/ 126 w 720"/>
                <a:gd name="T11" fmla="*/ 62 h 501"/>
                <a:gd name="T12" fmla="*/ 32 w 720"/>
                <a:gd name="T13" fmla="*/ 62 h 501"/>
                <a:gd name="T14" fmla="*/ 32 w 720"/>
                <a:gd name="T15" fmla="*/ 187 h 501"/>
                <a:gd name="T16" fmla="*/ 94 w 720"/>
                <a:gd name="T17" fmla="*/ 312 h 501"/>
                <a:gd name="T18" fmla="*/ 188 w 720"/>
                <a:gd name="T19" fmla="*/ 437 h 501"/>
                <a:gd name="T20" fmla="*/ 376 w 720"/>
                <a:gd name="T21" fmla="*/ 500 h 501"/>
                <a:gd name="T22" fmla="*/ 594 w 720"/>
                <a:gd name="T23" fmla="*/ 406 h 501"/>
                <a:gd name="T24" fmla="*/ 688 w 720"/>
                <a:gd name="T25" fmla="*/ 15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0" h="501">
                  <a:moveTo>
                    <a:pt x="688" y="156"/>
                  </a:moveTo>
                  <a:lnTo>
                    <a:pt x="688" y="156"/>
                  </a:lnTo>
                  <a:cubicBezTo>
                    <a:pt x="688" y="93"/>
                    <a:pt x="625" y="31"/>
                    <a:pt x="594" y="31"/>
                  </a:cubicBezTo>
                  <a:cubicBezTo>
                    <a:pt x="563" y="31"/>
                    <a:pt x="501" y="62"/>
                    <a:pt x="469" y="62"/>
                  </a:cubicBezTo>
                  <a:cubicBezTo>
                    <a:pt x="438" y="93"/>
                    <a:pt x="344" y="125"/>
                    <a:pt x="282" y="125"/>
                  </a:cubicBezTo>
                  <a:cubicBezTo>
                    <a:pt x="188" y="125"/>
                    <a:pt x="126" y="93"/>
                    <a:pt x="126" y="62"/>
                  </a:cubicBezTo>
                  <a:cubicBezTo>
                    <a:pt x="126" y="0"/>
                    <a:pt x="94" y="31"/>
                    <a:pt x="32" y="62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32" y="218"/>
                    <a:pt x="63" y="281"/>
                    <a:pt x="94" y="312"/>
                  </a:cubicBezTo>
                  <a:cubicBezTo>
                    <a:pt x="94" y="343"/>
                    <a:pt x="157" y="375"/>
                    <a:pt x="188" y="437"/>
                  </a:cubicBezTo>
                  <a:cubicBezTo>
                    <a:pt x="251" y="468"/>
                    <a:pt x="313" y="500"/>
                    <a:pt x="376" y="500"/>
                  </a:cubicBezTo>
                  <a:cubicBezTo>
                    <a:pt x="438" y="500"/>
                    <a:pt x="532" y="468"/>
                    <a:pt x="594" y="406"/>
                  </a:cubicBezTo>
                  <a:cubicBezTo>
                    <a:pt x="657" y="343"/>
                    <a:pt x="719" y="218"/>
                    <a:pt x="68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 noChangeArrowheads="1"/>
            </p:cNvSpPr>
            <p:nvPr/>
          </p:nvSpPr>
          <p:spPr bwMode="auto">
            <a:xfrm>
              <a:off x="3311" y="898"/>
              <a:ext cx="276" cy="311"/>
            </a:xfrm>
            <a:custGeom>
              <a:avLst/>
              <a:gdLst>
                <a:gd name="T0" fmla="*/ 156 w 1220"/>
                <a:gd name="T1" fmla="*/ 781 h 1376"/>
                <a:gd name="T2" fmla="*/ 156 w 1220"/>
                <a:gd name="T3" fmla="*/ 781 h 1376"/>
                <a:gd name="T4" fmla="*/ 313 w 1220"/>
                <a:gd name="T5" fmla="*/ 812 h 1376"/>
                <a:gd name="T6" fmla="*/ 375 w 1220"/>
                <a:gd name="T7" fmla="*/ 781 h 1376"/>
                <a:gd name="T8" fmla="*/ 344 w 1220"/>
                <a:gd name="T9" fmla="*/ 844 h 1376"/>
                <a:gd name="T10" fmla="*/ 344 w 1220"/>
                <a:gd name="T11" fmla="*/ 969 h 1376"/>
                <a:gd name="T12" fmla="*/ 344 w 1220"/>
                <a:gd name="T13" fmla="*/ 1031 h 1376"/>
                <a:gd name="T14" fmla="*/ 406 w 1220"/>
                <a:gd name="T15" fmla="*/ 1281 h 1376"/>
                <a:gd name="T16" fmla="*/ 563 w 1220"/>
                <a:gd name="T17" fmla="*/ 1156 h 1376"/>
                <a:gd name="T18" fmla="*/ 594 w 1220"/>
                <a:gd name="T19" fmla="*/ 1125 h 1376"/>
                <a:gd name="T20" fmla="*/ 688 w 1220"/>
                <a:gd name="T21" fmla="*/ 937 h 1376"/>
                <a:gd name="T22" fmla="*/ 813 w 1220"/>
                <a:gd name="T23" fmla="*/ 1125 h 1376"/>
                <a:gd name="T24" fmla="*/ 938 w 1220"/>
                <a:gd name="T25" fmla="*/ 1156 h 1376"/>
                <a:gd name="T26" fmla="*/ 906 w 1220"/>
                <a:gd name="T27" fmla="*/ 969 h 1376"/>
                <a:gd name="T28" fmla="*/ 875 w 1220"/>
                <a:gd name="T29" fmla="*/ 781 h 1376"/>
                <a:gd name="T30" fmla="*/ 813 w 1220"/>
                <a:gd name="T31" fmla="*/ 719 h 1376"/>
                <a:gd name="T32" fmla="*/ 781 w 1220"/>
                <a:gd name="T33" fmla="*/ 656 h 1376"/>
                <a:gd name="T34" fmla="*/ 625 w 1220"/>
                <a:gd name="T35" fmla="*/ 469 h 1376"/>
                <a:gd name="T36" fmla="*/ 656 w 1220"/>
                <a:gd name="T37" fmla="*/ 375 h 1376"/>
                <a:gd name="T38" fmla="*/ 719 w 1220"/>
                <a:gd name="T39" fmla="*/ 312 h 1376"/>
                <a:gd name="T40" fmla="*/ 844 w 1220"/>
                <a:gd name="T41" fmla="*/ 375 h 1376"/>
                <a:gd name="T42" fmla="*/ 1063 w 1220"/>
                <a:gd name="T43" fmla="*/ 344 h 1376"/>
                <a:gd name="T44" fmla="*/ 1188 w 1220"/>
                <a:gd name="T45" fmla="*/ 156 h 1376"/>
                <a:gd name="T46" fmla="*/ 1125 w 1220"/>
                <a:gd name="T47" fmla="*/ 62 h 1376"/>
                <a:gd name="T48" fmla="*/ 938 w 1220"/>
                <a:gd name="T49" fmla="*/ 62 h 1376"/>
                <a:gd name="T50" fmla="*/ 813 w 1220"/>
                <a:gd name="T51" fmla="*/ 62 h 1376"/>
                <a:gd name="T52" fmla="*/ 688 w 1220"/>
                <a:gd name="T53" fmla="*/ 31 h 1376"/>
                <a:gd name="T54" fmla="*/ 563 w 1220"/>
                <a:gd name="T55" fmla="*/ 31 h 1376"/>
                <a:gd name="T56" fmla="*/ 500 w 1220"/>
                <a:gd name="T57" fmla="*/ 187 h 1376"/>
                <a:gd name="T58" fmla="*/ 438 w 1220"/>
                <a:gd name="T59" fmla="*/ 250 h 1376"/>
                <a:gd name="T60" fmla="*/ 313 w 1220"/>
                <a:gd name="T61" fmla="*/ 312 h 1376"/>
                <a:gd name="T62" fmla="*/ 156 w 1220"/>
                <a:gd name="T63" fmla="*/ 344 h 1376"/>
                <a:gd name="T64" fmla="*/ 94 w 1220"/>
                <a:gd name="T65" fmla="*/ 406 h 1376"/>
                <a:gd name="T66" fmla="*/ 31 w 1220"/>
                <a:gd name="T67" fmla="*/ 594 h 1376"/>
                <a:gd name="T68" fmla="*/ 31 w 1220"/>
                <a:gd name="T69" fmla="*/ 719 h 1376"/>
                <a:gd name="T70" fmla="*/ 156 w 1220"/>
                <a:gd name="T71" fmla="*/ 78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0" h="1376">
                  <a:moveTo>
                    <a:pt x="156" y="781"/>
                  </a:moveTo>
                  <a:lnTo>
                    <a:pt x="156" y="781"/>
                  </a:lnTo>
                  <a:cubicBezTo>
                    <a:pt x="188" y="812"/>
                    <a:pt x="250" y="812"/>
                    <a:pt x="313" y="812"/>
                  </a:cubicBezTo>
                  <a:cubicBezTo>
                    <a:pt x="344" y="812"/>
                    <a:pt x="375" y="781"/>
                    <a:pt x="375" y="781"/>
                  </a:cubicBezTo>
                  <a:cubicBezTo>
                    <a:pt x="375" y="781"/>
                    <a:pt x="375" y="812"/>
                    <a:pt x="344" y="844"/>
                  </a:cubicBezTo>
                  <a:cubicBezTo>
                    <a:pt x="313" y="875"/>
                    <a:pt x="313" y="937"/>
                    <a:pt x="344" y="969"/>
                  </a:cubicBezTo>
                  <a:cubicBezTo>
                    <a:pt x="375" y="1000"/>
                    <a:pt x="375" y="1031"/>
                    <a:pt x="344" y="1031"/>
                  </a:cubicBezTo>
                  <a:cubicBezTo>
                    <a:pt x="313" y="1062"/>
                    <a:pt x="344" y="1156"/>
                    <a:pt x="406" y="1281"/>
                  </a:cubicBezTo>
                  <a:cubicBezTo>
                    <a:pt x="469" y="1375"/>
                    <a:pt x="563" y="1312"/>
                    <a:pt x="563" y="1156"/>
                  </a:cubicBezTo>
                  <a:cubicBezTo>
                    <a:pt x="594" y="1125"/>
                    <a:pt x="594" y="1125"/>
                    <a:pt x="594" y="1125"/>
                  </a:cubicBezTo>
                  <a:cubicBezTo>
                    <a:pt x="625" y="937"/>
                    <a:pt x="656" y="875"/>
                    <a:pt x="688" y="937"/>
                  </a:cubicBezTo>
                  <a:cubicBezTo>
                    <a:pt x="750" y="969"/>
                    <a:pt x="781" y="1062"/>
                    <a:pt x="813" y="1125"/>
                  </a:cubicBezTo>
                  <a:cubicBezTo>
                    <a:pt x="813" y="1156"/>
                    <a:pt x="875" y="1187"/>
                    <a:pt x="938" y="1156"/>
                  </a:cubicBezTo>
                  <a:cubicBezTo>
                    <a:pt x="969" y="1125"/>
                    <a:pt x="969" y="1031"/>
                    <a:pt x="906" y="969"/>
                  </a:cubicBezTo>
                  <a:cubicBezTo>
                    <a:pt x="875" y="906"/>
                    <a:pt x="844" y="812"/>
                    <a:pt x="875" y="781"/>
                  </a:cubicBezTo>
                  <a:cubicBezTo>
                    <a:pt x="875" y="781"/>
                    <a:pt x="875" y="781"/>
                    <a:pt x="813" y="719"/>
                  </a:cubicBezTo>
                  <a:cubicBezTo>
                    <a:pt x="781" y="656"/>
                    <a:pt x="781" y="656"/>
                    <a:pt x="781" y="656"/>
                  </a:cubicBezTo>
                  <a:cubicBezTo>
                    <a:pt x="719" y="594"/>
                    <a:pt x="625" y="500"/>
                    <a:pt x="625" y="469"/>
                  </a:cubicBezTo>
                  <a:cubicBezTo>
                    <a:pt x="594" y="437"/>
                    <a:pt x="625" y="406"/>
                    <a:pt x="656" y="375"/>
                  </a:cubicBezTo>
                  <a:cubicBezTo>
                    <a:pt x="688" y="344"/>
                    <a:pt x="719" y="344"/>
                    <a:pt x="719" y="312"/>
                  </a:cubicBezTo>
                  <a:cubicBezTo>
                    <a:pt x="750" y="312"/>
                    <a:pt x="781" y="344"/>
                    <a:pt x="844" y="375"/>
                  </a:cubicBezTo>
                  <a:cubicBezTo>
                    <a:pt x="906" y="406"/>
                    <a:pt x="1000" y="406"/>
                    <a:pt x="1063" y="344"/>
                  </a:cubicBezTo>
                  <a:cubicBezTo>
                    <a:pt x="1125" y="281"/>
                    <a:pt x="1188" y="187"/>
                    <a:pt x="1188" y="156"/>
                  </a:cubicBezTo>
                  <a:cubicBezTo>
                    <a:pt x="1219" y="94"/>
                    <a:pt x="1188" y="62"/>
                    <a:pt x="1125" y="62"/>
                  </a:cubicBezTo>
                  <a:cubicBezTo>
                    <a:pt x="1063" y="62"/>
                    <a:pt x="969" y="62"/>
                    <a:pt x="938" y="62"/>
                  </a:cubicBezTo>
                  <a:cubicBezTo>
                    <a:pt x="875" y="62"/>
                    <a:pt x="813" y="62"/>
                    <a:pt x="813" y="62"/>
                  </a:cubicBezTo>
                  <a:cubicBezTo>
                    <a:pt x="781" y="94"/>
                    <a:pt x="750" y="62"/>
                    <a:pt x="688" y="31"/>
                  </a:cubicBezTo>
                  <a:cubicBezTo>
                    <a:pt x="656" y="0"/>
                    <a:pt x="594" y="0"/>
                    <a:pt x="563" y="31"/>
                  </a:cubicBezTo>
                  <a:cubicBezTo>
                    <a:pt x="531" y="62"/>
                    <a:pt x="500" y="125"/>
                    <a:pt x="500" y="187"/>
                  </a:cubicBezTo>
                  <a:cubicBezTo>
                    <a:pt x="500" y="219"/>
                    <a:pt x="469" y="250"/>
                    <a:pt x="438" y="250"/>
                  </a:cubicBezTo>
                  <a:cubicBezTo>
                    <a:pt x="406" y="250"/>
                    <a:pt x="344" y="281"/>
                    <a:pt x="313" y="312"/>
                  </a:cubicBezTo>
                  <a:cubicBezTo>
                    <a:pt x="250" y="375"/>
                    <a:pt x="188" y="375"/>
                    <a:pt x="156" y="344"/>
                  </a:cubicBezTo>
                  <a:cubicBezTo>
                    <a:pt x="125" y="312"/>
                    <a:pt x="94" y="344"/>
                    <a:pt x="94" y="406"/>
                  </a:cubicBezTo>
                  <a:cubicBezTo>
                    <a:pt x="94" y="469"/>
                    <a:pt x="63" y="531"/>
                    <a:pt x="31" y="594"/>
                  </a:cubicBezTo>
                  <a:cubicBezTo>
                    <a:pt x="0" y="625"/>
                    <a:pt x="0" y="687"/>
                    <a:pt x="31" y="719"/>
                  </a:cubicBezTo>
                  <a:cubicBezTo>
                    <a:pt x="63" y="750"/>
                    <a:pt x="125" y="781"/>
                    <a:pt x="156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ChangeArrowheads="1"/>
            </p:cNvSpPr>
            <p:nvPr/>
          </p:nvSpPr>
          <p:spPr bwMode="auto">
            <a:xfrm>
              <a:off x="3864" y="750"/>
              <a:ext cx="325" cy="212"/>
            </a:xfrm>
            <a:custGeom>
              <a:avLst/>
              <a:gdLst>
                <a:gd name="T0" fmla="*/ 281 w 1438"/>
                <a:gd name="T1" fmla="*/ 843 h 938"/>
                <a:gd name="T2" fmla="*/ 281 w 1438"/>
                <a:gd name="T3" fmla="*/ 843 h 938"/>
                <a:gd name="T4" fmla="*/ 406 w 1438"/>
                <a:gd name="T5" fmla="*/ 875 h 938"/>
                <a:gd name="T6" fmla="*/ 406 w 1438"/>
                <a:gd name="T7" fmla="*/ 718 h 938"/>
                <a:gd name="T8" fmla="*/ 531 w 1438"/>
                <a:gd name="T9" fmla="*/ 718 h 938"/>
                <a:gd name="T10" fmla="*/ 625 w 1438"/>
                <a:gd name="T11" fmla="*/ 750 h 938"/>
                <a:gd name="T12" fmla="*/ 750 w 1438"/>
                <a:gd name="T13" fmla="*/ 781 h 938"/>
                <a:gd name="T14" fmla="*/ 906 w 1438"/>
                <a:gd name="T15" fmla="*/ 875 h 938"/>
                <a:gd name="T16" fmla="*/ 1031 w 1438"/>
                <a:gd name="T17" fmla="*/ 875 h 938"/>
                <a:gd name="T18" fmla="*/ 1031 w 1438"/>
                <a:gd name="T19" fmla="*/ 781 h 938"/>
                <a:gd name="T20" fmla="*/ 1062 w 1438"/>
                <a:gd name="T21" fmla="*/ 718 h 938"/>
                <a:gd name="T22" fmla="*/ 1156 w 1438"/>
                <a:gd name="T23" fmla="*/ 625 h 938"/>
                <a:gd name="T24" fmla="*/ 1312 w 1438"/>
                <a:gd name="T25" fmla="*/ 500 h 938"/>
                <a:gd name="T26" fmla="*/ 1406 w 1438"/>
                <a:gd name="T27" fmla="*/ 343 h 938"/>
                <a:gd name="T28" fmla="*/ 1343 w 1438"/>
                <a:gd name="T29" fmla="*/ 281 h 938"/>
                <a:gd name="T30" fmla="*/ 1125 w 1438"/>
                <a:gd name="T31" fmla="*/ 406 h 938"/>
                <a:gd name="T32" fmla="*/ 1031 w 1438"/>
                <a:gd name="T33" fmla="*/ 375 h 938"/>
                <a:gd name="T34" fmla="*/ 968 w 1438"/>
                <a:gd name="T35" fmla="*/ 250 h 938"/>
                <a:gd name="T36" fmla="*/ 1031 w 1438"/>
                <a:gd name="T37" fmla="*/ 187 h 938"/>
                <a:gd name="T38" fmla="*/ 1062 w 1438"/>
                <a:gd name="T39" fmla="*/ 125 h 938"/>
                <a:gd name="T40" fmla="*/ 1031 w 1438"/>
                <a:gd name="T41" fmla="*/ 0 h 938"/>
                <a:gd name="T42" fmla="*/ 906 w 1438"/>
                <a:gd name="T43" fmla="*/ 125 h 938"/>
                <a:gd name="T44" fmla="*/ 781 w 1438"/>
                <a:gd name="T45" fmla="*/ 281 h 938"/>
                <a:gd name="T46" fmla="*/ 656 w 1438"/>
                <a:gd name="T47" fmla="*/ 406 h 938"/>
                <a:gd name="T48" fmla="*/ 562 w 1438"/>
                <a:gd name="T49" fmla="*/ 531 h 938"/>
                <a:gd name="T50" fmla="*/ 468 w 1438"/>
                <a:gd name="T51" fmla="*/ 468 h 938"/>
                <a:gd name="T52" fmla="*/ 406 w 1438"/>
                <a:gd name="T53" fmla="*/ 375 h 938"/>
                <a:gd name="T54" fmla="*/ 156 w 1438"/>
                <a:gd name="T55" fmla="*/ 437 h 938"/>
                <a:gd name="T56" fmla="*/ 0 w 1438"/>
                <a:gd name="T57" fmla="*/ 562 h 938"/>
                <a:gd name="T58" fmla="*/ 62 w 1438"/>
                <a:gd name="T59" fmla="*/ 687 h 938"/>
                <a:gd name="T60" fmla="*/ 281 w 1438"/>
                <a:gd name="T61" fmla="*/ 8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8" h="938">
                  <a:moveTo>
                    <a:pt x="281" y="843"/>
                  </a:moveTo>
                  <a:lnTo>
                    <a:pt x="281" y="843"/>
                  </a:lnTo>
                  <a:cubicBezTo>
                    <a:pt x="375" y="906"/>
                    <a:pt x="406" y="937"/>
                    <a:pt x="406" y="875"/>
                  </a:cubicBezTo>
                  <a:cubicBezTo>
                    <a:pt x="406" y="812"/>
                    <a:pt x="406" y="750"/>
                    <a:pt x="406" y="718"/>
                  </a:cubicBezTo>
                  <a:cubicBezTo>
                    <a:pt x="437" y="687"/>
                    <a:pt x="468" y="718"/>
                    <a:pt x="531" y="718"/>
                  </a:cubicBezTo>
                  <a:cubicBezTo>
                    <a:pt x="562" y="750"/>
                    <a:pt x="593" y="750"/>
                    <a:pt x="625" y="750"/>
                  </a:cubicBezTo>
                  <a:cubicBezTo>
                    <a:pt x="656" y="718"/>
                    <a:pt x="718" y="750"/>
                    <a:pt x="750" y="781"/>
                  </a:cubicBezTo>
                  <a:cubicBezTo>
                    <a:pt x="781" y="812"/>
                    <a:pt x="843" y="843"/>
                    <a:pt x="906" y="875"/>
                  </a:cubicBezTo>
                  <a:cubicBezTo>
                    <a:pt x="968" y="875"/>
                    <a:pt x="1031" y="875"/>
                    <a:pt x="1031" y="875"/>
                  </a:cubicBezTo>
                  <a:cubicBezTo>
                    <a:pt x="1062" y="875"/>
                    <a:pt x="1062" y="812"/>
                    <a:pt x="1031" y="781"/>
                  </a:cubicBezTo>
                  <a:cubicBezTo>
                    <a:pt x="1000" y="750"/>
                    <a:pt x="1000" y="718"/>
                    <a:pt x="1062" y="718"/>
                  </a:cubicBezTo>
                  <a:cubicBezTo>
                    <a:pt x="1093" y="687"/>
                    <a:pt x="1156" y="656"/>
                    <a:pt x="1156" y="625"/>
                  </a:cubicBezTo>
                  <a:cubicBezTo>
                    <a:pt x="1187" y="562"/>
                    <a:pt x="1250" y="531"/>
                    <a:pt x="1312" y="500"/>
                  </a:cubicBezTo>
                  <a:cubicBezTo>
                    <a:pt x="1343" y="500"/>
                    <a:pt x="1406" y="406"/>
                    <a:pt x="1406" y="343"/>
                  </a:cubicBezTo>
                  <a:cubicBezTo>
                    <a:pt x="1437" y="281"/>
                    <a:pt x="1375" y="250"/>
                    <a:pt x="1343" y="281"/>
                  </a:cubicBezTo>
                  <a:cubicBezTo>
                    <a:pt x="1281" y="312"/>
                    <a:pt x="1187" y="375"/>
                    <a:pt x="1125" y="406"/>
                  </a:cubicBezTo>
                  <a:cubicBezTo>
                    <a:pt x="1062" y="437"/>
                    <a:pt x="1031" y="406"/>
                    <a:pt x="1031" y="375"/>
                  </a:cubicBezTo>
                  <a:cubicBezTo>
                    <a:pt x="1031" y="312"/>
                    <a:pt x="1000" y="281"/>
                    <a:pt x="968" y="250"/>
                  </a:cubicBezTo>
                  <a:cubicBezTo>
                    <a:pt x="968" y="250"/>
                    <a:pt x="968" y="250"/>
                    <a:pt x="1031" y="187"/>
                  </a:cubicBezTo>
                  <a:cubicBezTo>
                    <a:pt x="1062" y="125"/>
                    <a:pt x="1062" y="125"/>
                    <a:pt x="1062" y="125"/>
                  </a:cubicBezTo>
                  <a:cubicBezTo>
                    <a:pt x="1093" y="62"/>
                    <a:pt x="1062" y="0"/>
                    <a:pt x="1031" y="0"/>
                  </a:cubicBezTo>
                  <a:cubicBezTo>
                    <a:pt x="1000" y="0"/>
                    <a:pt x="968" y="62"/>
                    <a:pt x="906" y="125"/>
                  </a:cubicBezTo>
                  <a:cubicBezTo>
                    <a:pt x="875" y="218"/>
                    <a:pt x="812" y="281"/>
                    <a:pt x="781" y="281"/>
                  </a:cubicBezTo>
                  <a:cubicBezTo>
                    <a:pt x="718" y="312"/>
                    <a:pt x="687" y="343"/>
                    <a:pt x="656" y="406"/>
                  </a:cubicBezTo>
                  <a:cubicBezTo>
                    <a:pt x="625" y="437"/>
                    <a:pt x="593" y="531"/>
                    <a:pt x="562" y="531"/>
                  </a:cubicBezTo>
                  <a:cubicBezTo>
                    <a:pt x="500" y="562"/>
                    <a:pt x="468" y="531"/>
                    <a:pt x="468" y="468"/>
                  </a:cubicBezTo>
                  <a:cubicBezTo>
                    <a:pt x="468" y="437"/>
                    <a:pt x="437" y="375"/>
                    <a:pt x="406" y="375"/>
                  </a:cubicBezTo>
                  <a:cubicBezTo>
                    <a:pt x="375" y="406"/>
                    <a:pt x="250" y="406"/>
                    <a:pt x="156" y="437"/>
                  </a:cubicBezTo>
                  <a:cubicBezTo>
                    <a:pt x="93" y="468"/>
                    <a:pt x="0" y="531"/>
                    <a:pt x="0" y="562"/>
                  </a:cubicBezTo>
                  <a:cubicBezTo>
                    <a:pt x="0" y="593"/>
                    <a:pt x="31" y="656"/>
                    <a:pt x="62" y="687"/>
                  </a:cubicBezTo>
                  <a:cubicBezTo>
                    <a:pt x="93" y="718"/>
                    <a:pt x="187" y="781"/>
                    <a:pt x="281" y="8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ChangeArrowheads="1"/>
            </p:cNvSpPr>
            <p:nvPr/>
          </p:nvSpPr>
          <p:spPr bwMode="auto">
            <a:xfrm>
              <a:off x="2879" y="1139"/>
              <a:ext cx="3330" cy="2650"/>
            </a:xfrm>
            <a:custGeom>
              <a:avLst/>
              <a:gdLst>
                <a:gd name="T0" fmla="*/ 13311 w 14687"/>
                <a:gd name="T1" fmla="*/ 2032 h 11688"/>
                <a:gd name="T2" fmla="*/ 12561 w 14687"/>
                <a:gd name="T3" fmla="*/ 1907 h 11688"/>
                <a:gd name="T4" fmla="*/ 11593 w 14687"/>
                <a:gd name="T5" fmla="*/ 1532 h 11688"/>
                <a:gd name="T6" fmla="*/ 10811 w 14687"/>
                <a:gd name="T7" fmla="*/ 1657 h 11688"/>
                <a:gd name="T8" fmla="*/ 10093 w 14687"/>
                <a:gd name="T9" fmla="*/ 1125 h 11688"/>
                <a:gd name="T10" fmla="*/ 9030 w 14687"/>
                <a:gd name="T11" fmla="*/ 1125 h 11688"/>
                <a:gd name="T12" fmla="*/ 9311 w 14687"/>
                <a:gd name="T13" fmla="*/ 625 h 11688"/>
                <a:gd name="T14" fmla="*/ 8499 w 14687"/>
                <a:gd name="T15" fmla="*/ 0 h 11688"/>
                <a:gd name="T16" fmla="*/ 7624 w 14687"/>
                <a:gd name="T17" fmla="*/ 657 h 11688"/>
                <a:gd name="T18" fmla="*/ 7061 w 14687"/>
                <a:gd name="T19" fmla="*/ 1813 h 11688"/>
                <a:gd name="T20" fmla="*/ 6468 w 14687"/>
                <a:gd name="T21" fmla="*/ 1938 h 11688"/>
                <a:gd name="T22" fmla="*/ 6311 w 14687"/>
                <a:gd name="T23" fmla="*/ 2313 h 11688"/>
                <a:gd name="T24" fmla="*/ 5936 w 14687"/>
                <a:gd name="T25" fmla="*/ 1969 h 11688"/>
                <a:gd name="T26" fmla="*/ 5218 w 14687"/>
                <a:gd name="T27" fmla="*/ 2219 h 11688"/>
                <a:gd name="T28" fmla="*/ 4311 w 14687"/>
                <a:gd name="T29" fmla="*/ 2532 h 11688"/>
                <a:gd name="T30" fmla="*/ 3561 w 14687"/>
                <a:gd name="T31" fmla="*/ 2657 h 11688"/>
                <a:gd name="T32" fmla="*/ 2936 w 14687"/>
                <a:gd name="T33" fmla="*/ 1782 h 11688"/>
                <a:gd name="T34" fmla="*/ 1593 w 14687"/>
                <a:gd name="T35" fmla="*/ 3594 h 11688"/>
                <a:gd name="T36" fmla="*/ 2311 w 14687"/>
                <a:gd name="T37" fmla="*/ 4250 h 11688"/>
                <a:gd name="T38" fmla="*/ 2843 w 14687"/>
                <a:gd name="T39" fmla="*/ 2844 h 11688"/>
                <a:gd name="T40" fmla="*/ 2874 w 14687"/>
                <a:gd name="T41" fmla="*/ 3782 h 11688"/>
                <a:gd name="T42" fmla="*/ 1999 w 14687"/>
                <a:gd name="T43" fmla="*/ 4438 h 11688"/>
                <a:gd name="T44" fmla="*/ 1530 w 14687"/>
                <a:gd name="T45" fmla="*/ 4563 h 11688"/>
                <a:gd name="T46" fmla="*/ 937 w 14687"/>
                <a:gd name="T47" fmla="*/ 5219 h 11688"/>
                <a:gd name="T48" fmla="*/ 906 w 14687"/>
                <a:gd name="T49" fmla="*/ 6249 h 11688"/>
                <a:gd name="T50" fmla="*/ 1843 w 14687"/>
                <a:gd name="T51" fmla="*/ 5593 h 11688"/>
                <a:gd name="T52" fmla="*/ 2405 w 14687"/>
                <a:gd name="T53" fmla="*/ 5843 h 11688"/>
                <a:gd name="T54" fmla="*/ 2843 w 14687"/>
                <a:gd name="T55" fmla="*/ 6249 h 11688"/>
                <a:gd name="T56" fmla="*/ 3593 w 14687"/>
                <a:gd name="T57" fmla="*/ 6656 h 11688"/>
                <a:gd name="T58" fmla="*/ 1780 w 14687"/>
                <a:gd name="T59" fmla="*/ 6218 h 11688"/>
                <a:gd name="T60" fmla="*/ 31 w 14687"/>
                <a:gd name="T61" fmla="*/ 7531 h 11688"/>
                <a:gd name="T62" fmla="*/ 1561 w 14687"/>
                <a:gd name="T63" fmla="*/ 8687 h 11688"/>
                <a:gd name="T64" fmla="*/ 2186 w 14687"/>
                <a:gd name="T65" fmla="*/ 9749 h 11688"/>
                <a:gd name="T66" fmla="*/ 2468 w 14687"/>
                <a:gd name="T67" fmla="*/ 11343 h 11688"/>
                <a:gd name="T68" fmla="*/ 4061 w 14687"/>
                <a:gd name="T69" fmla="*/ 10218 h 11688"/>
                <a:gd name="T70" fmla="*/ 4249 w 14687"/>
                <a:gd name="T71" fmla="*/ 8187 h 11688"/>
                <a:gd name="T72" fmla="*/ 4124 w 14687"/>
                <a:gd name="T73" fmla="*/ 7656 h 11688"/>
                <a:gd name="T74" fmla="*/ 5311 w 14687"/>
                <a:gd name="T75" fmla="*/ 7593 h 11688"/>
                <a:gd name="T76" fmla="*/ 5218 w 14687"/>
                <a:gd name="T77" fmla="*/ 7093 h 11688"/>
                <a:gd name="T78" fmla="*/ 6405 w 14687"/>
                <a:gd name="T79" fmla="*/ 7843 h 11688"/>
                <a:gd name="T80" fmla="*/ 6905 w 14687"/>
                <a:gd name="T81" fmla="*/ 8093 h 11688"/>
                <a:gd name="T82" fmla="*/ 8093 w 14687"/>
                <a:gd name="T83" fmla="*/ 7906 h 11688"/>
                <a:gd name="T84" fmla="*/ 8218 w 14687"/>
                <a:gd name="T85" fmla="*/ 9031 h 11688"/>
                <a:gd name="T86" fmla="*/ 9655 w 14687"/>
                <a:gd name="T87" fmla="*/ 9749 h 11688"/>
                <a:gd name="T88" fmla="*/ 9530 w 14687"/>
                <a:gd name="T89" fmla="*/ 9593 h 11688"/>
                <a:gd name="T90" fmla="*/ 8530 w 14687"/>
                <a:gd name="T91" fmla="*/ 8874 h 11688"/>
                <a:gd name="T92" fmla="*/ 8936 w 14687"/>
                <a:gd name="T93" fmla="*/ 8218 h 11688"/>
                <a:gd name="T94" fmla="*/ 9343 w 14687"/>
                <a:gd name="T95" fmla="*/ 7406 h 11688"/>
                <a:gd name="T96" fmla="*/ 9686 w 14687"/>
                <a:gd name="T97" fmla="*/ 6031 h 11688"/>
                <a:gd name="T98" fmla="*/ 10343 w 14687"/>
                <a:gd name="T99" fmla="*/ 5999 h 11688"/>
                <a:gd name="T100" fmla="*/ 11093 w 14687"/>
                <a:gd name="T101" fmla="*/ 4469 h 11688"/>
                <a:gd name="T102" fmla="*/ 12093 w 14687"/>
                <a:gd name="T103" fmla="*/ 3844 h 11688"/>
                <a:gd name="T104" fmla="*/ 12593 w 14687"/>
                <a:gd name="T105" fmla="*/ 3782 h 11688"/>
                <a:gd name="T106" fmla="*/ 12561 w 14687"/>
                <a:gd name="T107" fmla="*/ 4500 h 11688"/>
                <a:gd name="T108" fmla="*/ 13218 w 14687"/>
                <a:gd name="T109" fmla="*/ 3688 h 11688"/>
                <a:gd name="T110" fmla="*/ 14030 w 14687"/>
                <a:gd name="T111" fmla="*/ 2719 h 11688"/>
                <a:gd name="T112" fmla="*/ 3999 w 14687"/>
                <a:gd name="T113" fmla="*/ 5812 h 11688"/>
                <a:gd name="T114" fmla="*/ 3655 w 14687"/>
                <a:gd name="T115" fmla="*/ 5532 h 11688"/>
                <a:gd name="T116" fmla="*/ 4686 w 14687"/>
                <a:gd name="T117" fmla="*/ 5812 h 11688"/>
                <a:gd name="T118" fmla="*/ 4968 w 14687"/>
                <a:gd name="T119" fmla="*/ 5749 h 11688"/>
                <a:gd name="T120" fmla="*/ 5530 w 14687"/>
                <a:gd name="T121" fmla="*/ 5344 h 1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87" h="11688">
                  <a:moveTo>
                    <a:pt x="14624" y="2625"/>
                  </a:moveTo>
                  <a:lnTo>
                    <a:pt x="14624" y="2625"/>
                  </a:lnTo>
                  <a:cubicBezTo>
                    <a:pt x="14561" y="2563"/>
                    <a:pt x="14468" y="2532"/>
                    <a:pt x="14405" y="2594"/>
                  </a:cubicBezTo>
                  <a:cubicBezTo>
                    <a:pt x="14374" y="2625"/>
                    <a:pt x="14311" y="2594"/>
                    <a:pt x="14311" y="2563"/>
                  </a:cubicBezTo>
                  <a:cubicBezTo>
                    <a:pt x="14311" y="2532"/>
                    <a:pt x="14186" y="2407"/>
                    <a:pt x="14061" y="2313"/>
                  </a:cubicBezTo>
                  <a:cubicBezTo>
                    <a:pt x="13999" y="2250"/>
                    <a:pt x="13999" y="2250"/>
                    <a:pt x="13999" y="2250"/>
                  </a:cubicBezTo>
                  <a:cubicBezTo>
                    <a:pt x="13874" y="2157"/>
                    <a:pt x="13718" y="2063"/>
                    <a:pt x="13655" y="2063"/>
                  </a:cubicBezTo>
                  <a:cubicBezTo>
                    <a:pt x="13561" y="2063"/>
                    <a:pt x="13468" y="2000"/>
                    <a:pt x="13405" y="1969"/>
                  </a:cubicBezTo>
                  <a:cubicBezTo>
                    <a:pt x="13343" y="1938"/>
                    <a:pt x="13311" y="1969"/>
                    <a:pt x="13311" y="2032"/>
                  </a:cubicBezTo>
                  <a:cubicBezTo>
                    <a:pt x="13311" y="2063"/>
                    <a:pt x="13311" y="2125"/>
                    <a:pt x="13280" y="2157"/>
                  </a:cubicBezTo>
                  <a:cubicBezTo>
                    <a:pt x="13280" y="2157"/>
                    <a:pt x="13249" y="2157"/>
                    <a:pt x="13218" y="2125"/>
                  </a:cubicBezTo>
                  <a:cubicBezTo>
                    <a:pt x="13186" y="2063"/>
                    <a:pt x="13155" y="2063"/>
                    <a:pt x="13124" y="2063"/>
                  </a:cubicBezTo>
                  <a:cubicBezTo>
                    <a:pt x="13093" y="2063"/>
                    <a:pt x="13030" y="2063"/>
                    <a:pt x="12999" y="2063"/>
                  </a:cubicBezTo>
                  <a:cubicBezTo>
                    <a:pt x="12936" y="2094"/>
                    <a:pt x="12874" y="2094"/>
                    <a:pt x="12843" y="2063"/>
                  </a:cubicBezTo>
                  <a:cubicBezTo>
                    <a:pt x="12780" y="2063"/>
                    <a:pt x="12749" y="2063"/>
                    <a:pt x="12717" y="2094"/>
                  </a:cubicBezTo>
                  <a:cubicBezTo>
                    <a:pt x="12686" y="2125"/>
                    <a:pt x="12655" y="2125"/>
                    <a:pt x="12624" y="2125"/>
                  </a:cubicBezTo>
                  <a:cubicBezTo>
                    <a:pt x="12593" y="2094"/>
                    <a:pt x="12561" y="2032"/>
                    <a:pt x="12561" y="2000"/>
                  </a:cubicBezTo>
                  <a:cubicBezTo>
                    <a:pt x="12561" y="1969"/>
                    <a:pt x="12561" y="1938"/>
                    <a:pt x="12561" y="1907"/>
                  </a:cubicBezTo>
                  <a:cubicBezTo>
                    <a:pt x="12561" y="1907"/>
                    <a:pt x="12561" y="1875"/>
                    <a:pt x="12593" y="1875"/>
                  </a:cubicBezTo>
                  <a:cubicBezTo>
                    <a:pt x="12624" y="1844"/>
                    <a:pt x="12655" y="1844"/>
                    <a:pt x="12655" y="1813"/>
                  </a:cubicBezTo>
                  <a:cubicBezTo>
                    <a:pt x="12655" y="1782"/>
                    <a:pt x="12593" y="1782"/>
                    <a:pt x="12530" y="1782"/>
                  </a:cubicBezTo>
                  <a:cubicBezTo>
                    <a:pt x="12499" y="1782"/>
                    <a:pt x="12342" y="1782"/>
                    <a:pt x="12249" y="1782"/>
                  </a:cubicBezTo>
                  <a:cubicBezTo>
                    <a:pt x="12124" y="1813"/>
                    <a:pt x="11999" y="1782"/>
                    <a:pt x="11999" y="1719"/>
                  </a:cubicBezTo>
                  <a:cubicBezTo>
                    <a:pt x="11967" y="1688"/>
                    <a:pt x="11905" y="1657"/>
                    <a:pt x="11874" y="1625"/>
                  </a:cubicBezTo>
                  <a:cubicBezTo>
                    <a:pt x="11843" y="1594"/>
                    <a:pt x="11811" y="1563"/>
                    <a:pt x="11811" y="1563"/>
                  </a:cubicBezTo>
                  <a:cubicBezTo>
                    <a:pt x="11811" y="1532"/>
                    <a:pt x="11780" y="1500"/>
                    <a:pt x="11749" y="1469"/>
                  </a:cubicBezTo>
                  <a:cubicBezTo>
                    <a:pt x="11686" y="1469"/>
                    <a:pt x="11624" y="1469"/>
                    <a:pt x="11593" y="1532"/>
                  </a:cubicBezTo>
                  <a:cubicBezTo>
                    <a:pt x="11530" y="1563"/>
                    <a:pt x="11468" y="1594"/>
                    <a:pt x="11468" y="1563"/>
                  </a:cubicBezTo>
                  <a:cubicBezTo>
                    <a:pt x="11436" y="1532"/>
                    <a:pt x="11436" y="1500"/>
                    <a:pt x="11436" y="1469"/>
                  </a:cubicBezTo>
                  <a:cubicBezTo>
                    <a:pt x="11468" y="1438"/>
                    <a:pt x="11436" y="1407"/>
                    <a:pt x="11436" y="1407"/>
                  </a:cubicBezTo>
                  <a:cubicBezTo>
                    <a:pt x="11405" y="1375"/>
                    <a:pt x="11343" y="1375"/>
                    <a:pt x="11280" y="1375"/>
                  </a:cubicBezTo>
                  <a:cubicBezTo>
                    <a:pt x="11249" y="1344"/>
                    <a:pt x="11155" y="1375"/>
                    <a:pt x="11124" y="1438"/>
                  </a:cubicBezTo>
                  <a:cubicBezTo>
                    <a:pt x="11061" y="1469"/>
                    <a:pt x="11061" y="1532"/>
                    <a:pt x="11093" y="1563"/>
                  </a:cubicBezTo>
                  <a:cubicBezTo>
                    <a:pt x="11124" y="1625"/>
                    <a:pt x="11124" y="1657"/>
                    <a:pt x="11093" y="1688"/>
                  </a:cubicBezTo>
                  <a:cubicBezTo>
                    <a:pt x="11030" y="1688"/>
                    <a:pt x="10968" y="1657"/>
                    <a:pt x="10936" y="1657"/>
                  </a:cubicBezTo>
                  <a:cubicBezTo>
                    <a:pt x="10874" y="1625"/>
                    <a:pt x="10843" y="1625"/>
                    <a:pt x="10811" y="1657"/>
                  </a:cubicBezTo>
                  <a:cubicBezTo>
                    <a:pt x="10811" y="1657"/>
                    <a:pt x="10749" y="1657"/>
                    <a:pt x="10686" y="1625"/>
                  </a:cubicBezTo>
                  <a:cubicBezTo>
                    <a:pt x="10655" y="1563"/>
                    <a:pt x="10593" y="1594"/>
                    <a:pt x="10593" y="1625"/>
                  </a:cubicBezTo>
                  <a:cubicBezTo>
                    <a:pt x="10593" y="1657"/>
                    <a:pt x="10530" y="1719"/>
                    <a:pt x="10530" y="1750"/>
                  </a:cubicBezTo>
                  <a:cubicBezTo>
                    <a:pt x="10499" y="1782"/>
                    <a:pt x="10468" y="1782"/>
                    <a:pt x="10436" y="1750"/>
                  </a:cubicBezTo>
                  <a:cubicBezTo>
                    <a:pt x="10405" y="1719"/>
                    <a:pt x="10374" y="1625"/>
                    <a:pt x="10374" y="1563"/>
                  </a:cubicBezTo>
                  <a:cubicBezTo>
                    <a:pt x="10374" y="1469"/>
                    <a:pt x="10311" y="1407"/>
                    <a:pt x="10280" y="1375"/>
                  </a:cubicBezTo>
                  <a:cubicBezTo>
                    <a:pt x="10249" y="1375"/>
                    <a:pt x="10249" y="1344"/>
                    <a:pt x="10280" y="1313"/>
                  </a:cubicBezTo>
                  <a:cubicBezTo>
                    <a:pt x="10311" y="1313"/>
                    <a:pt x="10311" y="1250"/>
                    <a:pt x="10280" y="1219"/>
                  </a:cubicBezTo>
                  <a:cubicBezTo>
                    <a:pt x="10218" y="1219"/>
                    <a:pt x="10124" y="1157"/>
                    <a:pt x="10093" y="1125"/>
                  </a:cubicBezTo>
                  <a:cubicBezTo>
                    <a:pt x="10030" y="1063"/>
                    <a:pt x="9968" y="1063"/>
                    <a:pt x="9936" y="1125"/>
                  </a:cubicBezTo>
                  <a:cubicBezTo>
                    <a:pt x="9936" y="1157"/>
                    <a:pt x="9936" y="1219"/>
                    <a:pt x="9936" y="1282"/>
                  </a:cubicBezTo>
                  <a:cubicBezTo>
                    <a:pt x="9936" y="1313"/>
                    <a:pt x="9874" y="1344"/>
                    <a:pt x="9811" y="1313"/>
                  </a:cubicBezTo>
                  <a:cubicBezTo>
                    <a:pt x="9749" y="1282"/>
                    <a:pt x="9686" y="1250"/>
                    <a:pt x="9686" y="1219"/>
                  </a:cubicBezTo>
                  <a:cubicBezTo>
                    <a:pt x="9655" y="1188"/>
                    <a:pt x="9593" y="1157"/>
                    <a:pt x="9530" y="1157"/>
                  </a:cubicBezTo>
                  <a:cubicBezTo>
                    <a:pt x="9468" y="1157"/>
                    <a:pt x="9374" y="1157"/>
                    <a:pt x="9343" y="1157"/>
                  </a:cubicBezTo>
                  <a:cubicBezTo>
                    <a:pt x="9280" y="1188"/>
                    <a:pt x="9218" y="1157"/>
                    <a:pt x="9218" y="1125"/>
                  </a:cubicBezTo>
                  <a:cubicBezTo>
                    <a:pt x="9186" y="1125"/>
                    <a:pt x="9155" y="1094"/>
                    <a:pt x="9124" y="1094"/>
                  </a:cubicBezTo>
                  <a:cubicBezTo>
                    <a:pt x="9093" y="1094"/>
                    <a:pt x="9061" y="1094"/>
                    <a:pt x="9030" y="1125"/>
                  </a:cubicBezTo>
                  <a:cubicBezTo>
                    <a:pt x="9030" y="1157"/>
                    <a:pt x="8999" y="1188"/>
                    <a:pt x="8936" y="1188"/>
                  </a:cubicBezTo>
                  <a:cubicBezTo>
                    <a:pt x="8905" y="1219"/>
                    <a:pt x="8843" y="1250"/>
                    <a:pt x="8780" y="1282"/>
                  </a:cubicBezTo>
                  <a:cubicBezTo>
                    <a:pt x="8749" y="1313"/>
                    <a:pt x="8686" y="1344"/>
                    <a:pt x="8655" y="1375"/>
                  </a:cubicBezTo>
                  <a:cubicBezTo>
                    <a:pt x="8624" y="1375"/>
                    <a:pt x="8655" y="1344"/>
                    <a:pt x="8686" y="1282"/>
                  </a:cubicBezTo>
                  <a:cubicBezTo>
                    <a:pt x="8749" y="1188"/>
                    <a:pt x="8843" y="1094"/>
                    <a:pt x="8905" y="1063"/>
                  </a:cubicBezTo>
                  <a:cubicBezTo>
                    <a:pt x="8968" y="1032"/>
                    <a:pt x="9061" y="969"/>
                    <a:pt x="9093" y="938"/>
                  </a:cubicBezTo>
                  <a:cubicBezTo>
                    <a:pt x="9155" y="907"/>
                    <a:pt x="9186" y="875"/>
                    <a:pt x="9218" y="813"/>
                  </a:cubicBezTo>
                  <a:cubicBezTo>
                    <a:pt x="9249" y="782"/>
                    <a:pt x="9249" y="719"/>
                    <a:pt x="9249" y="719"/>
                  </a:cubicBezTo>
                  <a:cubicBezTo>
                    <a:pt x="9249" y="688"/>
                    <a:pt x="9280" y="625"/>
                    <a:pt x="9311" y="625"/>
                  </a:cubicBezTo>
                  <a:cubicBezTo>
                    <a:pt x="9343" y="594"/>
                    <a:pt x="9311" y="532"/>
                    <a:pt x="9249" y="469"/>
                  </a:cubicBezTo>
                  <a:cubicBezTo>
                    <a:pt x="9186" y="407"/>
                    <a:pt x="9124" y="375"/>
                    <a:pt x="9093" y="344"/>
                  </a:cubicBezTo>
                  <a:cubicBezTo>
                    <a:pt x="9061" y="344"/>
                    <a:pt x="8968" y="313"/>
                    <a:pt x="8905" y="313"/>
                  </a:cubicBezTo>
                  <a:cubicBezTo>
                    <a:pt x="8843" y="313"/>
                    <a:pt x="8780" y="313"/>
                    <a:pt x="8780" y="282"/>
                  </a:cubicBezTo>
                  <a:cubicBezTo>
                    <a:pt x="8780" y="250"/>
                    <a:pt x="8718" y="219"/>
                    <a:pt x="8686" y="219"/>
                  </a:cubicBezTo>
                  <a:cubicBezTo>
                    <a:pt x="8624" y="188"/>
                    <a:pt x="8593" y="157"/>
                    <a:pt x="8655" y="157"/>
                  </a:cubicBezTo>
                  <a:cubicBezTo>
                    <a:pt x="8686" y="125"/>
                    <a:pt x="8718" y="94"/>
                    <a:pt x="8718" y="63"/>
                  </a:cubicBezTo>
                  <a:cubicBezTo>
                    <a:pt x="8718" y="32"/>
                    <a:pt x="8686" y="0"/>
                    <a:pt x="8624" y="0"/>
                  </a:cubicBezTo>
                  <a:cubicBezTo>
                    <a:pt x="8593" y="0"/>
                    <a:pt x="8530" y="0"/>
                    <a:pt x="8499" y="0"/>
                  </a:cubicBezTo>
                  <a:cubicBezTo>
                    <a:pt x="8468" y="0"/>
                    <a:pt x="8405" y="63"/>
                    <a:pt x="8374" y="125"/>
                  </a:cubicBezTo>
                  <a:cubicBezTo>
                    <a:pt x="8343" y="188"/>
                    <a:pt x="8343" y="282"/>
                    <a:pt x="8374" y="313"/>
                  </a:cubicBezTo>
                  <a:cubicBezTo>
                    <a:pt x="8405" y="344"/>
                    <a:pt x="8405" y="375"/>
                    <a:pt x="8343" y="375"/>
                  </a:cubicBezTo>
                  <a:cubicBezTo>
                    <a:pt x="8280" y="375"/>
                    <a:pt x="8218" y="438"/>
                    <a:pt x="8186" y="469"/>
                  </a:cubicBezTo>
                  <a:cubicBezTo>
                    <a:pt x="8155" y="500"/>
                    <a:pt x="8093" y="532"/>
                    <a:pt x="8061" y="532"/>
                  </a:cubicBezTo>
                  <a:cubicBezTo>
                    <a:pt x="7999" y="532"/>
                    <a:pt x="7968" y="500"/>
                    <a:pt x="7968" y="500"/>
                  </a:cubicBezTo>
                  <a:cubicBezTo>
                    <a:pt x="7968" y="469"/>
                    <a:pt x="7936" y="469"/>
                    <a:pt x="7874" y="469"/>
                  </a:cubicBezTo>
                  <a:cubicBezTo>
                    <a:pt x="7843" y="469"/>
                    <a:pt x="7780" y="500"/>
                    <a:pt x="7780" y="532"/>
                  </a:cubicBezTo>
                  <a:cubicBezTo>
                    <a:pt x="7780" y="594"/>
                    <a:pt x="7686" y="625"/>
                    <a:pt x="7624" y="657"/>
                  </a:cubicBezTo>
                  <a:cubicBezTo>
                    <a:pt x="7530" y="657"/>
                    <a:pt x="7436" y="719"/>
                    <a:pt x="7374" y="750"/>
                  </a:cubicBezTo>
                  <a:cubicBezTo>
                    <a:pt x="7343" y="782"/>
                    <a:pt x="7311" y="875"/>
                    <a:pt x="7311" y="969"/>
                  </a:cubicBezTo>
                  <a:cubicBezTo>
                    <a:pt x="7343" y="1094"/>
                    <a:pt x="7249" y="1157"/>
                    <a:pt x="7155" y="1157"/>
                  </a:cubicBezTo>
                  <a:cubicBezTo>
                    <a:pt x="7030" y="1157"/>
                    <a:pt x="6936" y="1219"/>
                    <a:pt x="6936" y="1282"/>
                  </a:cubicBezTo>
                  <a:cubicBezTo>
                    <a:pt x="6936" y="1344"/>
                    <a:pt x="6968" y="1407"/>
                    <a:pt x="6999" y="1438"/>
                  </a:cubicBezTo>
                  <a:cubicBezTo>
                    <a:pt x="7030" y="1469"/>
                    <a:pt x="7093" y="1532"/>
                    <a:pt x="7124" y="1563"/>
                  </a:cubicBezTo>
                  <a:cubicBezTo>
                    <a:pt x="7124" y="1594"/>
                    <a:pt x="7155" y="1657"/>
                    <a:pt x="7124" y="1719"/>
                  </a:cubicBezTo>
                  <a:cubicBezTo>
                    <a:pt x="7124" y="1782"/>
                    <a:pt x="7093" y="1844"/>
                    <a:pt x="7093" y="1875"/>
                  </a:cubicBezTo>
                  <a:cubicBezTo>
                    <a:pt x="7061" y="1907"/>
                    <a:pt x="7061" y="1907"/>
                    <a:pt x="7061" y="1813"/>
                  </a:cubicBezTo>
                  <a:cubicBezTo>
                    <a:pt x="7030" y="1750"/>
                    <a:pt x="6999" y="1688"/>
                    <a:pt x="6968" y="1657"/>
                  </a:cubicBezTo>
                  <a:cubicBezTo>
                    <a:pt x="6936" y="1625"/>
                    <a:pt x="6843" y="1563"/>
                    <a:pt x="6780" y="1532"/>
                  </a:cubicBezTo>
                  <a:cubicBezTo>
                    <a:pt x="6718" y="1469"/>
                    <a:pt x="6655" y="1438"/>
                    <a:pt x="6624" y="1469"/>
                  </a:cubicBezTo>
                  <a:cubicBezTo>
                    <a:pt x="6593" y="1469"/>
                    <a:pt x="6561" y="1438"/>
                    <a:pt x="6530" y="1375"/>
                  </a:cubicBezTo>
                  <a:cubicBezTo>
                    <a:pt x="6499" y="1313"/>
                    <a:pt x="6530" y="1375"/>
                    <a:pt x="6561" y="1469"/>
                  </a:cubicBezTo>
                  <a:cubicBezTo>
                    <a:pt x="6593" y="1563"/>
                    <a:pt x="6655" y="1657"/>
                    <a:pt x="6655" y="1657"/>
                  </a:cubicBezTo>
                  <a:cubicBezTo>
                    <a:pt x="6655" y="1688"/>
                    <a:pt x="6686" y="1719"/>
                    <a:pt x="6686" y="1750"/>
                  </a:cubicBezTo>
                  <a:cubicBezTo>
                    <a:pt x="6718" y="1750"/>
                    <a:pt x="6686" y="1750"/>
                    <a:pt x="6624" y="1719"/>
                  </a:cubicBezTo>
                  <a:cubicBezTo>
                    <a:pt x="6561" y="1657"/>
                    <a:pt x="6499" y="1782"/>
                    <a:pt x="6468" y="1938"/>
                  </a:cubicBezTo>
                  <a:cubicBezTo>
                    <a:pt x="6468" y="1938"/>
                    <a:pt x="6436" y="1969"/>
                    <a:pt x="6436" y="2063"/>
                  </a:cubicBezTo>
                  <a:cubicBezTo>
                    <a:pt x="6436" y="2157"/>
                    <a:pt x="6436" y="2157"/>
                    <a:pt x="6436" y="2157"/>
                  </a:cubicBezTo>
                  <a:cubicBezTo>
                    <a:pt x="6468" y="2250"/>
                    <a:pt x="6499" y="2313"/>
                    <a:pt x="6468" y="2344"/>
                  </a:cubicBezTo>
                  <a:cubicBezTo>
                    <a:pt x="6468" y="2375"/>
                    <a:pt x="6436" y="2469"/>
                    <a:pt x="6405" y="2532"/>
                  </a:cubicBezTo>
                  <a:cubicBezTo>
                    <a:pt x="6343" y="2594"/>
                    <a:pt x="6280" y="2657"/>
                    <a:pt x="6218" y="2688"/>
                  </a:cubicBezTo>
                  <a:cubicBezTo>
                    <a:pt x="6124" y="2688"/>
                    <a:pt x="6093" y="2657"/>
                    <a:pt x="6124" y="2657"/>
                  </a:cubicBezTo>
                  <a:cubicBezTo>
                    <a:pt x="6124" y="2625"/>
                    <a:pt x="6155" y="2594"/>
                    <a:pt x="6186" y="2594"/>
                  </a:cubicBezTo>
                  <a:cubicBezTo>
                    <a:pt x="6218" y="2563"/>
                    <a:pt x="6249" y="2500"/>
                    <a:pt x="6280" y="2469"/>
                  </a:cubicBezTo>
                  <a:cubicBezTo>
                    <a:pt x="6280" y="2438"/>
                    <a:pt x="6311" y="2344"/>
                    <a:pt x="6311" y="2313"/>
                  </a:cubicBezTo>
                  <a:cubicBezTo>
                    <a:pt x="6311" y="2250"/>
                    <a:pt x="6311" y="2094"/>
                    <a:pt x="6311" y="1938"/>
                  </a:cubicBezTo>
                  <a:cubicBezTo>
                    <a:pt x="6311" y="1782"/>
                    <a:pt x="6311" y="1563"/>
                    <a:pt x="6311" y="1469"/>
                  </a:cubicBezTo>
                  <a:cubicBezTo>
                    <a:pt x="6311" y="1344"/>
                    <a:pt x="6280" y="1250"/>
                    <a:pt x="6249" y="1250"/>
                  </a:cubicBezTo>
                  <a:cubicBezTo>
                    <a:pt x="6218" y="1250"/>
                    <a:pt x="6155" y="1282"/>
                    <a:pt x="6124" y="1313"/>
                  </a:cubicBezTo>
                  <a:cubicBezTo>
                    <a:pt x="6093" y="1375"/>
                    <a:pt x="6061" y="1438"/>
                    <a:pt x="6061" y="1469"/>
                  </a:cubicBezTo>
                  <a:cubicBezTo>
                    <a:pt x="6061" y="1532"/>
                    <a:pt x="6030" y="1594"/>
                    <a:pt x="5999" y="1594"/>
                  </a:cubicBezTo>
                  <a:cubicBezTo>
                    <a:pt x="5968" y="1625"/>
                    <a:pt x="5936" y="1657"/>
                    <a:pt x="5905" y="1719"/>
                  </a:cubicBezTo>
                  <a:cubicBezTo>
                    <a:pt x="5905" y="1750"/>
                    <a:pt x="5905" y="1813"/>
                    <a:pt x="5905" y="1844"/>
                  </a:cubicBezTo>
                  <a:cubicBezTo>
                    <a:pt x="5905" y="1875"/>
                    <a:pt x="5936" y="1938"/>
                    <a:pt x="5936" y="1969"/>
                  </a:cubicBezTo>
                  <a:cubicBezTo>
                    <a:pt x="5936" y="2032"/>
                    <a:pt x="5968" y="2063"/>
                    <a:pt x="5968" y="2094"/>
                  </a:cubicBezTo>
                  <a:cubicBezTo>
                    <a:pt x="5999" y="2094"/>
                    <a:pt x="6030" y="2125"/>
                    <a:pt x="6061" y="2157"/>
                  </a:cubicBezTo>
                  <a:cubicBezTo>
                    <a:pt x="6093" y="2188"/>
                    <a:pt x="6093" y="2250"/>
                    <a:pt x="6061" y="2282"/>
                  </a:cubicBezTo>
                  <a:cubicBezTo>
                    <a:pt x="6061" y="2313"/>
                    <a:pt x="5968" y="2282"/>
                    <a:pt x="5874" y="2188"/>
                  </a:cubicBezTo>
                  <a:cubicBezTo>
                    <a:pt x="5749" y="2125"/>
                    <a:pt x="5655" y="2063"/>
                    <a:pt x="5593" y="2032"/>
                  </a:cubicBezTo>
                  <a:cubicBezTo>
                    <a:pt x="5561" y="2032"/>
                    <a:pt x="5499" y="2063"/>
                    <a:pt x="5499" y="2125"/>
                  </a:cubicBezTo>
                  <a:cubicBezTo>
                    <a:pt x="5499" y="2188"/>
                    <a:pt x="5499" y="2250"/>
                    <a:pt x="5468" y="2250"/>
                  </a:cubicBezTo>
                  <a:cubicBezTo>
                    <a:pt x="5468" y="2250"/>
                    <a:pt x="5436" y="2250"/>
                    <a:pt x="5405" y="2219"/>
                  </a:cubicBezTo>
                  <a:cubicBezTo>
                    <a:pt x="5405" y="2188"/>
                    <a:pt x="5311" y="2219"/>
                    <a:pt x="5218" y="2219"/>
                  </a:cubicBezTo>
                  <a:cubicBezTo>
                    <a:pt x="5124" y="2250"/>
                    <a:pt x="5030" y="2282"/>
                    <a:pt x="4999" y="2313"/>
                  </a:cubicBezTo>
                  <a:cubicBezTo>
                    <a:pt x="4968" y="2344"/>
                    <a:pt x="4936" y="2313"/>
                    <a:pt x="4968" y="2250"/>
                  </a:cubicBezTo>
                  <a:cubicBezTo>
                    <a:pt x="4968" y="2219"/>
                    <a:pt x="4936" y="2188"/>
                    <a:pt x="4874" y="2219"/>
                  </a:cubicBezTo>
                  <a:cubicBezTo>
                    <a:pt x="4843" y="2250"/>
                    <a:pt x="4780" y="2282"/>
                    <a:pt x="4749" y="2282"/>
                  </a:cubicBezTo>
                  <a:cubicBezTo>
                    <a:pt x="4718" y="2313"/>
                    <a:pt x="4655" y="2344"/>
                    <a:pt x="4593" y="2375"/>
                  </a:cubicBezTo>
                  <a:cubicBezTo>
                    <a:pt x="4561" y="2407"/>
                    <a:pt x="4530" y="2469"/>
                    <a:pt x="4561" y="2500"/>
                  </a:cubicBezTo>
                  <a:cubicBezTo>
                    <a:pt x="4593" y="2532"/>
                    <a:pt x="4561" y="2563"/>
                    <a:pt x="4530" y="2563"/>
                  </a:cubicBezTo>
                  <a:cubicBezTo>
                    <a:pt x="4468" y="2563"/>
                    <a:pt x="4405" y="2532"/>
                    <a:pt x="4374" y="2532"/>
                  </a:cubicBezTo>
                  <a:cubicBezTo>
                    <a:pt x="4343" y="2500"/>
                    <a:pt x="4311" y="2500"/>
                    <a:pt x="4311" y="2532"/>
                  </a:cubicBezTo>
                  <a:cubicBezTo>
                    <a:pt x="4311" y="2594"/>
                    <a:pt x="4280" y="2625"/>
                    <a:pt x="4249" y="2625"/>
                  </a:cubicBezTo>
                  <a:cubicBezTo>
                    <a:pt x="4218" y="2625"/>
                    <a:pt x="4155" y="2657"/>
                    <a:pt x="4124" y="2688"/>
                  </a:cubicBezTo>
                  <a:cubicBezTo>
                    <a:pt x="4061" y="2719"/>
                    <a:pt x="4061" y="2813"/>
                    <a:pt x="4061" y="2875"/>
                  </a:cubicBezTo>
                  <a:cubicBezTo>
                    <a:pt x="4093" y="2938"/>
                    <a:pt x="4061" y="2969"/>
                    <a:pt x="3999" y="2969"/>
                  </a:cubicBezTo>
                  <a:cubicBezTo>
                    <a:pt x="3936" y="3000"/>
                    <a:pt x="3874" y="2969"/>
                    <a:pt x="3843" y="2969"/>
                  </a:cubicBezTo>
                  <a:cubicBezTo>
                    <a:pt x="3811" y="2938"/>
                    <a:pt x="3811" y="2938"/>
                    <a:pt x="3811" y="2969"/>
                  </a:cubicBezTo>
                  <a:cubicBezTo>
                    <a:pt x="3811" y="3032"/>
                    <a:pt x="3780" y="3032"/>
                    <a:pt x="3749" y="3032"/>
                  </a:cubicBezTo>
                  <a:cubicBezTo>
                    <a:pt x="3718" y="3000"/>
                    <a:pt x="3655" y="2938"/>
                    <a:pt x="3655" y="2875"/>
                  </a:cubicBezTo>
                  <a:cubicBezTo>
                    <a:pt x="3655" y="2844"/>
                    <a:pt x="3593" y="2719"/>
                    <a:pt x="3561" y="2657"/>
                  </a:cubicBezTo>
                  <a:cubicBezTo>
                    <a:pt x="3499" y="2594"/>
                    <a:pt x="3561" y="2594"/>
                    <a:pt x="3655" y="2625"/>
                  </a:cubicBezTo>
                  <a:cubicBezTo>
                    <a:pt x="3749" y="2688"/>
                    <a:pt x="3905" y="2719"/>
                    <a:pt x="3968" y="2688"/>
                  </a:cubicBezTo>
                  <a:cubicBezTo>
                    <a:pt x="4030" y="2657"/>
                    <a:pt x="4093" y="2563"/>
                    <a:pt x="4061" y="2469"/>
                  </a:cubicBezTo>
                  <a:cubicBezTo>
                    <a:pt x="4061" y="2407"/>
                    <a:pt x="3999" y="2313"/>
                    <a:pt x="3905" y="2250"/>
                  </a:cubicBezTo>
                  <a:cubicBezTo>
                    <a:pt x="3811" y="2188"/>
                    <a:pt x="3686" y="2125"/>
                    <a:pt x="3593" y="2094"/>
                  </a:cubicBezTo>
                  <a:cubicBezTo>
                    <a:pt x="3530" y="2094"/>
                    <a:pt x="3468" y="2063"/>
                    <a:pt x="3405" y="2032"/>
                  </a:cubicBezTo>
                  <a:cubicBezTo>
                    <a:pt x="3374" y="2000"/>
                    <a:pt x="3374" y="1969"/>
                    <a:pt x="3405" y="1938"/>
                  </a:cubicBezTo>
                  <a:cubicBezTo>
                    <a:pt x="3405" y="1907"/>
                    <a:pt x="3374" y="1875"/>
                    <a:pt x="3280" y="1813"/>
                  </a:cubicBezTo>
                  <a:cubicBezTo>
                    <a:pt x="3186" y="1782"/>
                    <a:pt x="3030" y="1750"/>
                    <a:pt x="2936" y="1782"/>
                  </a:cubicBezTo>
                  <a:cubicBezTo>
                    <a:pt x="2843" y="1813"/>
                    <a:pt x="2749" y="1875"/>
                    <a:pt x="2718" y="1907"/>
                  </a:cubicBezTo>
                  <a:cubicBezTo>
                    <a:pt x="2718" y="1938"/>
                    <a:pt x="2655" y="1969"/>
                    <a:pt x="2624" y="1969"/>
                  </a:cubicBezTo>
                  <a:cubicBezTo>
                    <a:pt x="2561" y="1969"/>
                    <a:pt x="2468" y="2063"/>
                    <a:pt x="2405" y="2188"/>
                  </a:cubicBezTo>
                  <a:cubicBezTo>
                    <a:pt x="2311" y="2282"/>
                    <a:pt x="2218" y="2438"/>
                    <a:pt x="2155" y="2532"/>
                  </a:cubicBezTo>
                  <a:cubicBezTo>
                    <a:pt x="2124" y="2625"/>
                    <a:pt x="2061" y="2719"/>
                    <a:pt x="2030" y="2782"/>
                  </a:cubicBezTo>
                  <a:cubicBezTo>
                    <a:pt x="1999" y="2813"/>
                    <a:pt x="1968" y="2907"/>
                    <a:pt x="1936" y="2969"/>
                  </a:cubicBezTo>
                  <a:cubicBezTo>
                    <a:pt x="1936" y="3032"/>
                    <a:pt x="1874" y="3094"/>
                    <a:pt x="1780" y="3125"/>
                  </a:cubicBezTo>
                  <a:cubicBezTo>
                    <a:pt x="1718" y="3157"/>
                    <a:pt x="1624" y="3219"/>
                    <a:pt x="1593" y="3250"/>
                  </a:cubicBezTo>
                  <a:cubicBezTo>
                    <a:pt x="1593" y="3282"/>
                    <a:pt x="1561" y="3438"/>
                    <a:pt x="1593" y="3594"/>
                  </a:cubicBezTo>
                  <a:lnTo>
                    <a:pt x="1593" y="3594"/>
                  </a:lnTo>
                  <a:cubicBezTo>
                    <a:pt x="1593" y="3782"/>
                    <a:pt x="1624" y="3907"/>
                    <a:pt x="1655" y="3938"/>
                  </a:cubicBezTo>
                  <a:cubicBezTo>
                    <a:pt x="1686" y="3969"/>
                    <a:pt x="1749" y="3938"/>
                    <a:pt x="1811" y="3875"/>
                  </a:cubicBezTo>
                  <a:cubicBezTo>
                    <a:pt x="1843" y="3813"/>
                    <a:pt x="1905" y="3782"/>
                    <a:pt x="1936" y="3782"/>
                  </a:cubicBezTo>
                  <a:cubicBezTo>
                    <a:pt x="1968" y="3782"/>
                    <a:pt x="1999" y="3813"/>
                    <a:pt x="1999" y="3844"/>
                  </a:cubicBezTo>
                  <a:cubicBezTo>
                    <a:pt x="1999" y="3875"/>
                    <a:pt x="2030" y="3938"/>
                    <a:pt x="2061" y="4000"/>
                  </a:cubicBezTo>
                  <a:cubicBezTo>
                    <a:pt x="2093" y="4063"/>
                    <a:pt x="2093" y="4157"/>
                    <a:pt x="2093" y="4188"/>
                  </a:cubicBezTo>
                  <a:cubicBezTo>
                    <a:pt x="2061" y="4219"/>
                    <a:pt x="2093" y="4250"/>
                    <a:pt x="2155" y="4282"/>
                  </a:cubicBezTo>
                  <a:cubicBezTo>
                    <a:pt x="2186" y="4282"/>
                    <a:pt x="2249" y="4282"/>
                    <a:pt x="2311" y="4250"/>
                  </a:cubicBezTo>
                  <a:cubicBezTo>
                    <a:pt x="2343" y="4219"/>
                    <a:pt x="2374" y="4125"/>
                    <a:pt x="2374" y="4032"/>
                  </a:cubicBezTo>
                  <a:cubicBezTo>
                    <a:pt x="2374" y="3938"/>
                    <a:pt x="2374" y="3844"/>
                    <a:pt x="2405" y="3844"/>
                  </a:cubicBezTo>
                  <a:cubicBezTo>
                    <a:pt x="2405" y="3813"/>
                    <a:pt x="2468" y="3782"/>
                    <a:pt x="2499" y="3782"/>
                  </a:cubicBezTo>
                  <a:cubicBezTo>
                    <a:pt x="2530" y="3750"/>
                    <a:pt x="2561" y="3719"/>
                    <a:pt x="2561" y="3688"/>
                  </a:cubicBezTo>
                  <a:cubicBezTo>
                    <a:pt x="2530" y="3625"/>
                    <a:pt x="2499" y="3563"/>
                    <a:pt x="2468" y="3532"/>
                  </a:cubicBezTo>
                  <a:cubicBezTo>
                    <a:pt x="2468" y="3500"/>
                    <a:pt x="2468" y="3438"/>
                    <a:pt x="2499" y="3375"/>
                  </a:cubicBezTo>
                  <a:cubicBezTo>
                    <a:pt x="2499" y="3313"/>
                    <a:pt x="2561" y="3219"/>
                    <a:pt x="2624" y="3188"/>
                  </a:cubicBezTo>
                  <a:cubicBezTo>
                    <a:pt x="2655" y="3125"/>
                    <a:pt x="2718" y="3032"/>
                    <a:pt x="2749" y="2969"/>
                  </a:cubicBezTo>
                  <a:cubicBezTo>
                    <a:pt x="2749" y="2907"/>
                    <a:pt x="2811" y="2844"/>
                    <a:pt x="2843" y="2844"/>
                  </a:cubicBezTo>
                  <a:cubicBezTo>
                    <a:pt x="2905" y="2844"/>
                    <a:pt x="2936" y="2844"/>
                    <a:pt x="2968" y="2875"/>
                  </a:cubicBezTo>
                  <a:cubicBezTo>
                    <a:pt x="2968" y="2907"/>
                    <a:pt x="2968" y="2969"/>
                    <a:pt x="2936" y="3000"/>
                  </a:cubicBezTo>
                  <a:cubicBezTo>
                    <a:pt x="2905" y="3032"/>
                    <a:pt x="2843" y="3094"/>
                    <a:pt x="2811" y="3157"/>
                  </a:cubicBezTo>
                  <a:cubicBezTo>
                    <a:pt x="2749" y="3219"/>
                    <a:pt x="2718" y="3344"/>
                    <a:pt x="2718" y="3407"/>
                  </a:cubicBezTo>
                  <a:cubicBezTo>
                    <a:pt x="2718" y="3500"/>
                    <a:pt x="2749" y="3563"/>
                    <a:pt x="2749" y="3594"/>
                  </a:cubicBezTo>
                  <a:cubicBezTo>
                    <a:pt x="2780" y="3625"/>
                    <a:pt x="2843" y="3657"/>
                    <a:pt x="2905" y="3625"/>
                  </a:cubicBezTo>
                  <a:cubicBezTo>
                    <a:pt x="2968" y="3625"/>
                    <a:pt x="3061" y="3625"/>
                    <a:pt x="3124" y="3657"/>
                  </a:cubicBezTo>
                  <a:cubicBezTo>
                    <a:pt x="3155" y="3657"/>
                    <a:pt x="3155" y="3688"/>
                    <a:pt x="3093" y="3719"/>
                  </a:cubicBezTo>
                  <a:cubicBezTo>
                    <a:pt x="3030" y="3719"/>
                    <a:pt x="2936" y="3750"/>
                    <a:pt x="2874" y="3782"/>
                  </a:cubicBezTo>
                  <a:cubicBezTo>
                    <a:pt x="2811" y="3782"/>
                    <a:pt x="2749" y="3844"/>
                    <a:pt x="2749" y="3907"/>
                  </a:cubicBezTo>
                  <a:cubicBezTo>
                    <a:pt x="2718" y="3969"/>
                    <a:pt x="2686" y="4032"/>
                    <a:pt x="2655" y="4032"/>
                  </a:cubicBezTo>
                  <a:cubicBezTo>
                    <a:pt x="2655" y="4063"/>
                    <a:pt x="2624" y="4157"/>
                    <a:pt x="2655" y="4219"/>
                  </a:cubicBezTo>
                  <a:cubicBezTo>
                    <a:pt x="2655" y="4282"/>
                    <a:pt x="2624" y="4344"/>
                    <a:pt x="2624" y="4344"/>
                  </a:cubicBezTo>
                  <a:cubicBezTo>
                    <a:pt x="2593" y="4375"/>
                    <a:pt x="2561" y="4375"/>
                    <a:pt x="2499" y="4375"/>
                  </a:cubicBezTo>
                  <a:cubicBezTo>
                    <a:pt x="2468" y="4375"/>
                    <a:pt x="2405" y="4375"/>
                    <a:pt x="2343" y="4375"/>
                  </a:cubicBezTo>
                  <a:cubicBezTo>
                    <a:pt x="2311" y="4407"/>
                    <a:pt x="2249" y="4438"/>
                    <a:pt x="2249" y="4438"/>
                  </a:cubicBezTo>
                  <a:cubicBezTo>
                    <a:pt x="2218" y="4469"/>
                    <a:pt x="2155" y="4500"/>
                    <a:pt x="2124" y="4469"/>
                  </a:cubicBezTo>
                  <a:cubicBezTo>
                    <a:pt x="2093" y="4469"/>
                    <a:pt x="2030" y="4438"/>
                    <a:pt x="1999" y="4438"/>
                  </a:cubicBezTo>
                  <a:cubicBezTo>
                    <a:pt x="1999" y="4438"/>
                    <a:pt x="1968" y="4438"/>
                    <a:pt x="1936" y="4407"/>
                  </a:cubicBezTo>
                  <a:cubicBezTo>
                    <a:pt x="1936" y="4375"/>
                    <a:pt x="1936" y="4313"/>
                    <a:pt x="1936" y="4282"/>
                  </a:cubicBezTo>
                  <a:cubicBezTo>
                    <a:pt x="1968" y="4250"/>
                    <a:pt x="1968" y="4188"/>
                    <a:pt x="1968" y="4125"/>
                  </a:cubicBezTo>
                  <a:cubicBezTo>
                    <a:pt x="1968" y="4063"/>
                    <a:pt x="1936" y="4032"/>
                    <a:pt x="1905" y="4032"/>
                  </a:cubicBezTo>
                  <a:cubicBezTo>
                    <a:pt x="1874" y="4063"/>
                    <a:pt x="1843" y="4094"/>
                    <a:pt x="1811" y="4094"/>
                  </a:cubicBezTo>
                  <a:cubicBezTo>
                    <a:pt x="1780" y="4125"/>
                    <a:pt x="1780" y="4188"/>
                    <a:pt x="1780" y="4250"/>
                  </a:cubicBezTo>
                  <a:cubicBezTo>
                    <a:pt x="1780" y="4313"/>
                    <a:pt x="1780" y="4375"/>
                    <a:pt x="1749" y="4407"/>
                  </a:cubicBezTo>
                  <a:cubicBezTo>
                    <a:pt x="1749" y="4438"/>
                    <a:pt x="1718" y="4469"/>
                    <a:pt x="1686" y="4469"/>
                  </a:cubicBezTo>
                  <a:cubicBezTo>
                    <a:pt x="1655" y="4469"/>
                    <a:pt x="1593" y="4532"/>
                    <a:pt x="1530" y="4563"/>
                  </a:cubicBezTo>
                  <a:cubicBezTo>
                    <a:pt x="1469" y="4625"/>
                    <a:pt x="1437" y="4688"/>
                    <a:pt x="1406" y="4719"/>
                  </a:cubicBezTo>
                  <a:cubicBezTo>
                    <a:pt x="1406" y="4750"/>
                    <a:pt x="1375" y="4813"/>
                    <a:pt x="1344" y="4813"/>
                  </a:cubicBezTo>
                  <a:cubicBezTo>
                    <a:pt x="1344" y="4844"/>
                    <a:pt x="1312" y="4875"/>
                    <a:pt x="1312" y="4907"/>
                  </a:cubicBezTo>
                  <a:cubicBezTo>
                    <a:pt x="1312" y="4938"/>
                    <a:pt x="1281" y="4969"/>
                    <a:pt x="1250" y="5000"/>
                  </a:cubicBezTo>
                  <a:cubicBezTo>
                    <a:pt x="1250" y="5032"/>
                    <a:pt x="1187" y="5032"/>
                    <a:pt x="1156" y="5000"/>
                  </a:cubicBezTo>
                  <a:cubicBezTo>
                    <a:pt x="1125" y="5000"/>
                    <a:pt x="1094" y="5000"/>
                    <a:pt x="1094" y="5032"/>
                  </a:cubicBezTo>
                  <a:cubicBezTo>
                    <a:pt x="1094" y="5063"/>
                    <a:pt x="1031" y="5063"/>
                    <a:pt x="1000" y="5094"/>
                  </a:cubicBezTo>
                  <a:cubicBezTo>
                    <a:pt x="937" y="5094"/>
                    <a:pt x="875" y="5125"/>
                    <a:pt x="875" y="5125"/>
                  </a:cubicBezTo>
                  <a:cubicBezTo>
                    <a:pt x="875" y="5157"/>
                    <a:pt x="906" y="5188"/>
                    <a:pt x="937" y="5219"/>
                  </a:cubicBezTo>
                  <a:cubicBezTo>
                    <a:pt x="969" y="5250"/>
                    <a:pt x="1000" y="5282"/>
                    <a:pt x="1031" y="5282"/>
                  </a:cubicBezTo>
                  <a:cubicBezTo>
                    <a:pt x="1094" y="5313"/>
                    <a:pt x="1094" y="5375"/>
                    <a:pt x="1094" y="5407"/>
                  </a:cubicBezTo>
                  <a:cubicBezTo>
                    <a:pt x="1094" y="5469"/>
                    <a:pt x="1062" y="5532"/>
                    <a:pt x="1031" y="5563"/>
                  </a:cubicBezTo>
                  <a:cubicBezTo>
                    <a:pt x="1031" y="5593"/>
                    <a:pt x="937" y="5624"/>
                    <a:pt x="812" y="5624"/>
                  </a:cubicBezTo>
                  <a:cubicBezTo>
                    <a:pt x="719" y="5624"/>
                    <a:pt x="625" y="5656"/>
                    <a:pt x="594" y="5687"/>
                  </a:cubicBezTo>
                  <a:cubicBezTo>
                    <a:pt x="594" y="5718"/>
                    <a:pt x="594" y="5843"/>
                    <a:pt x="594" y="5937"/>
                  </a:cubicBezTo>
                  <a:cubicBezTo>
                    <a:pt x="594" y="6062"/>
                    <a:pt x="625" y="6187"/>
                    <a:pt x="656" y="6187"/>
                  </a:cubicBezTo>
                  <a:cubicBezTo>
                    <a:pt x="719" y="6187"/>
                    <a:pt x="750" y="6218"/>
                    <a:pt x="781" y="6249"/>
                  </a:cubicBezTo>
                  <a:cubicBezTo>
                    <a:pt x="812" y="6281"/>
                    <a:pt x="875" y="6281"/>
                    <a:pt x="906" y="6249"/>
                  </a:cubicBezTo>
                  <a:cubicBezTo>
                    <a:pt x="969" y="6218"/>
                    <a:pt x="1031" y="6187"/>
                    <a:pt x="1094" y="6187"/>
                  </a:cubicBezTo>
                  <a:cubicBezTo>
                    <a:pt x="1125" y="6156"/>
                    <a:pt x="1156" y="6124"/>
                    <a:pt x="1156" y="6062"/>
                  </a:cubicBezTo>
                  <a:cubicBezTo>
                    <a:pt x="1156" y="6031"/>
                    <a:pt x="1187" y="5968"/>
                    <a:pt x="1187" y="5937"/>
                  </a:cubicBezTo>
                  <a:cubicBezTo>
                    <a:pt x="1219" y="5906"/>
                    <a:pt x="1250" y="5843"/>
                    <a:pt x="1281" y="5843"/>
                  </a:cubicBezTo>
                  <a:cubicBezTo>
                    <a:pt x="1312" y="5812"/>
                    <a:pt x="1375" y="5749"/>
                    <a:pt x="1406" y="5718"/>
                  </a:cubicBezTo>
                  <a:cubicBezTo>
                    <a:pt x="1437" y="5687"/>
                    <a:pt x="1499" y="5656"/>
                    <a:pt x="1530" y="5624"/>
                  </a:cubicBezTo>
                  <a:cubicBezTo>
                    <a:pt x="1561" y="5624"/>
                    <a:pt x="1624" y="5624"/>
                    <a:pt x="1655" y="5624"/>
                  </a:cubicBezTo>
                  <a:cubicBezTo>
                    <a:pt x="1686" y="5656"/>
                    <a:pt x="1749" y="5656"/>
                    <a:pt x="1749" y="5624"/>
                  </a:cubicBezTo>
                  <a:cubicBezTo>
                    <a:pt x="1780" y="5624"/>
                    <a:pt x="1811" y="5593"/>
                    <a:pt x="1843" y="5593"/>
                  </a:cubicBezTo>
                  <a:cubicBezTo>
                    <a:pt x="1874" y="5563"/>
                    <a:pt x="1936" y="5593"/>
                    <a:pt x="1936" y="5656"/>
                  </a:cubicBezTo>
                  <a:cubicBezTo>
                    <a:pt x="1968" y="5687"/>
                    <a:pt x="2030" y="5781"/>
                    <a:pt x="2093" y="5812"/>
                  </a:cubicBezTo>
                  <a:cubicBezTo>
                    <a:pt x="2186" y="5843"/>
                    <a:pt x="2249" y="5937"/>
                    <a:pt x="2249" y="5968"/>
                  </a:cubicBezTo>
                  <a:cubicBezTo>
                    <a:pt x="2249" y="6031"/>
                    <a:pt x="2280" y="6093"/>
                    <a:pt x="2280" y="6124"/>
                  </a:cubicBezTo>
                  <a:cubicBezTo>
                    <a:pt x="2280" y="6156"/>
                    <a:pt x="2280" y="6156"/>
                    <a:pt x="2311" y="6156"/>
                  </a:cubicBezTo>
                  <a:cubicBezTo>
                    <a:pt x="2343" y="6124"/>
                    <a:pt x="2374" y="6062"/>
                    <a:pt x="2374" y="6031"/>
                  </a:cubicBezTo>
                  <a:cubicBezTo>
                    <a:pt x="2374" y="6031"/>
                    <a:pt x="2405" y="5999"/>
                    <a:pt x="2436" y="5999"/>
                  </a:cubicBezTo>
                  <a:cubicBezTo>
                    <a:pt x="2499" y="5999"/>
                    <a:pt x="2499" y="5968"/>
                    <a:pt x="2468" y="5937"/>
                  </a:cubicBezTo>
                  <a:cubicBezTo>
                    <a:pt x="2468" y="5906"/>
                    <a:pt x="2405" y="5874"/>
                    <a:pt x="2405" y="5843"/>
                  </a:cubicBezTo>
                  <a:cubicBezTo>
                    <a:pt x="2374" y="5812"/>
                    <a:pt x="2311" y="5781"/>
                    <a:pt x="2280" y="5749"/>
                  </a:cubicBezTo>
                  <a:cubicBezTo>
                    <a:pt x="2249" y="5749"/>
                    <a:pt x="2218" y="5687"/>
                    <a:pt x="2218" y="5656"/>
                  </a:cubicBezTo>
                  <a:cubicBezTo>
                    <a:pt x="2218" y="5624"/>
                    <a:pt x="2249" y="5593"/>
                    <a:pt x="2280" y="5624"/>
                  </a:cubicBezTo>
                  <a:cubicBezTo>
                    <a:pt x="2343" y="5624"/>
                    <a:pt x="2374" y="5656"/>
                    <a:pt x="2405" y="5687"/>
                  </a:cubicBezTo>
                  <a:cubicBezTo>
                    <a:pt x="2436" y="5718"/>
                    <a:pt x="2468" y="5781"/>
                    <a:pt x="2499" y="5781"/>
                  </a:cubicBezTo>
                  <a:cubicBezTo>
                    <a:pt x="2499" y="5812"/>
                    <a:pt x="2561" y="5874"/>
                    <a:pt x="2593" y="5906"/>
                  </a:cubicBezTo>
                  <a:cubicBezTo>
                    <a:pt x="2624" y="5968"/>
                    <a:pt x="2655" y="6031"/>
                    <a:pt x="2686" y="6093"/>
                  </a:cubicBezTo>
                  <a:cubicBezTo>
                    <a:pt x="2718" y="6156"/>
                    <a:pt x="2749" y="6218"/>
                    <a:pt x="2749" y="6218"/>
                  </a:cubicBezTo>
                  <a:cubicBezTo>
                    <a:pt x="2780" y="6249"/>
                    <a:pt x="2811" y="6249"/>
                    <a:pt x="2843" y="6249"/>
                  </a:cubicBezTo>
                  <a:cubicBezTo>
                    <a:pt x="2874" y="6249"/>
                    <a:pt x="2905" y="6218"/>
                    <a:pt x="2905" y="6156"/>
                  </a:cubicBezTo>
                  <a:cubicBezTo>
                    <a:pt x="2905" y="6093"/>
                    <a:pt x="2936" y="5999"/>
                    <a:pt x="2936" y="5968"/>
                  </a:cubicBezTo>
                  <a:cubicBezTo>
                    <a:pt x="2968" y="5937"/>
                    <a:pt x="2999" y="5937"/>
                    <a:pt x="3030" y="5968"/>
                  </a:cubicBezTo>
                  <a:cubicBezTo>
                    <a:pt x="3061" y="5999"/>
                    <a:pt x="3124" y="6093"/>
                    <a:pt x="3155" y="6156"/>
                  </a:cubicBezTo>
                  <a:cubicBezTo>
                    <a:pt x="3186" y="6218"/>
                    <a:pt x="3249" y="6343"/>
                    <a:pt x="3249" y="6406"/>
                  </a:cubicBezTo>
                  <a:cubicBezTo>
                    <a:pt x="3280" y="6468"/>
                    <a:pt x="3311" y="6468"/>
                    <a:pt x="3311" y="6406"/>
                  </a:cubicBezTo>
                  <a:cubicBezTo>
                    <a:pt x="3343" y="6312"/>
                    <a:pt x="3405" y="6281"/>
                    <a:pt x="3468" y="6312"/>
                  </a:cubicBezTo>
                  <a:cubicBezTo>
                    <a:pt x="3499" y="6312"/>
                    <a:pt x="3561" y="6406"/>
                    <a:pt x="3593" y="6468"/>
                  </a:cubicBezTo>
                  <a:cubicBezTo>
                    <a:pt x="3624" y="6531"/>
                    <a:pt x="3624" y="6624"/>
                    <a:pt x="3593" y="6656"/>
                  </a:cubicBezTo>
                  <a:cubicBezTo>
                    <a:pt x="3561" y="6656"/>
                    <a:pt x="3499" y="6687"/>
                    <a:pt x="3436" y="6687"/>
                  </a:cubicBezTo>
                  <a:cubicBezTo>
                    <a:pt x="3374" y="6687"/>
                    <a:pt x="3280" y="6687"/>
                    <a:pt x="3218" y="6687"/>
                  </a:cubicBezTo>
                  <a:cubicBezTo>
                    <a:pt x="3155" y="6718"/>
                    <a:pt x="2999" y="6687"/>
                    <a:pt x="2905" y="6656"/>
                  </a:cubicBezTo>
                  <a:cubicBezTo>
                    <a:pt x="2780" y="6593"/>
                    <a:pt x="2655" y="6593"/>
                    <a:pt x="2593" y="6624"/>
                  </a:cubicBezTo>
                  <a:cubicBezTo>
                    <a:pt x="2561" y="6656"/>
                    <a:pt x="2468" y="6687"/>
                    <a:pt x="2405" y="6656"/>
                  </a:cubicBezTo>
                  <a:cubicBezTo>
                    <a:pt x="2311" y="6624"/>
                    <a:pt x="2218" y="6624"/>
                    <a:pt x="2155" y="6624"/>
                  </a:cubicBezTo>
                  <a:cubicBezTo>
                    <a:pt x="2061" y="6624"/>
                    <a:pt x="1999" y="6562"/>
                    <a:pt x="1999" y="6531"/>
                  </a:cubicBezTo>
                  <a:cubicBezTo>
                    <a:pt x="1999" y="6468"/>
                    <a:pt x="1968" y="6406"/>
                    <a:pt x="1936" y="6343"/>
                  </a:cubicBezTo>
                  <a:cubicBezTo>
                    <a:pt x="1905" y="6312"/>
                    <a:pt x="1843" y="6249"/>
                    <a:pt x="1780" y="6218"/>
                  </a:cubicBezTo>
                  <a:cubicBezTo>
                    <a:pt x="1718" y="6218"/>
                    <a:pt x="1624" y="6187"/>
                    <a:pt x="1593" y="6218"/>
                  </a:cubicBezTo>
                  <a:cubicBezTo>
                    <a:pt x="1561" y="6218"/>
                    <a:pt x="1406" y="6249"/>
                    <a:pt x="1312" y="6312"/>
                  </a:cubicBezTo>
                  <a:cubicBezTo>
                    <a:pt x="1187" y="6343"/>
                    <a:pt x="1031" y="6374"/>
                    <a:pt x="969" y="6374"/>
                  </a:cubicBezTo>
                  <a:cubicBezTo>
                    <a:pt x="875" y="6374"/>
                    <a:pt x="781" y="6437"/>
                    <a:pt x="750" y="6468"/>
                  </a:cubicBezTo>
                  <a:cubicBezTo>
                    <a:pt x="687" y="6531"/>
                    <a:pt x="656" y="6624"/>
                    <a:pt x="625" y="6656"/>
                  </a:cubicBezTo>
                  <a:cubicBezTo>
                    <a:pt x="625" y="6718"/>
                    <a:pt x="594" y="6781"/>
                    <a:pt x="562" y="6812"/>
                  </a:cubicBezTo>
                  <a:cubicBezTo>
                    <a:pt x="531" y="6812"/>
                    <a:pt x="437" y="6874"/>
                    <a:pt x="375" y="6937"/>
                  </a:cubicBezTo>
                  <a:cubicBezTo>
                    <a:pt x="312" y="7031"/>
                    <a:pt x="219" y="7124"/>
                    <a:pt x="187" y="7218"/>
                  </a:cubicBezTo>
                  <a:cubicBezTo>
                    <a:pt x="125" y="7281"/>
                    <a:pt x="62" y="7437"/>
                    <a:pt x="31" y="7531"/>
                  </a:cubicBezTo>
                  <a:cubicBezTo>
                    <a:pt x="31" y="7624"/>
                    <a:pt x="0" y="7812"/>
                    <a:pt x="31" y="7906"/>
                  </a:cubicBezTo>
                  <a:cubicBezTo>
                    <a:pt x="31" y="8031"/>
                    <a:pt x="93" y="8187"/>
                    <a:pt x="156" y="8312"/>
                  </a:cubicBezTo>
                  <a:cubicBezTo>
                    <a:pt x="250" y="8406"/>
                    <a:pt x="344" y="8531"/>
                    <a:pt x="437" y="8593"/>
                  </a:cubicBezTo>
                  <a:cubicBezTo>
                    <a:pt x="531" y="8656"/>
                    <a:pt x="625" y="8718"/>
                    <a:pt x="656" y="8718"/>
                  </a:cubicBezTo>
                  <a:cubicBezTo>
                    <a:pt x="719" y="8749"/>
                    <a:pt x="781" y="8718"/>
                    <a:pt x="844" y="8718"/>
                  </a:cubicBezTo>
                  <a:cubicBezTo>
                    <a:pt x="906" y="8687"/>
                    <a:pt x="1000" y="8687"/>
                    <a:pt x="1031" y="8687"/>
                  </a:cubicBezTo>
                  <a:cubicBezTo>
                    <a:pt x="1062" y="8687"/>
                    <a:pt x="1156" y="8687"/>
                    <a:pt x="1219" y="8656"/>
                  </a:cubicBezTo>
                  <a:cubicBezTo>
                    <a:pt x="1312" y="8624"/>
                    <a:pt x="1406" y="8624"/>
                    <a:pt x="1437" y="8624"/>
                  </a:cubicBezTo>
                  <a:cubicBezTo>
                    <a:pt x="1499" y="8624"/>
                    <a:pt x="1561" y="8656"/>
                    <a:pt x="1561" y="8687"/>
                  </a:cubicBezTo>
                  <a:cubicBezTo>
                    <a:pt x="1593" y="8687"/>
                    <a:pt x="1655" y="8718"/>
                    <a:pt x="1718" y="8718"/>
                  </a:cubicBezTo>
                  <a:cubicBezTo>
                    <a:pt x="1780" y="8718"/>
                    <a:pt x="1843" y="8749"/>
                    <a:pt x="1843" y="8812"/>
                  </a:cubicBezTo>
                  <a:cubicBezTo>
                    <a:pt x="1843" y="8874"/>
                    <a:pt x="1843" y="8968"/>
                    <a:pt x="1843" y="8999"/>
                  </a:cubicBezTo>
                  <a:cubicBezTo>
                    <a:pt x="1811" y="9062"/>
                    <a:pt x="1811" y="9124"/>
                    <a:pt x="1843" y="9156"/>
                  </a:cubicBezTo>
                  <a:cubicBezTo>
                    <a:pt x="1843" y="9156"/>
                    <a:pt x="1905" y="9218"/>
                    <a:pt x="1936" y="9249"/>
                  </a:cubicBezTo>
                  <a:cubicBezTo>
                    <a:pt x="1968" y="9312"/>
                    <a:pt x="1999" y="9374"/>
                    <a:pt x="2030" y="9468"/>
                  </a:cubicBezTo>
                  <a:cubicBezTo>
                    <a:pt x="2093" y="9531"/>
                    <a:pt x="2061" y="9624"/>
                    <a:pt x="2030" y="9718"/>
                  </a:cubicBezTo>
                  <a:cubicBezTo>
                    <a:pt x="2030" y="9718"/>
                    <a:pt x="2030" y="9718"/>
                    <a:pt x="2093" y="9749"/>
                  </a:cubicBezTo>
                  <a:cubicBezTo>
                    <a:pt x="2186" y="9749"/>
                    <a:pt x="2186" y="9749"/>
                    <a:pt x="2186" y="9749"/>
                  </a:cubicBezTo>
                  <a:cubicBezTo>
                    <a:pt x="2186" y="9843"/>
                    <a:pt x="2186" y="9906"/>
                    <a:pt x="2155" y="9906"/>
                  </a:cubicBezTo>
                  <a:cubicBezTo>
                    <a:pt x="2155" y="9937"/>
                    <a:pt x="2124" y="9999"/>
                    <a:pt x="2093" y="10031"/>
                  </a:cubicBezTo>
                  <a:cubicBezTo>
                    <a:pt x="2061" y="10062"/>
                    <a:pt x="2061" y="10156"/>
                    <a:pt x="2061" y="10218"/>
                  </a:cubicBezTo>
                  <a:cubicBezTo>
                    <a:pt x="2061" y="10312"/>
                    <a:pt x="2093" y="10406"/>
                    <a:pt x="2124" y="10468"/>
                  </a:cubicBezTo>
                  <a:cubicBezTo>
                    <a:pt x="2155" y="10499"/>
                    <a:pt x="2186" y="10593"/>
                    <a:pt x="2218" y="10656"/>
                  </a:cubicBezTo>
                  <a:cubicBezTo>
                    <a:pt x="2218" y="10687"/>
                    <a:pt x="2249" y="10812"/>
                    <a:pt x="2249" y="10874"/>
                  </a:cubicBezTo>
                  <a:cubicBezTo>
                    <a:pt x="2280" y="10968"/>
                    <a:pt x="2280" y="11062"/>
                    <a:pt x="2311" y="11062"/>
                  </a:cubicBezTo>
                  <a:cubicBezTo>
                    <a:pt x="2343" y="11093"/>
                    <a:pt x="2374" y="11156"/>
                    <a:pt x="2405" y="11187"/>
                  </a:cubicBezTo>
                  <a:cubicBezTo>
                    <a:pt x="2436" y="11218"/>
                    <a:pt x="2468" y="11281"/>
                    <a:pt x="2468" y="11343"/>
                  </a:cubicBezTo>
                  <a:cubicBezTo>
                    <a:pt x="2499" y="11406"/>
                    <a:pt x="2530" y="11499"/>
                    <a:pt x="2561" y="11562"/>
                  </a:cubicBezTo>
                  <a:cubicBezTo>
                    <a:pt x="2561" y="11624"/>
                    <a:pt x="2686" y="11687"/>
                    <a:pt x="2811" y="11687"/>
                  </a:cubicBezTo>
                  <a:cubicBezTo>
                    <a:pt x="2936" y="11656"/>
                    <a:pt x="3155" y="11562"/>
                    <a:pt x="3280" y="11437"/>
                  </a:cubicBezTo>
                  <a:cubicBezTo>
                    <a:pt x="3343" y="11374"/>
                    <a:pt x="3343" y="11374"/>
                    <a:pt x="3343" y="11374"/>
                  </a:cubicBezTo>
                  <a:cubicBezTo>
                    <a:pt x="3468" y="11249"/>
                    <a:pt x="3561" y="11124"/>
                    <a:pt x="3561" y="11062"/>
                  </a:cubicBezTo>
                  <a:cubicBezTo>
                    <a:pt x="3530" y="10999"/>
                    <a:pt x="3561" y="10937"/>
                    <a:pt x="3624" y="10906"/>
                  </a:cubicBezTo>
                  <a:cubicBezTo>
                    <a:pt x="3655" y="10906"/>
                    <a:pt x="3718" y="10781"/>
                    <a:pt x="3718" y="10687"/>
                  </a:cubicBezTo>
                  <a:cubicBezTo>
                    <a:pt x="3749" y="10562"/>
                    <a:pt x="3811" y="10437"/>
                    <a:pt x="3874" y="10406"/>
                  </a:cubicBezTo>
                  <a:cubicBezTo>
                    <a:pt x="3936" y="10343"/>
                    <a:pt x="4030" y="10249"/>
                    <a:pt x="4061" y="10218"/>
                  </a:cubicBezTo>
                  <a:cubicBezTo>
                    <a:pt x="4093" y="10156"/>
                    <a:pt x="4124" y="10031"/>
                    <a:pt x="4124" y="9937"/>
                  </a:cubicBezTo>
                  <a:cubicBezTo>
                    <a:pt x="4124" y="9843"/>
                    <a:pt x="4093" y="9656"/>
                    <a:pt x="4093" y="9562"/>
                  </a:cubicBezTo>
                  <a:cubicBezTo>
                    <a:pt x="4061" y="9437"/>
                    <a:pt x="4124" y="9281"/>
                    <a:pt x="4186" y="9218"/>
                  </a:cubicBezTo>
                  <a:cubicBezTo>
                    <a:pt x="4249" y="9124"/>
                    <a:pt x="4343" y="9031"/>
                    <a:pt x="4405" y="8999"/>
                  </a:cubicBezTo>
                  <a:cubicBezTo>
                    <a:pt x="4436" y="8937"/>
                    <a:pt x="4530" y="8812"/>
                    <a:pt x="4593" y="8718"/>
                  </a:cubicBezTo>
                  <a:cubicBezTo>
                    <a:pt x="4686" y="8624"/>
                    <a:pt x="4749" y="8468"/>
                    <a:pt x="4811" y="8374"/>
                  </a:cubicBezTo>
                  <a:cubicBezTo>
                    <a:pt x="4843" y="8281"/>
                    <a:pt x="4780" y="8218"/>
                    <a:pt x="4655" y="8249"/>
                  </a:cubicBezTo>
                  <a:cubicBezTo>
                    <a:pt x="4530" y="8249"/>
                    <a:pt x="4405" y="8249"/>
                    <a:pt x="4374" y="8249"/>
                  </a:cubicBezTo>
                  <a:cubicBezTo>
                    <a:pt x="4343" y="8249"/>
                    <a:pt x="4280" y="8218"/>
                    <a:pt x="4249" y="8187"/>
                  </a:cubicBezTo>
                  <a:cubicBezTo>
                    <a:pt x="4218" y="8156"/>
                    <a:pt x="4155" y="8062"/>
                    <a:pt x="4124" y="7999"/>
                  </a:cubicBezTo>
                  <a:cubicBezTo>
                    <a:pt x="4061" y="7968"/>
                    <a:pt x="3999" y="7812"/>
                    <a:pt x="3936" y="7718"/>
                  </a:cubicBezTo>
                  <a:cubicBezTo>
                    <a:pt x="3874" y="7593"/>
                    <a:pt x="3780" y="7406"/>
                    <a:pt x="3718" y="7249"/>
                  </a:cubicBezTo>
                  <a:cubicBezTo>
                    <a:pt x="3655" y="7124"/>
                    <a:pt x="3624" y="6999"/>
                    <a:pt x="3624" y="6999"/>
                  </a:cubicBezTo>
                  <a:cubicBezTo>
                    <a:pt x="3655" y="6968"/>
                    <a:pt x="3686" y="6968"/>
                    <a:pt x="3718" y="6999"/>
                  </a:cubicBezTo>
                  <a:cubicBezTo>
                    <a:pt x="3718" y="7031"/>
                    <a:pt x="3780" y="7124"/>
                    <a:pt x="3843" y="7218"/>
                  </a:cubicBezTo>
                  <a:cubicBezTo>
                    <a:pt x="3905" y="7281"/>
                    <a:pt x="3936" y="7406"/>
                    <a:pt x="3968" y="7437"/>
                  </a:cubicBezTo>
                  <a:cubicBezTo>
                    <a:pt x="3968" y="7499"/>
                    <a:pt x="3999" y="7531"/>
                    <a:pt x="4030" y="7562"/>
                  </a:cubicBezTo>
                  <a:cubicBezTo>
                    <a:pt x="4061" y="7562"/>
                    <a:pt x="4093" y="7624"/>
                    <a:pt x="4124" y="7656"/>
                  </a:cubicBezTo>
                  <a:cubicBezTo>
                    <a:pt x="4155" y="7718"/>
                    <a:pt x="4186" y="7781"/>
                    <a:pt x="4218" y="7812"/>
                  </a:cubicBezTo>
                  <a:cubicBezTo>
                    <a:pt x="4249" y="7843"/>
                    <a:pt x="4280" y="7906"/>
                    <a:pt x="4280" y="7968"/>
                  </a:cubicBezTo>
                  <a:cubicBezTo>
                    <a:pt x="4311" y="7999"/>
                    <a:pt x="4374" y="8062"/>
                    <a:pt x="4436" y="8062"/>
                  </a:cubicBezTo>
                  <a:cubicBezTo>
                    <a:pt x="4499" y="8062"/>
                    <a:pt x="4593" y="8031"/>
                    <a:pt x="4655" y="7999"/>
                  </a:cubicBezTo>
                  <a:cubicBezTo>
                    <a:pt x="4718" y="7968"/>
                    <a:pt x="4780" y="7968"/>
                    <a:pt x="4811" y="7968"/>
                  </a:cubicBezTo>
                  <a:cubicBezTo>
                    <a:pt x="4843" y="7968"/>
                    <a:pt x="4905" y="7937"/>
                    <a:pt x="4936" y="7906"/>
                  </a:cubicBezTo>
                  <a:cubicBezTo>
                    <a:pt x="4968" y="7906"/>
                    <a:pt x="5030" y="7874"/>
                    <a:pt x="5061" y="7843"/>
                  </a:cubicBezTo>
                  <a:cubicBezTo>
                    <a:pt x="5093" y="7812"/>
                    <a:pt x="5155" y="7781"/>
                    <a:pt x="5218" y="7749"/>
                  </a:cubicBezTo>
                  <a:cubicBezTo>
                    <a:pt x="5249" y="7687"/>
                    <a:pt x="5311" y="7656"/>
                    <a:pt x="5311" y="7593"/>
                  </a:cubicBezTo>
                  <a:cubicBezTo>
                    <a:pt x="5343" y="7562"/>
                    <a:pt x="5374" y="7531"/>
                    <a:pt x="5405" y="7499"/>
                  </a:cubicBezTo>
                  <a:cubicBezTo>
                    <a:pt x="5436" y="7468"/>
                    <a:pt x="5405" y="7406"/>
                    <a:pt x="5343" y="7343"/>
                  </a:cubicBezTo>
                  <a:cubicBezTo>
                    <a:pt x="5249" y="7281"/>
                    <a:pt x="5186" y="7249"/>
                    <a:pt x="5124" y="7249"/>
                  </a:cubicBezTo>
                  <a:cubicBezTo>
                    <a:pt x="5093" y="7249"/>
                    <a:pt x="5030" y="7218"/>
                    <a:pt x="4968" y="7218"/>
                  </a:cubicBezTo>
                  <a:cubicBezTo>
                    <a:pt x="4905" y="7218"/>
                    <a:pt x="4811" y="7124"/>
                    <a:pt x="4718" y="7062"/>
                  </a:cubicBezTo>
                  <a:cubicBezTo>
                    <a:pt x="4655" y="6968"/>
                    <a:pt x="4624" y="6874"/>
                    <a:pt x="4655" y="6843"/>
                  </a:cubicBezTo>
                  <a:cubicBezTo>
                    <a:pt x="4686" y="6812"/>
                    <a:pt x="4780" y="6874"/>
                    <a:pt x="4811" y="6937"/>
                  </a:cubicBezTo>
                  <a:cubicBezTo>
                    <a:pt x="4874" y="6999"/>
                    <a:pt x="4968" y="7062"/>
                    <a:pt x="5061" y="7062"/>
                  </a:cubicBezTo>
                  <a:cubicBezTo>
                    <a:pt x="5124" y="7062"/>
                    <a:pt x="5186" y="7062"/>
                    <a:pt x="5218" y="7093"/>
                  </a:cubicBezTo>
                  <a:cubicBezTo>
                    <a:pt x="5249" y="7093"/>
                    <a:pt x="5343" y="7124"/>
                    <a:pt x="5405" y="7124"/>
                  </a:cubicBezTo>
                  <a:cubicBezTo>
                    <a:pt x="5468" y="7124"/>
                    <a:pt x="5624" y="7124"/>
                    <a:pt x="5718" y="7156"/>
                  </a:cubicBezTo>
                  <a:cubicBezTo>
                    <a:pt x="5811" y="7156"/>
                    <a:pt x="5874" y="7187"/>
                    <a:pt x="5905" y="7218"/>
                  </a:cubicBezTo>
                  <a:cubicBezTo>
                    <a:pt x="5936" y="7249"/>
                    <a:pt x="5999" y="7281"/>
                    <a:pt x="6061" y="7312"/>
                  </a:cubicBezTo>
                  <a:cubicBezTo>
                    <a:pt x="6124" y="7312"/>
                    <a:pt x="6155" y="7343"/>
                    <a:pt x="6124" y="7374"/>
                  </a:cubicBezTo>
                  <a:cubicBezTo>
                    <a:pt x="6093" y="7374"/>
                    <a:pt x="6093" y="7437"/>
                    <a:pt x="6124" y="7468"/>
                  </a:cubicBezTo>
                  <a:cubicBezTo>
                    <a:pt x="6155" y="7531"/>
                    <a:pt x="6218" y="7531"/>
                    <a:pt x="6280" y="7499"/>
                  </a:cubicBezTo>
                  <a:cubicBezTo>
                    <a:pt x="6343" y="7499"/>
                    <a:pt x="6374" y="7531"/>
                    <a:pt x="6374" y="7593"/>
                  </a:cubicBezTo>
                  <a:cubicBezTo>
                    <a:pt x="6343" y="7687"/>
                    <a:pt x="6374" y="7781"/>
                    <a:pt x="6405" y="7843"/>
                  </a:cubicBezTo>
                  <a:cubicBezTo>
                    <a:pt x="6436" y="7937"/>
                    <a:pt x="6499" y="8031"/>
                    <a:pt x="6530" y="8093"/>
                  </a:cubicBezTo>
                  <a:cubicBezTo>
                    <a:pt x="6593" y="8156"/>
                    <a:pt x="6593" y="8249"/>
                    <a:pt x="6593" y="8312"/>
                  </a:cubicBezTo>
                  <a:cubicBezTo>
                    <a:pt x="6593" y="8343"/>
                    <a:pt x="6593" y="8406"/>
                    <a:pt x="6624" y="8406"/>
                  </a:cubicBezTo>
                  <a:cubicBezTo>
                    <a:pt x="6655" y="8437"/>
                    <a:pt x="6718" y="8437"/>
                    <a:pt x="6749" y="8406"/>
                  </a:cubicBezTo>
                  <a:cubicBezTo>
                    <a:pt x="6780" y="8374"/>
                    <a:pt x="6843" y="8406"/>
                    <a:pt x="6843" y="8468"/>
                  </a:cubicBezTo>
                  <a:cubicBezTo>
                    <a:pt x="6843" y="8499"/>
                    <a:pt x="6874" y="8562"/>
                    <a:pt x="6905" y="8562"/>
                  </a:cubicBezTo>
                  <a:cubicBezTo>
                    <a:pt x="6968" y="8562"/>
                    <a:pt x="6999" y="8531"/>
                    <a:pt x="6968" y="8499"/>
                  </a:cubicBezTo>
                  <a:cubicBezTo>
                    <a:pt x="6968" y="8437"/>
                    <a:pt x="6936" y="8374"/>
                    <a:pt x="6905" y="8312"/>
                  </a:cubicBezTo>
                  <a:cubicBezTo>
                    <a:pt x="6905" y="8249"/>
                    <a:pt x="6874" y="8156"/>
                    <a:pt x="6905" y="8093"/>
                  </a:cubicBezTo>
                  <a:cubicBezTo>
                    <a:pt x="6905" y="8031"/>
                    <a:pt x="7030" y="7874"/>
                    <a:pt x="7124" y="7781"/>
                  </a:cubicBezTo>
                  <a:cubicBezTo>
                    <a:pt x="7155" y="7749"/>
                    <a:pt x="7155" y="7749"/>
                    <a:pt x="7155" y="7749"/>
                  </a:cubicBezTo>
                  <a:cubicBezTo>
                    <a:pt x="7280" y="7624"/>
                    <a:pt x="7436" y="7499"/>
                    <a:pt x="7499" y="7499"/>
                  </a:cubicBezTo>
                  <a:cubicBezTo>
                    <a:pt x="7561" y="7499"/>
                    <a:pt x="7624" y="7468"/>
                    <a:pt x="7686" y="7437"/>
                  </a:cubicBezTo>
                  <a:cubicBezTo>
                    <a:pt x="7718" y="7437"/>
                    <a:pt x="7749" y="7468"/>
                    <a:pt x="7749" y="7499"/>
                  </a:cubicBezTo>
                  <a:cubicBezTo>
                    <a:pt x="7749" y="7531"/>
                    <a:pt x="7780" y="7593"/>
                    <a:pt x="7811" y="7624"/>
                  </a:cubicBezTo>
                  <a:cubicBezTo>
                    <a:pt x="7874" y="7656"/>
                    <a:pt x="7905" y="7718"/>
                    <a:pt x="7905" y="7781"/>
                  </a:cubicBezTo>
                  <a:cubicBezTo>
                    <a:pt x="7905" y="7812"/>
                    <a:pt x="7936" y="7843"/>
                    <a:pt x="7968" y="7843"/>
                  </a:cubicBezTo>
                  <a:cubicBezTo>
                    <a:pt x="7999" y="7843"/>
                    <a:pt x="8061" y="7874"/>
                    <a:pt x="8093" y="7906"/>
                  </a:cubicBezTo>
                  <a:cubicBezTo>
                    <a:pt x="8124" y="7937"/>
                    <a:pt x="8155" y="8062"/>
                    <a:pt x="8155" y="8156"/>
                  </a:cubicBezTo>
                  <a:cubicBezTo>
                    <a:pt x="8155" y="8249"/>
                    <a:pt x="8186" y="8374"/>
                    <a:pt x="8218" y="8468"/>
                  </a:cubicBezTo>
                  <a:cubicBezTo>
                    <a:pt x="8249" y="8531"/>
                    <a:pt x="8280" y="8624"/>
                    <a:pt x="8280" y="8656"/>
                  </a:cubicBezTo>
                  <a:cubicBezTo>
                    <a:pt x="8311" y="8718"/>
                    <a:pt x="8311" y="8781"/>
                    <a:pt x="8343" y="8812"/>
                  </a:cubicBezTo>
                  <a:cubicBezTo>
                    <a:pt x="8374" y="8843"/>
                    <a:pt x="8343" y="8843"/>
                    <a:pt x="8311" y="8812"/>
                  </a:cubicBezTo>
                  <a:cubicBezTo>
                    <a:pt x="8249" y="8812"/>
                    <a:pt x="8186" y="8781"/>
                    <a:pt x="8155" y="8749"/>
                  </a:cubicBezTo>
                  <a:cubicBezTo>
                    <a:pt x="8124" y="8718"/>
                    <a:pt x="8061" y="8687"/>
                    <a:pt x="8061" y="8687"/>
                  </a:cubicBezTo>
                  <a:cubicBezTo>
                    <a:pt x="8030" y="8687"/>
                    <a:pt x="8030" y="8718"/>
                    <a:pt x="8061" y="8812"/>
                  </a:cubicBezTo>
                  <a:cubicBezTo>
                    <a:pt x="8061" y="8874"/>
                    <a:pt x="8155" y="8968"/>
                    <a:pt x="8218" y="9031"/>
                  </a:cubicBezTo>
                  <a:cubicBezTo>
                    <a:pt x="8280" y="9093"/>
                    <a:pt x="8374" y="9187"/>
                    <a:pt x="8405" y="9249"/>
                  </a:cubicBezTo>
                  <a:cubicBezTo>
                    <a:pt x="8468" y="9312"/>
                    <a:pt x="8530" y="9406"/>
                    <a:pt x="8561" y="9437"/>
                  </a:cubicBezTo>
                  <a:cubicBezTo>
                    <a:pt x="8593" y="9468"/>
                    <a:pt x="8686" y="9531"/>
                    <a:pt x="8718" y="9562"/>
                  </a:cubicBezTo>
                  <a:cubicBezTo>
                    <a:pt x="8780" y="9593"/>
                    <a:pt x="8874" y="9624"/>
                    <a:pt x="8905" y="9624"/>
                  </a:cubicBezTo>
                  <a:cubicBezTo>
                    <a:pt x="8936" y="9624"/>
                    <a:pt x="8999" y="9624"/>
                    <a:pt x="9061" y="9656"/>
                  </a:cubicBezTo>
                  <a:cubicBezTo>
                    <a:pt x="9093" y="9656"/>
                    <a:pt x="9155" y="9656"/>
                    <a:pt x="9186" y="9656"/>
                  </a:cubicBezTo>
                  <a:cubicBezTo>
                    <a:pt x="9218" y="9656"/>
                    <a:pt x="9280" y="9687"/>
                    <a:pt x="9343" y="9687"/>
                  </a:cubicBezTo>
                  <a:cubicBezTo>
                    <a:pt x="9374" y="9687"/>
                    <a:pt x="9468" y="9687"/>
                    <a:pt x="9499" y="9687"/>
                  </a:cubicBezTo>
                  <a:cubicBezTo>
                    <a:pt x="9561" y="9687"/>
                    <a:pt x="9624" y="9718"/>
                    <a:pt x="9655" y="9749"/>
                  </a:cubicBezTo>
                  <a:cubicBezTo>
                    <a:pt x="9686" y="9781"/>
                    <a:pt x="9749" y="9749"/>
                    <a:pt x="9780" y="9718"/>
                  </a:cubicBezTo>
                  <a:cubicBezTo>
                    <a:pt x="9811" y="9687"/>
                    <a:pt x="9843" y="9687"/>
                    <a:pt x="9874" y="9687"/>
                  </a:cubicBezTo>
                  <a:cubicBezTo>
                    <a:pt x="9905" y="9687"/>
                    <a:pt x="9936" y="9718"/>
                    <a:pt x="9936" y="9749"/>
                  </a:cubicBezTo>
                  <a:cubicBezTo>
                    <a:pt x="9936" y="9781"/>
                    <a:pt x="9999" y="9781"/>
                    <a:pt x="10030" y="9749"/>
                  </a:cubicBezTo>
                  <a:cubicBezTo>
                    <a:pt x="10061" y="9718"/>
                    <a:pt x="10155" y="9687"/>
                    <a:pt x="10186" y="9656"/>
                  </a:cubicBezTo>
                  <a:cubicBezTo>
                    <a:pt x="10218" y="9656"/>
                    <a:pt x="10218" y="9624"/>
                    <a:pt x="10155" y="9624"/>
                  </a:cubicBezTo>
                  <a:cubicBezTo>
                    <a:pt x="10124" y="9624"/>
                    <a:pt x="9999" y="9624"/>
                    <a:pt x="9936" y="9593"/>
                  </a:cubicBezTo>
                  <a:cubicBezTo>
                    <a:pt x="9874" y="9593"/>
                    <a:pt x="9811" y="9593"/>
                    <a:pt x="9780" y="9624"/>
                  </a:cubicBezTo>
                  <a:cubicBezTo>
                    <a:pt x="9749" y="9624"/>
                    <a:pt x="9624" y="9624"/>
                    <a:pt x="9530" y="9593"/>
                  </a:cubicBezTo>
                  <a:cubicBezTo>
                    <a:pt x="9405" y="9562"/>
                    <a:pt x="9311" y="9531"/>
                    <a:pt x="9280" y="9531"/>
                  </a:cubicBezTo>
                  <a:cubicBezTo>
                    <a:pt x="9249" y="9499"/>
                    <a:pt x="9186" y="9499"/>
                    <a:pt x="9124" y="9499"/>
                  </a:cubicBezTo>
                  <a:cubicBezTo>
                    <a:pt x="9093" y="9499"/>
                    <a:pt x="8999" y="9468"/>
                    <a:pt x="8968" y="9468"/>
                  </a:cubicBezTo>
                  <a:cubicBezTo>
                    <a:pt x="8905" y="9468"/>
                    <a:pt x="8843" y="9468"/>
                    <a:pt x="8811" y="9468"/>
                  </a:cubicBezTo>
                  <a:cubicBezTo>
                    <a:pt x="8749" y="9468"/>
                    <a:pt x="8718" y="9406"/>
                    <a:pt x="8718" y="9374"/>
                  </a:cubicBezTo>
                  <a:cubicBezTo>
                    <a:pt x="8718" y="9312"/>
                    <a:pt x="8780" y="9249"/>
                    <a:pt x="8811" y="9249"/>
                  </a:cubicBezTo>
                  <a:cubicBezTo>
                    <a:pt x="8874" y="9249"/>
                    <a:pt x="8811" y="9218"/>
                    <a:pt x="8718" y="9187"/>
                  </a:cubicBezTo>
                  <a:cubicBezTo>
                    <a:pt x="8655" y="9124"/>
                    <a:pt x="8561" y="9062"/>
                    <a:pt x="8561" y="9031"/>
                  </a:cubicBezTo>
                  <a:cubicBezTo>
                    <a:pt x="8561" y="8999"/>
                    <a:pt x="8530" y="8906"/>
                    <a:pt x="8530" y="8874"/>
                  </a:cubicBezTo>
                  <a:cubicBezTo>
                    <a:pt x="8530" y="8812"/>
                    <a:pt x="8530" y="8749"/>
                    <a:pt x="8530" y="8718"/>
                  </a:cubicBezTo>
                  <a:cubicBezTo>
                    <a:pt x="8530" y="8687"/>
                    <a:pt x="8499" y="8624"/>
                    <a:pt x="8468" y="8593"/>
                  </a:cubicBezTo>
                  <a:cubicBezTo>
                    <a:pt x="8436" y="8562"/>
                    <a:pt x="8374" y="8499"/>
                    <a:pt x="8343" y="8437"/>
                  </a:cubicBezTo>
                  <a:cubicBezTo>
                    <a:pt x="8311" y="8406"/>
                    <a:pt x="8311" y="8312"/>
                    <a:pt x="8311" y="8249"/>
                  </a:cubicBezTo>
                  <a:cubicBezTo>
                    <a:pt x="8311" y="8187"/>
                    <a:pt x="8343" y="8124"/>
                    <a:pt x="8374" y="8124"/>
                  </a:cubicBezTo>
                  <a:cubicBezTo>
                    <a:pt x="8405" y="8124"/>
                    <a:pt x="8468" y="8187"/>
                    <a:pt x="8530" y="8249"/>
                  </a:cubicBezTo>
                  <a:cubicBezTo>
                    <a:pt x="8561" y="8312"/>
                    <a:pt x="8624" y="8374"/>
                    <a:pt x="8655" y="8374"/>
                  </a:cubicBezTo>
                  <a:cubicBezTo>
                    <a:pt x="8655" y="8374"/>
                    <a:pt x="8718" y="8343"/>
                    <a:pt x="8780" y="8312"/>
                  </a:cubicBezTo>
                  <a:cubicBezTo>
                    <a:pt x="8843" y="8281"/>
                    <a:pt x="8905" y="8249"/>
                    <a:pt x="8936" y="8218"/>
                  </a:cubicBezTo>
                  <a:cubicBezTo>
                    <a:pt x="8936" y="8187"/>
                    <a:pt x="8968" y="8093"/>
                    <a:pt x="8968" y="8031"/>
                  </a:cubicBezTo>
                  <a:cubicBezTo>
                    <a:pt x="8936" y="7937"/>
                    <a:pt x="8905" y="7843"/>
                    <a:pt x="8843" y="7812"/>
                  </a:cubicBezTo>
                  <a:cubicBezTo>
                    <a:pt x="8811" y="7781"/>
                    <a:pt x="8749" y="7749"/>
                    <a:pt x="8749" y="7718"/>
                  </a:cubicBezTo>
                  <a:cubicBezTo>
                    <a:pt x="8749" y="7656"/>
                    <a:pt x="8780" y="7624"/>
                    <a:pt x="8843" y="7562"/>
                  </a:cubicBezTo>
                  <a:cubicBezTo>
                    <a:pt x="8874" y="7531"/>
                    <a:pt x="8936" y="7531"/>
                    <a:pt x="8936" y="7593"/>
                  </a:cubicBezTo>
                  <a:cubicBezTo>
                    <a:pt x="8936" y="7624"/>
                    <a:pt x="8936" y="7687"/>
                    <a:pt x="8968" y="7687"/>
                  </a:cubicBezTo>
                  <a:cubicBezTo>
                    <a:pt x="8999" y="7687"/>
                    <a:pt x="9030" y="7656"/>
                    <a:pt x="9061" y="7593"/>
                  </a:cubicBezTo>
                  <a:cubicBezTo>
                    <a:pt x="9093" y="7562"/>
                    <a:pt x="9155" y="7499"/>
                    <a:pt x="9186" y="7468"/>
                  </a:cubicBezTo>
                  <a:cubicBezTo>
                    <a:pt x="9218" y="7437"/>
                    <a:pt x="9280" y="7406"/>
                    <a:pt x="9343" y="7406"/>
                  </a:cubicBezTo>
                  <a:cubicBezTo>
                    <a:pt x="9405" y="7406"/>
                    <a:pt x="9561" y="7312"/>
                    <a:pt x="9655" y="7187"/>
                  </a:cubicBezTo>
                  <a:cubicBezTo>
                    <a:pt x="9749" y="7093"/>
                    <a:pt x="9811" y="6906"/>
                    <a:pt x="9811" y="6812"/>
                  </a:cubicBezTo>
                  <a:cubicBezTo>
                    <a:pt x="9811" y="6687"/>
                    <a:pt x="9780" y="6562"/>
                    <a:pt x="9780" y="6499"/>
                  </a:cubicBezTo>
                  <a:cubicBezTo>
                    <a:pt x="9749" y="6468"/>
                    <a:pt x="9749" y="6406"/>
                    <a:pt x="9749" y="6374"/>
                  </a:cubicBezTo>
                  <a:cubicBezTo>
                    <a:pt x="9780" y="6343"/>
                    <a:pt x="9811" y="6281"/>
                    <a:pt x="9843" y="6281"/>
                  </a:cubicBezTo>
                  <a:cubicBezTo>
                    <a:pt x="9905" y="6249"/>
                    <a:pt x="9936" y="6218"/>
                    <a:pt x="9936" y="6156"/>
                  </a:cubicBezTo>
                  <a:cubicBezTo>
                    <a:pt x="9968" y="6124"/>
                    <a:pt x="9905" y="6124"/>
                    <a:pt x="9843" y="6124"/>
                  </a:cubicBezTo>
                  <a:cubicBezTo>
                    <a:pt x="9749" y="6156"/>
                    <a:pt x="9655" y="6156"/>
                    <a:pt x="9655" y="6156"/>
                  </a:cubicBezTo>
                  <a:cubicBezTo>
                    <a:pt x="9624" y="6124"/>
                    <a:pt x="9655" y="6093"/>
                    <a:pt x="9686" y="6031"/>
                  </a:cubicBezTo>
                  <a:cubicBezTo>
                    <a:pt x="9718" y="5999"/>
                    <a:pt x="9780" y="5968"/>
                    <a:pt x="9780" y="5999"/>
                  </a:cubicBezTo>
                  <a:cubicBezTo>
                    <a:pt x="9780" y="6031"/>
                    <a:pt x="9843" y="6031"/>
                    <a:pt x="9936" y="5999"/>
                  </a:cubicBezTo>
                  <a:cubicBezTo>
                    <a:pt x="9999" y="5968"/>
                    <a:pt x="10061" y="5968"/>
                    <a:pt x="10093" y="6031"/>
                  </a:cubicBezTo>
                  <a:cubicBezTo>
                    <a:pt x="10093" y="6062"/>
                    <a:pt x="10124" y="6156"/>
                    <a:pt x="10124" y="6218"/>
                  </a:cubicBezTo>
                  <a:cubicBezTo>
                    <a:pt x="10124" y="6312"/>
                    <a:pt x="10155" y="6374"/>
                    <a:pt x="10186" y="6406"/>
                  </a:cubicBezTo>
                  <a:cubicBezTo>
                    <a:pt x="10186" y="6406"/>
                    <a:pt x="10249" y="6437"/>
                    <a:pt x="10280" y="6437"/>
                  </a:cubicBezTo>
                  <a:cubicBezTo>
                    <a:pt x="10311" y="6437"/>
                    <a:pt x="10343" y="6406"/>
                    <a:pt x="10374" y="6374"/>
                  </a:cubicBezTo>
                  <a:cubicBezTo>
                    <a:pt x="10374" y="6343"/>
                    <a:pt x="10374" y="6281"/>
                    <a:pt x="10374" y="6187"/>
                  </a:cubicBezTo>
                  <a:cubicBezTo>
                    <a:pt x="10343" y="6124"/>
                    <a:pt x="10343" y="6031"/>
                    <a:pt x="10343" y="5999"/>
                  </a:cubicBezTo>
                  <a:cubicBezTo>
                    <a:pt x="10343" y="5968"/>
                    <a:pt x="10343" y="5906"/>
                    <a:pt x="10374" y="5874"/>
                  </a:cubicBezTo>
                  <a:cubicBezTo>
                    <a:pt x="10405" y="5812"/>
                    <a:pt x="10468" y="5781"/>
                    <a:pt x="10530" y="5749"/>
                  </a:cubicBezTo>
                  <a:cubicBezTo>
                    <a:pt x="10624" y="5749"/>
                    <a:pt x="10718" y="5687"/>
                    <a:pt x="10780" y="5624"/>
                  </a:cubicBezTo>
                  <a:cubicBezTo>
                    <a:pt x="10843" y="5563"/>
                    <a:pt x="10905" y="5469"/>
                    <a:pt x="10936" y="5407"/>
                  </a:cubicBezTo>
                  <a:cubicBezTo>
                    <a:pt x="10968" y="5375"/>
                    <a:pt x="11030" y="5282"/>
                    <a:pt x="11093" y="5250"/>
                  </a:cubicBezTo>
                  <a:cubicBezTo>
                    <a:pt x="11155" y="5188"/>
                    <a:pt x="11218" y="5063"/>
                    <a:pt x="11186" y="5000"/>
                  </a:cubicBezTo>
                  <a:cubicBezTo>
                    <a:pt x="11186" y="4907"/>
                    <a:pt x="11218" y="4813"/>
                    <a:pt x="11218" y="4750"/>
                  </a:cubicBezTo>
                  <a:cubicBezTo>
                    <a:pt x="11249" y="4719"/>
                    <a:pt x="11249" y="4625"/>
                    <a:pt x="11218" y="4563"/>
                  </a:cubicBezTo>
                  <a:cubicBezTo>
                    <a:pt x="11186" y="4532"/>
                    <a:pt x="11124" y="4469"/>
                    <a:pt x="11093" y="4469"/>
                  </a:cubicBezTo>
                  <a:cubicBezTo>
                    <a:pt x="11030" y="4469"/>
                    <a:pt x="10968" y="4438"/>
                    <a:pt x="10936" y="4407"/>
                  </a:cubicBezTo>
                  <a:cubicBezTo>
                    <a:pt x="10874" y="4375"/>
                    <a:pt x="10936" y="4250"/>
                    <a:pt x="11030" y="4094"/>
                  </a:cubicBezTo>
                  <a:cubicBezTo>
                    <a:pt x="11030" y="4063"/>
                    <a:pt x="11030" y="4063"/>
                    <a:pt x="11030" y="4063"/>
                  </a:cubicBezTo>
                  <a:cubicBezTo>
                    <a:pt x="11124" y="3938"/>
                    <a:pt x="11280" y="3813"/>
                    <a:pt x="11343" y="3813"/>
                  </a:cubicBezTo>
                  <a:cubicBezTo>
                    <a:pt x="11436" y="3813"/>
                    <a:pt x="11530" y="3813"/>
                    <a:pt x="11593" y="3782"/>
                  </a:cubicBezTo>
                  <a:cubicBezTo>
                    <a:pt x="11655" y="3782"/>
                    <a:pt x="11749" y="3782"/>
                    <a:pt x="11780" y="3750"/>
                  </a:cubicBezTo>
                  <a:cubicBezTo>
                    <a:pt x="11811" y="3719"/>
                    <a:pt x="11843" y="3719"/>
                    <a:pt x="11874" y="3750"/>
                  </a:cubicBezTo>
                  <a:cubicBezTo>
                    <a:pt x="11874" y="3782"/>
                    <a:pt x="11936" y="3813"/>
                    <a:pt x="11936" y="3844"/>
                  </a:cubicBezTo>
                  <a:cubicBezTo>
                    <a:pt x="11967" y="3844"/>
                    <a:pt x="12030" y="3844"/>
                    <a:pt x="12093" y="3844"/>
                  </a:cubicBezTo>
                  <a:cubicBezTo>
                    <a:pt x="12155" y="3844"/>
                    <a:pt x="12218" y="3813"/>
                    <a:pt x="12186" y="3782"/>
                  </a:cubicBezTo>
                  <a:cubicBezTo>
                    <a:pt x="12186" y="3750"/>
                    <a:pt x="12218" y="3657"/>
                    <a:pt x="12280" y="3594"/>
                  </a:cubicBezTo>
                  <a:cubicBezTo>
                    <a:pt x="12311" y="3500"/>
                    <a:pt x="12374" y="3438"/>
                    <a:pt x="12436" y="3438"/>
                  </a:cubicBezTo>
                  <a:cubicBezTo>
                    <a:pt x="12468" y="3407"/>
                    <a:pt x="12499" y="3438"/>
                    <a:pt x="12530" y="3469"/>
                  </a:cubicBezTo>
                  <a:cubicBezTo>
                    <a:pt x="12530" y="3500"/>
                    <a:pt x="12561" y="3532"/>
                    <a:pt x="12593" y="3532"/>
                  </a:cubicBezTo>
                  <a:cubicBezTo>
                    <a:pt x="12593" y="3532"/>
                    <a:pt x="12655" y="3469"/>
                    <a:pt x="12717" y="3438"/>
                  </a:cubicBezTo>
                  <a:cubicBezTo>
                    <a:pt x="12780" y="3375"/>
                    <a:pt x="12811" y="3375"/>
                    <a:pt x="12811" y="3407"/>
                  </a:cubicBezTo>
                  <a:cubicBezTo>
                    <a:pt x="12811" y="3438"/>
                    <a:pt x="12780" y="3500"/>
                    <a:pt x="12749" y="3532"/>
                  </a:cubicBezTo>
                  <a:cubicBezTo>
                    <a:pt x="12717" y="3594"/>
                    <a:pt x="12655" y="3688"/>
                    <a:pt x="12593" y="3782"/>
                  </a:cubicBezTo>
                  <a:cubicBezTo>
                    <a:pt x="12530" y="3844"/>
                    <a:pt x="12436" y="3938"/>
                    <a:pt x="12405" y="3938"/>
                  </a:cubicBezTo>
                  <a:cubicBezTo>
                    <a:pt x="12374" y="3969"/>
                    <a:pt x="12311" y="4000"/>
                    <a:pt x="12280" y="4032"/>
                  </a:cubicBezTo>
                  <a:cubicBezTo>
                    <a:pt x="12249" y="4063"/>
                    <a:pt x="12218" y="4188"/>
                    <a:pt x="12218" y="4375"/>
                  </a:cubicBezTo>
                  <a:cubicBezTo>
                    <a:pt x="12218" y="4500"/>
                    <a:pt x="12218" y="4500"/>
                    <a:pt x="12218" y="4500"/>
                  </a:cubicBezTo>
                  <a:cubicBezTo>
                    <a:pt x="12218" y="4657"/>
                    <a:pt x="12186" y="4844"/>
                    <a:pt x="12155" y="4907"/>
                  </a:cubicBezTo>
                  <a:cubicBezTo>
                    <a:pt x="12124" y="4969"/>
                    <a:pt x="12155" y="5000"/>
                    <a:pt x="12218" y="4938"/>
                  </a:cubicBezTo>
                  <a:cubicBezTo>
                    <a:pt x="12280" y="4907"/>
                    <a:pt x="12342" y="4844"/>
                    <a:pt x="12374" y="4782"/>
                  </a:cubicBezTo>
                  <a:cubicBezTo>
                    <a:pt x="12405" y="4719"/>
                    <a:pt x="12436" y="4657"/>
                    <a:pt x="12468" y="4625"/>
                  </a:cubicBezTo>
                  <a:cubicBezTo>
                    <a:pt x="12499" y="4594"/>
                    <a:pt x="12530" y="4563"/>
                    <a:pt x="12561" y="4500"/>
                  </a:cubicBezTo>
                  <a:cubicBezTo>
                    <a:pt x="12561" y="4438"/>
                    <a:pt x="12624" y="4407"/>
                    <a:pt x="12655" y="4407"/>
                  </a:cubicBezTo>
                  <a:cubicBezTo>
                    <a:pt x="12686" y="4407"/>
                    <a:pt x="12717" y="4344"/>
                    <a:pt x="12717" y="4282"/>
                  </a:cubicBezTo>
                  <a:cubicBezTo>
                    <a:pt x="12717" y="4250"/>
                    <a:pt x="12749" y="4188"/>
                    <a:pt x="12780" y="4157"/>
                  </a:cubicBezTo>
                  <a:cubicBezTo>
                    <a:pt x="12843" y="4157"/>
                    <a:pt x="12843" y="4125"/>
                    <a:pt x="12811" y="4094"/>
                  </a:cubicBezTo>
                  <a:cubicBezTo>
                    <a:pt x="12811" y="4063"/>
                    <a:pt x="12780" y="4000"/>
                    <a:pt x="12780" y="3938"/>
                  </a:cubicBezTo>
                  <a:cubicBezTo>
                    <a:pt x="12780" y="3875"/>
                    <a:pt x="12780" y="3782"/>
                    <a:pt x="12811" y="3782"/>
                  </a:cubicBezTo>
                  <a:cubicBezTo>
                    <a:pt x="12843" y="3750"/>
                    <a:pt x="12905" y="3719"/>
                    <a:pt x="12905" y="3719"/>
                  </a:cubicBezTo>
                  <a:cubicBezTo>
                    <a:pt x="12936" y="3688"/>
                    <a:pt x="12999" y="3688"/>
                    <a:pt x="13061" y="3688"/>
                  </a:cubicBezTo>
                  <a:cubicBezTo>
                    <a:pt x="13124" y="3657"/>
                    <a:pt x="13186" y="3688"/>
                    <a:pt x="13218" y="3688"/>
                  </a:cubicBezTo>
                  <a:cubicBezTo>
                    <a:pt x="13249" y="3719"/>
                    <a:pt x="13280" y="3688"/>
                    <a:pt x="13311" y="3657"/>
                  </a:cubicBezTo>
                  <a:cubicBezTo>
                    <a:pt x="13311" y="3625"/>
                    <a:pt x="13374" y="3563"/>
                    <a:pt x="13436" y="3532"/>
                  </a:cubicBezTo>
                  <a:cubicBezTo>
                    <a:pt x="13499" y="3532"/>
                    <a:pt x="13592" y="3469"/>
                    <a:pt x="13655" y="3407"/>
                  </a:cubicBezTo>
                  <a:cubicBezTo>
                    <a:pt x="13686" y="3375"/>
                    <a:pt x="13780" y="3344"/>
                    <a:pt x="13843" y="3344"/>
                  </a:cubicBezTo>
                  <a:cubicBezTo>
                    <a:pt x="13874" y="3375"/>
                    <a:pt x="13936" y="3344"/>
                    <a:pt x="13936" y="3282"/>
                  </a:cubicBezTo>
                  <a:cubicBezTo>
                    <a:pt x="13936" y="3250"/>
                    <a:pt x="13936" y="3157"/>
                    <a:pt x="13905" y="3094"/>
                  </a:cubicBezTo>
                  <a:cubicBezTo>
                    <a:pt x="13905" y="3032"/>
                    <a:pt x="13905" y="2969"/>
                    <a:pt x="13936" y="2938"/>
                  </a:cubicBezTo>
                  <a:cubicBezTo>
                    <a:pt x="13967" y="2875"/>
                    <a:pt x="13999" y="2844"/>
                    <a:pt x="13999" y="2813"/>
                  </a:cubicBezTo>
                  <a:cubicBezTo>
                    <a:pt x="13999" y="2813"/>
                    <a:pt x="14030" y="2750"/>
                    <a:pt x="14030" y="2719"/>
                  </a:cubicBezTo>
                  <a:cubicBezTo>
                    <a:pt x="14030" y="2688"/>
                    <a:pt x="14061" y="2688"/>
                    <a:pt x="14093" y="2750"/>
                  </a:cubicBezTo>
                  <a:cubicBezTo>
                    <a:pt x="14093" y="2782"/>
                    <a:pt x="14155" y="2844"/>
                    <a:pt x="14186" y="2844"/>
                  </a:cubicBezTo>
                  <a:cubicBezTo>
                    <a:pt x="14218" y="2844"/>
                    <a:pt x="14249" y="2875"/>
                    <a:pt x="14249" y="2907"/>
                  </a:cubicBezTo>
                  <a:cubicBezTo>
                    <a:pt x="14249" y="2938"/>
                    <a:pt x="14280" y="2969"/>
                    <a:pt x="14311" y="2969"/>
                  </a:cubicBezTo>
                  <a:cubicBezTo>
                    <a:pt x="14342" y="2969"/>
                    <a:pt x="14374" y="3000"/>
                    <a:pt x="14405" y="3000"/>
                  </a:cubicBezTo>
                  <a:cubicBezTo>
                    <a:pt x="14436" y="3032"/>
                    <a:pt x="14468" y="3000"/>
                    <a:pt x="14499" y="2938"/>
                  </a:cubicBezTo>
                  <a:cubicBezTo>
                    <a:pt x="14530" y="2875"/>
                    <a:pt x="14593" y="2813"/>
                    <a:pt x="14655" y="2782"/>
                  </a:cubicBezTo>
                  <a:cubicBezTo>
                    <a:pt x="14686" y="2750"/>
                    <a:pt x="14686" y="2657"/>
                    <a:pt x="14624" y="2625"/>
                  </a:cubicBezTo>
                  <a:close/>
                  <a:moveTo>
                    <a:pt x="3999" y="5812"/>
                  </a:moveTo>
                  <a:lnTo>
                    <a:pt x="3999" y="5812"/>
                  </a:lnTo>
                  <a:cubicBezTo>
                    <a:pt x="3905" y="5812"/>
                    <a:pt x="3780" y="5781"/>
                    <a:pt x="3718" y="5781"/>
                  </a:cubicBezTo>
                  <a:cubicBezTo>
                    <a:pt x="3655" y="5749"/>
                    <a:pt x="3561" y="5749"/>
                    <a:pt x="3499" y="5781"/>
                  </a:cubicBezTo>
                  <a:cubicBezTo>
                    <a:pt x="3436" y="5843"/>
                    <a:pt x="3343" y="5843"/>
                    <a:pt x="3311" y="5812"/>
                  </a:cubicBezTo>
                  <a:cubicBezTo>
                    <a:pt x="3280" y="5781"/>
                    <a:pt x="3249" y="5718"/>
                    <a:pt x="3249" y="5687"/>
                  </a:cubicBezTo>
                  <a:cubicBezTo>
                    <a:pt x="3249" y="5656"/>
                    <a:pt x="3280" y="5593"/>
                    <a:pt x="3280" y="5532"/>
                  </a:cubicBezTo>
                  <a:cubicBezTo>
                    <a:pt x="3311" y="5500"/>
                    <a:pt x="3343" y="5438"/>
                    <a:pt x="3374" y="5407"/>
                  </a:cubicBezTo>
                  <a:cubicBezTo>
                    <a:pt x="3405" y="5375"/>
                    <a:pt x="3468" y="5407"/>
                    <a:pt x="3499" y="5438"/>
                  </a:cubicBezTo>
                  <a:cubicBezTo>
                    <a:pt x="3561" y="5500"/>
                    <a:pt x="3624" y="5532"/>
                    <a:pt x="3655" y="5532"/>
                  </a:cubicBezTo>
                  <a:cubicBezTo>
                    <a:pt x="3686" y="5532"/>
                    <a:pt x="3749" y="5532"/>
                    <a:pt x="3780" y="5500"/>
                  </a:cubicBezTo>
                  <a:cubicBezTo>
                    <a:pt x="3811" y="5500"/>
                    <a:pt x="3905" y="5563"/>
                    <a:pt x="3999" y="5656"/>
                  </a:cubicBezTo>
                  <a:cubicBezTo>
                    <a:pt x="4093" y="5749"/>
                    <a:pt x="4093" y="5812"/>
                    <a:pt x="3999" y="5812"/>
                  </a:cubicBezTo>
                  <a:close/>
                  <a:moveTo>
                    <a:pt x="4968" y="5843"/>
                  </a:moveTo>
                  <a:lnTo>
                    <a:pt x="4968" y="5843"/>
                  </a:lnTo>
                  <a:cubicBezTo>
                    <a:pt x="4968" y="5843"/>
                    <a:pt x="4936" y="5906"/>
                    <a:pt x="4874" y="5937"/>
                  </a:cubicBezTo>
                  <a:cubicBezTo>
                    <a:pt x="4843" y="5968"/>
                    <a:pt x="4780" y="5999"/>
                    <a:pt x="4718" y="6031"/>
                  </a:cubicBezTo>
                  <a:cubicBezTo>
                    <a:pt x="4686" y="6031"/>
                    <a:pt x="4686" y="5999"/>
                    <a:pt x="4718" y="5937"/>
                  </a:cubicBezTo>
                  <a:cubicBezTo>
                    <a:pt x="4718" y="5906"/>
                    <a:pt x="4718" y="5843"/>
                    <a:pt x="4686" y="5812"/>
                  </a:cubicBezTo>
                  <a:cubicBezTo>
                    <a:pt x="4655" y="5812"/>
                    <a:pt x="4593" y="5718"/>
                    <a:pt x="4593" y="5656"/>
                  </a:cubicBezTo>
                  <a:cubicBezTo>
                    <a:pt x="4561" y="5563"/>
                    <a:pt x="4593" y="5469"/>
                    <a:pt x="4593" y="5407"/>
                  </a:cubicBezTo>
                  <a:cubicBezTo>
                    <a:pt x="4624" y="5375"/>
                    <a:pt x="4686" y="5313"/>
                    <a:pt x="4718" y="5282"/>
                  </a:cubicBezTo>
                  <a:cubicBezTo>
                    <a:pt x="4749" y="5250"/>
                    <a:pt x="4811" y="5250"/>
                    <a:pt x="4843" y="5250"/>
                  </a:cubicBezTo>
                  <a:cubicBezTo>
                    <a:pt x="4874" y="5250"/>
                    <a:pt x="4936" y="5313"/>
                    <a:pt x="4936" y="5344"/>
                  </a:cubicBezTo>
                  <a:cubicBezTo>
                    <a:pt x="4936" y="5375"/>
                    <a:pt x="4905" y="5438"/>
                    <a:pt x="4874" y="5469"/>
                  </a:cubicBezTo>
                  <a:cubicBezTo>
                    <a:pt x="4811" y="5469"/>
                    <a:pt x="4780" y="5532"/>
                    <a:pt x="4780" y="5532"/>
                  </a:cubicBezTo>
                  <a:cubicBezTo>
                    <a:pt x="4780" y="5563"/>
                    <a:pt x="4843" y="5624"/>
                    <a:pt x="4874" y="5656"/>
                  </a:cubicBezTo>
                  <a:cubicBezTo>
                    <a:pt x="4905" y="5687"/>
                    <a:pt x="4936" y="5718"/>
                    <a:pt x="4968" y="5749"/>
                  </a:cubicBezTo>
                  <a:cubicBezTo>
                    <a:pt x="4968" y="5781"/>
                    <a:pt x="4968" y="5812"/>
                    <a:pt x="4968" y="5843"/>
                  </a:cubicBezTo>
                  <a:close/>
                  <a:moveTo>
                    <a:pt x="5530" y="5500"/>
                  </a:moveTo>
                  <a:lnTo>
                    <a:pt x="5530" y="5500"/>
                  </a:lnTo>
                  <a:cubicBezTo>
                    <a:pt x="5530" y="5563"/>
                    <a:pt x="5468" y="5593"/>
                    <a:pt x="5436" y="5593"/>
                  </a:cubicBezTo>
                  <a:cubicBezTo>
                    <a:pt x="5374" y="5624"/>
                    <a:pt x="5343" y="5593"/>
                    <a:pt x="5311" y="5593"/>
                  </a:cubicBezTo>
                  <a:cubicBezTo>
                    <a:pt x="5311" y="5563"/>
                    <a:pt x="5311" y="5500"/>
                    <a:pt x="5311" y="5469"/>
                  </a:cubicBezTo>
                  <a:cubicBezTo>
                    <a:pt x="5311" y="5407"/>
                    <a:pt x="5311" y="5375"/>
                    <a:pt x="5374" y="5344"/>
                  </a:cubicBezTo>
                  <a:cubicBezTo>
                    <a:pt x="5405" y="5344"/>
                    <a:pt x="5436" y="5313"/>
                    <a:pt x="5468" y="5282"/>
                  </a:cubicBezTo>
                  <a:cubicBezTo>
                    <a:pt x="5499" y="5282"/>
                    <a:pt x="5530" y="5313"/>
                    <a:pt x="5530" y="5344"/>
                  </a:cubicBezTo>
                  <a:cubicBezTo>
                    <a:pt x="5561" y="5375"/>
                    <a:pt x="5561" y="5469"/>
                    <a:pt x="5530" y="55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ChangeArrowheads="1"/>
            </p:cNvSpPr>
            <p:nvPr/>
          </p:nvSpPr>
          <p:spPr bwMode="auto">
            <a:xfrm>
              <a:off x="2978" y="1933"/>
              <a:ext cx="191" cy="318"/>
            </a:xfrm>
            <a:custGeom>
              <a:avLst/>
              <a:gdLst>
                <a:gd name="T0" fmla="*/ 282 w 845"/>
                <a:gd name="T1" fmla="*/ 1094 h 1408"/>
                <a:gd name="T2" fmla="*/ 282 w 845"/>
                <a:gd name="T3" fmla="*/ 1094 h 1408"/>
                <a:gd name="T4" fmla="*/ 344 w 845"/>
                <a:gd name="T5" fmla="*/ 1032 h 1408"/>
                <a:gd name="T6" fmla="*/ 469 w 845"/>
                <a:gd name="T7" fmla="*/ 907 h 1408"/>
                <a:gd name="T8" fmla="*/ 532 w 845"/>
                <a:gd name="T9" fmla="*/ 1000 h 1408"/>
                <a:gd name="T10" fmla="*/ 469 w 845"/>
                <a:gd name="T11" fmla="*/ 1063 h 1408"/>
                <a:gd name="T12" fmla="*/ 407 w 845"/>
                <a:gd name="T13" fmla="*/ 1125 h 1408"/>
                <a:gd name="T14" fmla="*/ 438 w 845"/>
                <a:gd name="T15" fmla="*/ 1188 h 1408"/>
                <a:gd name="T16" fmla="*/ 407 w 845"/>
                <a:gd name="T17" fmla="*/ 1313 h 1408"/>
                <a:gd name="T18" fmla="*/ 407 w 845"/>
                <a:gd name="T19" fmla="*/ 1407 h 1408"/>
                <a:gd name="T20" fmla="*/ 594 w 845"/>
                <a:gd name="T21" fmla="*/ 1344 h 1408"/>
                <a:gd name="T22" fmla="*/ 750 w 845"/>
                <a:gd name="T23" fmla="*/ 1313 h 1408"/>
                <a:gd name="T24" fmla="*/ 844 w 845"/>
                <a:gd name="T25" fmla="*/ 1188 h 1408"/>
                <a:gd name="T26" fmla="*/ 813 w 845"/>
                <a:gd name="T27" fmla="*/ 1094 h 1408"/>
                <a:gd name="T28" fmla="*/ 750 w 845"/>
                <a:gd name="T29" fmla="*/ 1032 h 1408"/>
                <a:gd name="T30" fmla="*/ 750 w 845"/>
                <a:gd name="T31" fmla="*/ 938 h 1408"/>
                <a:gd name="T32" fmla="*/ 688 w 845"/>
                <a:gd name="T33" fmla="*/ 844 h 1408"/>
                <a:gd name="T34" fmla="*/ 594 w 845"/>
                <a:gd name="T35" fmla="*/ 750 h 1408"/>
                <a:gd name="T36" fmla="*/ 594 w 845"/>
                <a:gd name="T37" fmla="*/ 625 h 1408"/>
                <a:gd name="T38" fmla="*/ 563 w 845"/>
                <a:gd name="T39" fmla="*/ 407 h 1408"/>
                <a:gd name="T40" fmla="*/ 563 w 845"/>
                <a:gd name="T41" fmla="*/ 250 h 1408"/>
                <a:gd name="T42" fmla="*/ 688 w 845"/>
                <a:gd name="T43" fmla="*/ 157 h 1408"/>
                <a:gd name="T44" fmla="*/ 719 w 845"/>
                <a:gd name="T45" fmla="*/ 63 h 1408"/>
                <a:gd name="T46" fmla="*/ 625 w 845"/>
                <a:gd name="T47" fmla="*/ 32 h 1408"/>
                <a:gd name="T48" fmla="*/ 532 w 845"/>
                <a:gd name="T49" fmla="*/ 125 h 1408"/>
                <a:gd name="T50" fmla="*/ 438 w 845"/>
                <a:gd name="T51" fmla="*/ 344 h 1408"/>
                <a:gd name="T52" fmla="*/ 282 w 845"/>
                <a:gd name="T53" fmla="*/ 438 h 1408"/>
                <a:gd name="T54" fmla="*/ 219 w 845"/>
                <a:gd name="T55" fmla="*/ 500 h 1408"/>
                <a:gd name="T56" fmla="*/ 282 w 845"/>
                <a:gd name="T57" fmla="*/ 625 h 1408"/>
                <a:gd name="T58" fmla="*/ 313 w 845"/>
                <a:gd name="T59" fmla="*/ 750 h 1408"/>
                <a:gd name="T60" fmla="*/ 250 w 845"/>
                <a:gd name="T61" fmla="*/ 782 h 1408"/>
                <a:gd name="T62" fmla="*/ 125 w 845"/>
                <a:gd name="T63" fmla="*/ 844 h 1408"/>
                <a:gd name="T64" fmla="*/ 63 w 845"/>
                <a:gd name="T65" fmla="*/ 1000 h 1408"/>
                <a:gd name="T66" fmla="*/ 0 w 845"/>
                <a:gd name="T67" fmla="*/ 1157 h 1408"/>
                <a:gd name="T68" fmla="*/ 63 w 845"/>
                <a:gd name="T69" fmla="*/ 1219 h 1408"/>
                <a:gd name="T70" fmla="*/ 250 w 845"/>
                <a:gd name="T71" fmla="*/ 1157 h 1408"/>
                <a:gd name="T72" fmla="*/ 282 w 845"/>
                <a:gd name="T73" fmla="*/ 1094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5" h="1408">
                  <a:moveTo>
                    <a:pt x="282" y="1094"/>
                  </a:moveTo>
                  <a:lnTo>
                    <a:pt x="282" y="1094"/>
                  </a:lnTo>
                  <a:cubicBezTo>
                    <a:pt x="344" y="1032"/>
                    <a:pt x="344" y="1032"/>
                    <a:pt x="344" y="1032"/>
                  </a:cubicBezTo>
                  <a:cubicBezTo>
                    <a:pt x="375" y="969"/>
                    <a:pt x="407" y="907"/>
                    <a:pt x="469" y="907"/>
                  </a:cubicBezTo>
                  <a:cubicBezTo>
                    <a:pt x="500" y="907"/>
                    <a:pt x="532" y="938"/>
                    <a:pt x="532" y="1000"/>
                  </a:cubicBezTo>
                  <a:cubicBezTo>
                    <a:pt x="532" y="1032"/>
                    <a:pt x="500" y="1063"/>
                    <a:pt x="469" y="1063"/>
                  </a:cubicBezTo>
                  <a:cubicBezTo>
                    <a:pt x="438" y="1063"/>
                    <a:pt x="438" y="1094"/>
                    <a:pt x="407" y="1125"/>
                  </a:cubicBezTo>
                  <a:cubicBezTo>
                    <a:pt x="407" y="1157"/>
                    <a:pt x="407" y="1188"/>
                    <a:pt x="438" y="1188"/>
                  </a:cubicBezTo>
                  <a:cubicBezTo>
                    <a:pt x="469" y="1219"/>
                    <a:pt x="438" y="1250"/>
                    <a:pt x="407" y="1313"/>
                  </a:cubicBezTo>
                  <a:cubicBezTo>
                    <a:pt x="375" y="1375"/>
                    <a:pt x="375" y="1407"/>
                    <a:pt x="407" y="1407"/>
                  </a:cubicBezTo>
                  <a:cubicBezTo>
                    <a:pt x="469" y="1375"/>
                    <a:pt x="532" y="1344"/>
                    <a:pt x="594" y="1344"/>
                  </a:cubicBezTo>
                  <a:cubicBezTo>
                    <a:pt x="625" y="1344"/>
                    <a:pt x="719" y="1313"/>
                    <a:pt x="750" y="1313"/>
                  </a:cubicBezTo>
                  <a:cubicBezTo>
                    <a:pt x="813" y="1282"/>
                    <a:pt x="844" y="1250"/>
                    <a:pt x="844" y="1188"/>
                  </a:cubicBezTo>
                  <a:cubicBezTo>
                    <a:pt x="844" y="1157"/>
                    <a:pt x="844" y="1125"/>
                    <a:pt x="813" y="1094"/>
                  </a:cubicBezTo>
                  <a:cubicBezTo>
                    <a:pt x="782" y="1094"/>
                    <a:pt x="750" y="1063"/>
                    <a:pt x="750" y="1032"/>
                  </a:cubicBezTo>
                  <a:cubicBezTo>
                    <a:pt x="750" y="1032"/>
                    <a:pt x="750" y="969"/>
                    <a:pt x="750" y="938"/>
                  </a:cubicBezTo>
                  <a:cubicBezTo>
                    <a:pt x="750" y="938"/>
                    <a:pt x="719" y="875"/>
                    <a:pt x="688" y="844"/>
                  </a:cubicBezTo>
                  <a:cubicBezTo>
                    <a:pt x="657" y="844"/>
                    <a:pt x="594" y="782"/>
                    <a:pt x="594" y="750"/>
                  </a:cubicBezTo>
                  <a:cubicBezTo>
                    <a:pt x="594" y="719"/>
                    <a:pt x="563" y="657"/>
                    <a:pt x="594" y="625"/>
                  </a:cubicBezTo>
                  <a:cubicBezTo>
                    <a:pt x="594" y="563"/>
                    <a:pt x="594" y="500"/>
                    <a:pt x="563" y="407"/>
                  </a:cubicBezTo>
                  <a:cubicBezTo>
                    <a:pt x="532" y="344"/>
                    <a:pt x="532" y="250"/>
                    <a:pt x="563" y="250"/>
                  </a:cubicBezTo>
                  <a:cubicBezTo>
                    <a:pt x="594" y="219"/>
                    <a:pt x="657" y="188"/>
                    <a:pt x="688" y="157"/>
                  </a:cubicBezTo>
                  <a:cubicBezTo>
                    <a:pt x="719" y="157"/>
                    <a:pt x="719" y="94"/>
                    <a:pt x="719" y="63"/>
                  </a:cubicBezTo>
                  <a:cubicBezTo>
                    <a:pt x="688" y="32"/>
                    <a:pt x="657" y="0"/>
                    <a:pt x="625" y="32"/>
                  </a:cubicBezTo>
                  <a:cubicBezTo>
                    <a:pt x="594" y="32"/>
                    <a:pt x="532" y="94"/>
                    <a:pt x="532" y="125"/>
                  </a:cubicBezTo>
                  <a:cubicBezTo>
                    <a:pt x="500" y="188"/>
                    <a:pt x="469" y="250"/>
                    <a:pt x="438" y="344"/>
                  </a:cubicBezTo>
                  <a:cubicBezTo>
                    <a:pt x="407" y="407"/>
                    <a:pt x="344" y="438"/>
                    <a:pt x="282" y="438"/>
                  </a:cubicBezTo>
                  <a:cubicBezTo>
                    <a:pt x="219" y="407"/>
                    <a:pt x="219" y="438"/>
                    <a:pt x="219" y="500"/>
                  </a:cubicBezTo>
                  <a:cubicBezTo>
                    <a:pt x="250" y="532"/>
                    <a:pt x="282" y="594"/>
                    <a:pt x="282" y="625"/>
                  </a:cubicBezTo>
                  <a:cubicBezTo>
                    <a:pt x="313" y="688"/>
                    <a:pt x="313" y="719"/>
                    <a:pt x="313" y="750"/>
                  </a:cubicBezTo>
                  <a:cubicBezTo>
                    <a:pt x="313" y="782"/>
                    <a:pt x="282" y="782"/>
                    <a:pt x="250" y="782"/>
                  </a:cubicBezTo>
                  <a:cubicBezTo>
                    <a:pt x="250" y="813"/>
                    <a:pt x="188" y="813"/>
                    <a:pt x="125" y="844"/>
                  </a:cubicBezTo>
                  <a:cubicBezTo>
                    <a:pt x="94" y="875"/>
                    <a:pt x="63" y="938"/>
                    <a:pt x="63" y="1000"/>
                  </a:cubicBezTo>
                  <a:cubicBezTo>
                    <a:pt x="63" y="1063"/>
                    <a:pt x="31" y="1125"/>
                    <a:pt x="0" y="1157"/>
                  </a:cubicBezTo>
                  <a:cubicBezTo>
                    <a:pt x="0" y="1188"/>
                    <a:pt x="0" y="1219"/>
                    <a:pt x="63" y="1219"/>
                  </a:cubicBezTo>
                  <a:cubicBezTo>
                    <a:pt x="94" y="1250"/>
                    <a:pt x="188" y="1219"/>
                    <a:pt x="250" y="1157"/>
                  </a:cubicBezTo>
                  <a:cubicBezTo>
                    <a:pt x="250" y="1157"/>
                    <a:pt x="250" y="1157"/>
                    <a:pt x="282" y="10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ChangeArrowheads="1"/>
            </p:cNvSpPr>
            <p:nvPr/>
          </p:nvSpPr>
          <p:spPr bwMode="auto">
            <a:xfrm>
              <a:off x="3977" y="1189"/>
              <a:ext cx="275" cy="361"/>
            </a:xfrm>
            <a:custGeom>
              <a:avLst/>
              <a:gdLst>
                <a:gd name="T0" fmla="*/ 718 w 1219"/>
                <a:gd name="T1" fmla="*/ 219 h 1595"/>
                <a:gd name="T2" fmla="*/ 718 w 1219"/>
                <a:gd name="T3" fmla="*/ 219 h 1595"/>
                <a:gd name="T4" fmla="*/ 500 w 1219"/>
                <a:gd name="T5" fmla="*/ 375 h 1595"/>
                <a:gd name="T6" fmla="*/ 343 w 1219"/>
                <a:gd name="T7" fmla="*/ 500 h 1595"/>
                <a:gd name="T8" fmla="*/ 281 w 1219"/>
                <a:gd name="T9" fmla="*/ 656 h 1595"/>
                <a:gd name="T10" fmla="*/ 218 w 1219"/>
                <a:gd name="T11" fmla="*/ 844 h 1595"/>
                <a:gd name="T12" fmla="*/ 156 w 1219"/>
                <a:gd name="T13" fmla="*/ 969 h 1595"/>
                <a:gd name="T14" fmla="*/ 93 w 1219"/>
                <a:gd name="T15" fmla="*/ 1063 h 1595"/>
                <a:gd name="T16" fmla="*/ 62 w 1219"/>
                <a:gd name="T17" fmla="*/ 1156 h 1595"/>
                <a:gd name="T18" fmla="*/ 31 w 1219"/>
                <a:gd name="T19" fmla="*/ 1281 h 1595"/>
                <a:gd name="T20" fmla="*/ 31 w 1219"/>
                <a:gd name="T21" fmla="*/ 1406 h 1595"/>
                <a:gd name="T22" fmla="*/ 93 w 1219"/>
                <a:gd name="T23" fmla="*/ 1469 h 1595"/>
                <a:gd name="T24" fmla="*/ 125 w 1219"/>
                <a:gd name="T25" fmla="*/ 1531 h 1595"/>
                <a:gd name="T26" fmla="*/ 281 w 1219"/>
                <a:gd name="T27" fmla="*/ 1594 h 1595"/>
                <a:gd name="T28" fmla="*/ 375 w 1219"/>
                <a:gd name="T29" fmla="*/ 1531 h 1595"/>
                <a:gd name="T30" fmla="*/ 312 w 1219"/>
                <a:gd name="T31" fmla="*/ 1281 h 1595"/>
                <a:gd name="T32" fmla="*/ 406 w 1219"/>
                <a:gd name="T33" fmla="*/ 969 h 1595"/>
                <a:gd name="T34" fmla="*/ 562 w 1219"/>
                <a:gd name="T35" fmla="*/ 750 h 1595"/>
                <a:gd name="T36" fmla="*/ 656 w 1219"/>
                <a:gd name="T37" fmla="*/ 594 h 1595"/>
                <a:gd name="T38" fmla="*/ 843 w 1219"/>
                <a:gd name="T39" fmla="*/ 406 h 1595"/>
                <a:gd name="T40" fmla="*/ 1093 w 1219"/>
                <a:gd name="T41" fmla="*/ 281 h 1595"/>
                <a:gd name="T42" fmla="*/ 1218 w 1219"/>
                <a:gd name="T43" fmla="*/ 156 h 1595"/>
                <a:gd name="T44" fmla="*/ 1187 w 1219"/>
                <a:gd name="T45" fmla="*/ 0 h 1595"/>
                <a:gd name="T46" fmla="*/ 1062 w 1219"/>
                <a:gd name="T47" fmla="*/ 63 h 1595"/>
                <a:gd name="T48" fmla="*/ 906 w 1219"/>
                <a:gd name="T49" fmla="*/ 156 h 1595"/>
                <a:gd name="T50" fmla="*/ 718 w 1219"/>
                <a:gd name="T51" fmla="*/ 219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9" h="1595">
                  <a:moveTo>
                    <a:pt x="718" y="219"/>
                  </a:moveTo>
                  <a:lnTo>
                    <a:pt x="718" y="219"/>
                  </a:lnTo>
                  <a:cubicBezTo>
                    <a:pt x="656" y="219"/>
                    <a:pt x="562" y="313"/>
                    <a:pt x="500" y="375"/>
                  </a:cubicBezTo>
                  <a:cubicBezTo>
                    <a:pt x="437" y="438"/>
                    <a:pt x="375" y="500"/>
                    <a:pt x="343" y="500"/>
                  </a:cubicBezTo>
                  <a:cubicBezTo>
                    <a:pt x="312" y="500"/>
                    <a:pt x="281" y="563"/>
                    <a:pt x="281" y="656"/>
                  </a:cubicBezTo>
                  <a:cubicBezTo>
                    <a:pt x="281" y="719"/>
                    <a:pt x="250" y="813"/>
                    <a:pt x="218" y="844"/>
                  </a:cubicBezTo>
                  <a:cubicBezTo>
                    <a:pt x="187" y="906"/>
                    <a:pt x="156" y="938"/>
                    <a:pt x="156" y="969"/>
                  </a:cubicBezTo>
                  <a:cubicBezTo>
                    <a:pt x="156" y="969"/>
                    <a:pt x="125" y="1031"/>
                    <a:pt x="93" y="1063"/>
                  </a:cubicBezTo>
                  <a:cubicBezTo>
                    <a:pt x="62" y="1094"/>
                    <a:pt x="62" y="1125"/>
                    <a:pt x="62" y="1156"/>
                  </a:cubicBezTo>
                  <a:cubicBezTo>
                    <a:pt x="62" y="1188"/>
                    <a:pt x="62" y="1250"/>
                    <a:pt x="31" y="1281"/>
                  </a:cubicBezTo>
                  <a:cubicBezTo>
                    <a:pt x="0" y="1344"/>
                    <a:pt x="0" y="1375"/>
                    <a:pt x="31" y="1406"/>
                  </a:cubicBezTo>
                  <a:cubicBezTo>
                    <a:pt x="62" y="1406"/>
                    <a:pt x="93" y="1438"/>
                    <a:pt x="93" y="1469"/>
                  </a:cubicBezTo>
                  <a:cubicBezTo>
                    <a:pt x="125" y="1469"/>
                    <a:pt x="125" y="1500"/>
                    <a:pt x="125" y="1531"/>
                  </a:cubicBezTo>
                  <a:cubicBezTo>
                    <a:pt x="156" y="1563"/>
                    <a:pt x="218" y="1594"/>
                    <a:pt x="281" y="1594"/>
                  </a:cubicBezTo>
                  <a:cubicBezTo>
                    <a:pt x="375" y="1594"/>
                    <a:pt x="406" y="1563"/>
                    <a:pt x="375" y="1531"/>
                  </a:cubicBezTo>
                  <a:cubicBezTo>
                    <a:pt x="312" y="1500"/>
                    <a:pt x="281" y="1375"/>
                    <a:pt x="312" y="1281"/>
                  </a:cubicBezTo>
                  <a:cubicBezTo>
                    <a:pt x="312" y="1188"/>
                    <a:pt x="343" y="1031"/>
                    <a:pt x="406" y="969"/>
                  </a:cubicBezTo>
                  <a:cubicBezTo>
                    <a:pt x="468" y="875"/>
                    <a:pt x="531" y="781"/>
                    <a:pt x="562" y="750"/>
                  </a:cubicBezTo>
                  <a:cubicBezTo>
                    <a:pt x="593" y="750"/>
                    <a:pt x="656" y="688"/>
                    <a:pt x="656" y="594"/>
                  </a:cubicBezTo>
                  <a:cubicBezTo>
                    <a:pt x="687" y="531"/>
                    <a:pt x="781" y="438"/>
                    <a:pt x="843" y="406"/>
                  </a:cubicBezTo>
                  <a:cubicBezTo>
                    <a:pt x="937" y="375"/>
                    <a:pt x="1031" y="313"/>
                    <a:pt x="1093" y="281"/>
                  </a:cubicBezTo>
                  <a:cubicBezTo>
                    <a:pt x="1156" y="281"/>
                    <a:pt x="1218" y="188"/>
                    <a:pt x="1218" y="156"/>
                  </a:cubicBezTo>
                  <a:cubicBezTo>
                    <a:pt x="1218" y="94"/>
                    <a:pt x="1218" y="31"/>
                    <a:pt x="1187" y="0"/>
                  </a:cubicBezTo>
                  <a:cubicBezTo>
                    <a:pt x="1156" y="0"/>
                    <a:pt x="1093" y="0"/>
                    <a:pt x="1062" y="63"/>
                  </a:cubicBezTo>
                  <a:cubicBezTo>
                    <a:pt x="1000" y="94"/>
                    <a:pt x="937" y="125"/>
                    <a:pt x="906" y="156"/>
                  </a:cubicBezTo>
                  <a:cubicBezTo>
                    <a:pt x="843" y="156"/>
                    <a:pt x="781" y="188"/>
                    <a:pt x="718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ChangeArrowheads="1"/>
            </p:cNvSpPr>
            <p:nvPr/>
          </p:nvSpPr>
          <p:spPr bwMode="auto">
            <a:xfrm>
              <a:off x="4615" y="813"/>
              <a:ext cx="226" cy="304"/>
            </a:xfrm>
            <a:custGeom>
              <a:avLst/>
              <a:gdLst>
                <a:gd name="T0" fmla="*/ 94 w 1001"/>
                <a:gd name="T1" fmla="*/ 781 h 1345"/>
                <a:gd name="T2" fmla="*/ 94 w 1001"/>
                <a:gd name="T3" fmla="*/ 781 h 1345"/>
                <a:gd name="T4" fmla="*/ 219 w 1001"/>
                <a:gd name="T5" fmla="*/ 844 h 1345"/>
                <a:gd name="T6" fmla="*/ 313 w 1001"/>
                <a:gd name="T7" fmla="*/ 937 h 1345"/>
                <a:gd name="T8" fmla="*/ 500 w 1001"/>
                <a:gd name="T9" fmla="*/ 1031 h 1345"/>
                <a:gd name="T10" fmla="*/ 563 w 1001"/>
                <a:gd name="T11" fmla="*/ 1156 h 1345"/>
                <a:gd name="T12" fmla="*/ 531 w 1001"/>
                <a:gd name="T13" fmla="*/ 1281 h 1345"/>
                <a:gd name="T14" fmla="*/ 594 w 1001"/>
                <a:gd name="T15" fmla="*/ 1344 h 1345"/>
                <a:gd name="T16" fmla="*/ 719 w 1001"/>
                <a:gd name="T17" fmla="*/ 1312 h 1345"/>
                <a:gd name="T18" fmla="*/ 844 w 1001"/>
                <a:gd name="T19" fmla="*/ 1250 h 1345"/>
                <a:gd name="T20" fmla="*/ 1000 w 1001"/>
                <a:gd name="T21" fmla="*/ 1187 h 1345"/>
                <a:gd name="T22" fmla="*/ 969 w 1001"/>
                <a:gd name="T23" fmla="*/ 1094 h 1345"/>
                <a:gd name="T24" fmla="*/ 906 w 1001"/>
                <a:gd name="T25" fmla="*/ 1000 h 1345"/>
                <a:gd name="T26" fmla="*/ 875 w 1001"/>
                <a:gd name="T27" fmla="*/ 906 h 1345"/>
                <a:gd name="T28" fmla="*/ 750 w 1001"/>
                <a:gd name="T29" fmla="*/ 875 h 1345"/>
                <a:gd name="T30" fmla="*/ 656 w 1001"/>
                <a:gd name="T31" fmla="*/ 875 h 1345"/>
                <a:gd name="T32" fmla="*/ 625 w 1001"/>
                <a:gd name="T33" fmla="*/ 719 h 1345"/>
                <a:gd name="T34" fmla="*/ 594 w 1001"/>
                <a:gd name="T35" fmla="*/ 594 h 1345"/>
                <a:gd name="T36" fmla="*/ 500 w 1001"/>
                <a:gd name="T37" fmla="*/ 531 h 1345"/>
                <a:gd name="T38" fmla="*/ 469 w 1001"/>
                <a:gd name="T39" fmla="*/ 437 h 1345"/>
                <a:gd name="T40" fmla="*/ 469 w 1001"/>
                <a:gd name="T41" fmla="*/ 375 h 1345"/>
                <a:gd name="T42" fmla="*/ 438 w 1001"/>
                <a:gd name="T43" fmla="*/ 250 h 1345"/>
                <a:gd name="T44" fmla="*/ 344 w 1001"/>
                <a:gd name="T45" fmla="*/ 62 h 1345"/>
                <a:gd name="T46" fmla="*/ 281 w 1001"/>
                <a:gd name="T47" fmla="*/ 62 h 1345"/>
                <a:gd name="T48" fmla="*/ 156 w 1001"/>
                <a:gd name="T49" fmla="*/ 156 h 1345"/>
                <a:gd name="T50" fmla="*/ 94 w 1001"/>
                <a:gd name="T51" fmla="*/ 250 h 1345"/>
                <a:gd name="T52" fmla="*/ 31 w 1001"/>
                <a:gd name="T53" fmla="*/ 406 h 1345"/>
                <a:gd name="T54" fmla="*/ 0 w 1001"/>
                <a:gd name="T55" fmla="*/ 656 h 1345"/>
                <a:gd name="T56" fmla="*/ 94 w 1001"/>
                <a:gd name="T57" fmla="*/ 781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1" h="1345">
                  <a:moveTo>
                    <a:pt x="94" y="781"/>
                  </a:moveTo>
                  <a:lnTo>
                    <a:pt x="94" y="781"/>
                  </a:lnTo>
                  <a:cubicBezTo>
                    <a:pt x="125" y="781"/>
                    <a:pt x="188" y="812"/>
                    <a:pt x="219" y="844"/>
                  </a:cubicBezTo>
                  <a:cubicBezTo>
                    <a:pt x="219" y="875"/>
                    <a:pt x="281" y="906"/>
                    <a:pt x="313" y="937"/>
                  </a:cubicBezTo>
                  <a:cubicBezTo>
                    <a:pt x="375" y="969"/>
                    <a:pt x="438" y="1000"/>
                    <a:pt x="500" y="1031"/>
                  </a:cubicBezTo>
                  <a:cubicBezTo>
                    <a:pt x="531" y="1062"/>
                    <a:pt x="563" y="1094"/>
                    <a:pt x="563" y="1156"/>
                  </a:cubicBezTo>
                  <a:cubicBezTo>
                    <a:pt x="563" y="1187"/>
                    <a:pt x="563" y="1250"/>
                    <a:pt x="531" y="1281"/>
                  </a:cubicBezTo>
                  <a:cubicBezTo>
                    <a:pt x="531" y="1312"/>
                    <a:pt x="563" y="1344"/>
                    <a:pt x="594" y="1344"/>
                  </a:cubicBezTo>
                  <a:cubicBezTo>
                    <a:pt x="656" y="1344"/>
                    <a:pt x="688" y="1344"/>
                    <a:pt x="719" y="1312"/>
                  </a:cubicBezTo>
                  <a:cubicBezTo>
                    <a:pt x="719" y="1312"/>
                    <a:pt x="781" y="1281"/>
                    <a:pt x="844" y="1250"/>
                  </a:cubicBezTo>
                  <a:cubicBezTo>
                    <a:pt x="938" y="1219"/>
                    <a:pt x="1000" y="1187"/>
                    <a:pt x="1000" y="1187"/>
                  </a:cubicBezTo>
                  <a:cubicBezTo>
                    <a:pt x="1000" y="1156"/>
                    <a:pt x="1000" y="1125"/>
                    <a:pt x="969" y="1094"/>
                  </a:cubicBezTo>
                  <a:cubicBezTo>
                    <a:pt x="969" y="1062"/>
                    <a:pt x="938" y="1031"/>
                    <a:pt x="906" y="1000"/>
                  </a:cubicBezTo>
                  <a:cubicBezTo>
                    <a:pt x="875" y="969"/>
                    <a:pt x="844" y="937"/>
                    <a:pt x="875" y="906"/>
                  </a:cubicBezTo>
                  <a:cubicBezTo>
                    <a:pt x="906" y="906"/>
                    <a:pt x="813" y="844"/>
                    <a:pt x="750" y="875"/>
                  </a:cubicBezTo>
                  <a:cubicBezTo>
                    <a:pt x="688" y="906"/>
                    <a:pt x="656" y="906"/>
                    <a:pt x="656" y="875"/>
                  </a:cubicBezTo>
                  <a:cubicBezTo>
                    <a:pt x="656" y="844"/>
                    <a:pt x="656" y="781"/>
                    <a:pt x="625" y="719"/>
                  </a:cubicBezTo>
                  <a:cubicBezTo>
                    <a:pt x="625" y="687"/>
                    <a:pt x="594" y="625"/>
                    <a:pt x="594" y="594"/>
                  </a:cubicBezTo>
                  <a:cubicBezTo>
                    <a:pt x="563" y="594"/>
                    <a:pt x="531" y="562"/>
                    <a:pt x="500" y="531"/>
                  </a:cubicBezTo>
                  <a:cubicBezTo>
                    <a:pt x="469" y="500"/>
                    <a:pt x="438" y="469"/>
                    <a:pt x="469" y="437"/>
                  </a:cubicBezTo>
                  <a:cubicBezTo>
                    <a:pt x="469" y="437"/>
                    <a:pt x="469" y="406"/>
                    <a:pt x="469" y="375"/>
                  </a:cubicBezTo>
                  <a:cubicBezTo>
                    <a:pt x="469" y="344"/>
                    <a:pt x="469" y="281"/>
                    <a:pt x="438" y="250"/>
                  </a:cubicBezTo>
                  <a:cubicBezTo>
                    <a:pt x="406" y="187"/>
                    <a:pt x="375" y="125"/>
                    <a:pt x="344" y="62"/>
                  </a:cubicBezTo>
                  <a:cubicBezTo>
                    <a:pt x="344" y="31"/>
                    <a:pt x="313" y="0"/>
                    <a:pt x="281" y="62"/>
                  </a:cubicBezTo>
                  <a:cubicBezTo>
                    <a:pt x="250" y="94"/>
                    <a:pt x="219" y="125"/>
                    <a:pt x="156" y="156"/>
                  </a:cubicBezTo>
                  <a:cubicBezTo>
                    <a:pt x="125" y="187"/>
                    <a:pt x="94" y="219"/>
                    <a:pt x="94" y="250"/>
                  </a:cubicBezTo>
                  <a:cubicBezTo>
                    <a:pt x="94" y="250"/>
                    <a:pt x="63" y="344"/>
                    <a:pt x="31" y="406"/>
                  </a:cubicBezTo>
                  <a:cubicBezTo>
                    <a:pt x="0" y="469"/>
                    <a:pt x="0" y="594"/>
                    <a:pt x="0" y="656"/>
                  </a:cubicBezTo>
                  <a:cubicBezTo>
                    <a:pt x="0" y="719"/>
                    <a:pt x="31" y="781"/>
                    <a:pt x="94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ChangeArrowheads="1"/>
            </p:cNvSpPr>
            <p:nvPr/>
          </p:nvSpPr>
          <p:spPr bwMode="auto">
            <a:xfrm>
              <a:off x="5508" y="1302"/>
              <a:ext cx="77" cy="49"/>
            </a:xfrm>
            <a:custGeom>
              <a:avLst/>
              <a:gdLst>
                <a:gd name="T0" fmla="*/ 62 w 344"/>
                <a:gd name="T1" fmla="*/ 94 h 220"/>
                <a:gd name="T2" fmla="*/ 62 w 344"/>
                <a:gd name="T3" fmla="*/ 94 h 220"/>
                <a:gd name="T4" fmla="*/ 218 w 344"/>
                <a:gd name="T5" fmla="*/ 188 h 220"/>
                <a:gd name="T6" fmla="*/ 343 w 344"/>
                <a:gd name="T7" fmla="*/ 156 h 220"/>
                <a:gd name="T8" fmla="*/ 156 w 344"/>
                <a:gd name="T9" fmla="*/ 31 h 220"/>
                <a:gd name="T10" fmla="*/ 0 w 344"/>
                <a:gd name="T11" fmla="*/ 0 h 220"/>
                <a:gd name="T12" fmla="*/ 62 w 344"/>
                <a:gd name="T13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220">
                  <a:moveTo>
                    <a:pt x="62" y="94"/>
                  </a:moveTo>
                  <a:lnTo>
                    <a:pt x="62" y="94"/>
                  </a:lnTo>
                  <a:cubicBezTo>
                    <a:pt x="93" y="125"/>
                    <a:pt x="156" y="156"/>
                    <a:pt x="218" y="188"/>
                  </a:cubicBezTo>
                  <a:cubicBezTo>
                    <a:pt x="281" y="219"/>
                    <a:pt x="343" y="188"/>
                    <a:pt x="343" y="156"/>
                  </a:cubicBezTo>
                  <a:cubicBezTo>
                    <a:pt x="343" y="125"/>
                    <a:pt x="250" y="63"/>
                    <a:pt x="156" y="31"/>
                  </a:cubicBezTo>
                  <a:cubicBezTo>
                    <a:pt x="62" y="0"/>
                    <a:pt x="0" y="0"/>
                    <a:pt x="0" y="0"/>
                  </a:cubicBezTo>
                  <a:cubicBezTo>
                    <a:pt x="31" y="31"/>
                    <a:pt x="31" y="94"/>
                    <a:pt x="62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ChangeArrowheads="1"/>
            </p:cNvSpPr>
            <p:nvPr/>
          </p:nvSpPr>
          <p:spPr bwMode="auto">
            <a:xfrm>
              <a:off x="5359" y="1253"/>
              <a:ext cx="120" cy="106"/>
            </a:xfrm>
            <a:custGeom>
              <a:avLst/>
              <a:gdLst>
                <a:gd name="T0" fmla="*/ 94 w 533"/>
                <a:gd name="T1" fmla="*/ 438 h 470"/>
                <a:gd name="T2" fmla="*/ 94 w 533"/>
                <a:gd name="T3" fmla="*/ 438 h 470"/>
                <a:gd name="T4" fmla="*/ 157 w 533"/>
                <a:gd name="T5" fmla="*/ 469 h 470"/>
                <a:gd name="T6" fmla="*/ 250 w 533"/>
                <a:gd name="T7" fmla="*/ 407 h 470"/>
                <a:gd name="T8" fmla="*/ 344 w 533"/>
                <a:gd name="T9" fmla="*/ 407 h 470"/>
                <a:gd name="T10" fmla="*/ 469 w 533"/>
                <a:gd name="T11" fmla="*/ 313 h 470"/>
                <a:gd name="T12" fmla="*/ 500 w 533"/>
                <a:gd name="T13" fmla="*/ 157 h 470"/>
                <a:gd name="T14" fmla="*/ 407 w 533"/>
                <a:gd name="T15" fmla="*/ 94 h 470"/>
                <a:gd name="T16" fmla="*/ 313 w 533"/>
                <a:gd name="T17" fmla="*/ 32 h 470"/>
                <a:gd name="T18" fmla="*/ 250 w 533"/>
                <a:gd name="T19" fmla="*/ 32 h 470"/>
                <a:gd name="T20" fmla="*/ 125 w 533"/>
                <a:gd name="T21" fmla="*/ 32 h 470"/>
                <a:gd name="T22" fmla="*/ 32 w 533"/>
                <a:gd name="T23" fmla="*/ 125 h 470"/>
                <a:gd name="T24" fmla="*/ 0 w 533"/>
                <a:gd name="T25" fmla="*/ 313 h 470"/>
                <a:gd name="T26" fmla="*/ 94 w 533"/>
                <a:gd name="T27" fmla="*/ 4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470">
                  <a:moveTo>
                    <a:pt x="94" y="438"/>
                  </a:moveTo>
                  <a:lnTo>
                    <a:pt x="94" y="438"/>
                  </a:lnTo>
                  <a:cubicBezTo>
                    <a:pt x="125" y="469"/>
                    <a:pt x="157" y="469"/>
                    <a:pt x="157" y="469"/>
                  </a:cubicBezTo>
                  <a:cubicBezTo>
                    <a:pt x="188" y="438"/>
                    <a:pt x="219" y="407"/>
                    <a:pt x="250" y="407"/>
                  </a:cubicBezTo>
                  <a:cubicBezTo>
                    <a:pt x="282" y="407"/>
                    <a:pt x="313" y="407"/>
                    <a:pt x="344" y="407"/>
                  </a:cubicBezTo>
                  <a:cubicBezTo>
                    <a:pt x="375" y="407"/>
                    <a:pt x="438" y="344"/>
                    <a:pt x="469" y="313"/>
                  </a:cubicBezTo>
                  <a:cubicBezTo>
                    <a:pt x="500" y="250"/>
                    <a:pt x="532" y="188"/>
                    <a:pt x="500" y="157"/>
                  </a:cubicBezTo>
                  <a:cubicBezTo>
                    <a:pt x="500" y="125"/>
                    <a:pt x="469" y="94"/>
                    <a:pt x="407" y="94"/>
                  </a:cubicBezTo>
                  <a:cubicBezTo>
                    <a:pt x="375" y="94"/>
                    <a:pt x="344" y="63"/>
                    <a:pt x="313" y="32"/>
                  </a:cubicBezTo>
                  <a:cubicBezTo>
                    <a:pt x="313" y="0"/>
                    <a:pt x="282" y="0"/>
                    <a:pt x="250" y="32"/>
                  </a:cubicBezTo>
                  <a:cubicBezTo>
                    <a:pt x="219" y="32"/>
                    <a:pt x="157" y="32"/>
                    <a:pt x="125" y="32"/>
                  </a:cubicBezTo>
                  <a:cubicBezTo>
                    <a:pt x="94" y="0"/>
                    <a:pt x="32" y="32"/>
                    <a:pt x="32" y="125"/>
                  </a:cubicBezTo>
                  <a:cubicBezTo>
                    <a:pt x="0" y="188"/>
                    <a:pt x="0" y="282"/>
                    <a:pt x="0" y="313"/>
                  </a:cubicBezTo>
                  <a:cubicBezTo>
                    <a:pt x="0" y="344"/>
                    <a:pt x="32" y="407"/>
                    <a:pt x="94" y="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ChangeArrowheads="1"/>
            </p:cNvSpPr>
            <p:nvPr/>
          </p:nvSpPr>
          <p:spPr bwMode="auto">
            <a:xfrm>
              <a:off x="5409" y="1366"/>
              <a:ext cx="49" cy="56"/>
            </a:xfrm>
            <a:custGeom>
              <a:avLst/>
              <a:gdLst>
                <a:gd name="T0" fmla="*/ 125 w 220"/>
                <a:gd name="T1" fmla="*/ 94 h 251"/>
                <a:gd name="T2" fmla="*/ 125 w 220"/>
                <a:gd name="T3" fmla="*/ 94 h 251"/>
                <a:gd name="T4" fmla="*/ 31 w 220"/>
                <a:gd name="T5" fmla="*/ 32 h 251"/>
                <a:gd name="T6" fmla="*/ 0 w 220"/>
                <a:gd name="T7" fmla="*/ 63 h 251"/>
                <a:gd name="T8" fmla="*/ 31 w 220"/>
                <a:gd name="T9" fmla="*/ 219 h 251"/>
                <a:gd name="T10" fmla="*/ 156 w 220"/>
                <a:gd name="T11" fmla="*/ 250 h 251"/>
                <a:gd name="T12" fmla="*/ 219 w 220"/>
                <a:gd name="T13" fmla="*/ 188 h 251"/>
                <a:gd name="T14" fmla="*/ 125 w 220"/>
                <a:gd name="T1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51">
                  <a:moveTo>
                    <a:pt x="125" y="94"/>
                  </a:moveTo>
                  <a:lnTo>
                    <a:pt x="125" y="94"/>
                  </a:lnTo>
                  <a:cubicBezTo>
                    <a:pt x="94" y="94"/>
                    <a:pt x="63" y="32"/>
                    <a:pt x="31" y="32"/>
                  </a:cubicBezTo>
                  <a:cubicBezTo>
                    <a:pt x="31" y="0"/>
                    <a:pt x="31" y="32"/>
                    <a:pt x="0" y="63"/>
                  </a:cubicBezTo>
                  <a:cubicBezTo>
                    <a:pt x="0" y="125"/>
                    <a:pt x="0" y="188"/>
                    <a:pt x="31" y="219"/>
                  </a:cubicBezTo>
                  <a:cubicBezTo>
                    <a:pt x="31" y="250"/>
                    <a:pt x="94" y="250"/>
                    <a:pt x="156" y="250"/>
                  </a:cubicBezTo>
                  <a:cubicBezTo>
                    <a:pt x="219" y="250"/>
                    <a:pt x="219" y="219"/>
                    <a:pt x="219" y="188"/>
                  </a:cubicBezTo>
                  <a:cubicBezTo>
                    <a:pt x="188" y="157"/>
                    <a:pt x="156" y="125"/>
                    <a:pt x="125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 noChangeArrowheads="1"/>
            </p:cNvSpPr>
            <p:nvPr/>
          </p:nvSpPr>
          <p:spPr bwMode="auto">
            <a:xfrm>
              <a:off x="6025" y="1515"/>
              <a:ext cx="70" cy="35"/>
            </a:xfrm>
            <a:custGeom>
              <a:avLst/>
              <a:gdLst>
                <a:gd name="T0" fmla="*/ 219 w 313"/>
                <a:gd name="T1" fmla="*/ 125 h 157"/>
                <a:gd name="T2" fmla="*/ 219 w 313"/>
                <a:gd name="T3" fmla="*/ 125 h 157"/>
                <a:gd name="T4" fmla="*/ 281 w 313"/>
                <a:gd name="T5" fmla="*/ 31 h 157"/>
                <a:gd name="T6" fmla="*/ 156 w 313"/>
                <a:gd name="T7" fmla="*/ 0 h 157"/>
                <a:gd name="T8" fmla="*/ 31 w 313"/>
                <a:gd name="T9" fmla="*/ 62 h 157"/>
                <a:gd name="T10" fmla="*/ 62 w 313"/>
                <a:gd name="T11" fmla="*/ 156 h 157"/>
                <a:gd name="T12" fmla="*/ 219 w 313"/>
                <a:gd name="T13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57">
                  <a:moveTo>
                    <a:pt x="219" y="125"/>
                  </a:moveTo>
                  <a:lnTo>
                    <a:pt x="219" y="125"/>
                  </a:lnTo>
                  <a:cubicBezTo>
                    <a:pt x="281" y="93"/>
                    <a:pt x="312" y="31"/>
                    <a:pt x="281" y="31"/>
                  </a:cubicBezTo>
                  <a:cubicBezTo>
                    <a:pt x="250" y="0"/>
                    <a:pt x="187" y="0"/>
                    <a:pt x="156" y="0"/>
                  </a:cubicBezTo>
                  <a:cubicBezTo>
                    <a:pt x="93" y="0"/>
                    <a:pt x="31" y="31"/>
                    <a:pt x="31" y="62"/>
                  </a:cubicBezTo>
                  <a:cubicBezTo>
                    <a:pt x="0" y="93"/>
                    <a:pt x="31" y="125"/>
                    <a:pt x="62" y="156"/>
                  </a:cubicBezTo>
                  <a:cubicBezTo>
                    <a:pt x="125" y="156"/>
                    <a:pt x="187" y="156"/>
                    <a:pt x="219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ChangeArrowheads="1"/>
            </p:cNvSpPr>
            <p:nvPr/>
          </p:nvSpPr>
          <p:spPr bwMode="auto">
            <a:xfrm>
              <a:off x="3857" y="3393"/>
              <a:ext cx="106" cy="226"/>
            </a:xfrm>
            <a:custGeom>
              <a:avLst/>
              <a:gdLst>
                <a:gd name="T0" fmla="*/ 344 w 470"/>
                <a:gd name="T1" fmla="*/ 31 h 1001"/>
                <a:gd name="T2" fmla="*/ 344 w 470"/>
                <a:gd name="T3" fmla="*/ 31 h 1001"/>
                <a:gd name="T4" fmla="*/ 250 w 470"/>
                <a:gd name="T5" fmla="*/ 125 h 1001"/>
                <a:gd name="T6" fmla="*/ 94 w 470"/>
                <a:gd name="T7" fmla="*/ 250 h 1001"/>
                <a:gd name="T8" fmla="*/ 32 w 470"/>
                <a:gd name="T9" fmla="*/ 406 h 1001"/>
                <a:gd name="T10" fmla="*/ 0 w 470"/>
                <a:gd name="T11" fmla="*/ 594 h 1001"/>
                <a:gd name="T12" fmla="*/ 0 w 470"/>
                <a:gd name="T13" fmla="*/ 750 h 1001"/>
                <a:gd name="T14" fmla="*/ 32 w 470"/>
                <a:gd name="T15" fmla="*/ 937 h 1001"/>
                <a:gd name="T16" fmla="*/ 157 w 470"/>
                <a:gd name="T17" fmla="*/ 969 h 1001"/>
                <a:gd name="T18" fmla="*/ 313 w 470"/>
                <a:gd name="T19" fmla="*/ 656 h 1001"/>
                <a:gd name="T20" fmla="*/ 344 w 470"/>
                <a:gd name="T21" fmla="*/ 531 h 1001"/>
                <a:gd name="T22" fmla="*/ 438 w 470"/>
                <a:gd name="T23" fmla="*/ 219 h 1001"/>
                <a:gd name="T24" fmla="*/ 438 w 470"/>
                <a:gd name="T25" fmla="*/ 62 h 1001"/>
                <a:gd name="T26" fmla="*/ 344 w 470"/>
                <a:gd name="T27" fmla="*/ 3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0" h="1001">
                  <a:moveTo>
                    <a:pt x="344" y="31"/>
                  </a:moveTo>
                  <a:lnTo>
                    <a:pt x="344" y="31"/>
                  </a:lnTo>
                  <a:cubicBezTo>
                    <a:pt x="313" y="62"/>
                    <a:pt x="282" y="94"/>
                    <a:pt x="250" y="125"/>
                  </a:cubicBezTo>
                  <a:cubicBezTo>
                    <a:pt x="219" y="156"/>
                    <a:pt x="157" y="219"/>
                    <a:pt x="94" y="250"/>
                  </a:cubicBezTo>
                  <a:cubicBezTo>
                    <a:pt x="63" y="281"/>
                    <a:pt x="32" y="344"/>
                    <a:pt x="32" y="406"/>
                  </a:cubicBezTo>
                  <a:cubicBezTo>
                    <a:pt x="32" y="469"/>
                    <a:pt x="32" y="531"/>
                    <a:pt x="0" y="594"/>
                  </a:cubicBezTo>
                  <a:cubicBezTo>
                    <a:pt x="0" y="625"/>
                    <a:pt x="0" y="687"/>
                    <a:pt x="0" y="750"/>
                  </a:cubicBezTo>
                  <a:cubicBezTo>
                    <a:pt x="0" y="812"/>
                    <a:pt x="32" y="875"/>
                    <a:pt x="32" y="937"/>
                  </a:cubicBezTo>
                  <a:cubicBezTo>
                    <a:pt x="63" y="969"/>
                    <a:pt x="94" y="1000"/>
                    <a:pt x="157" y="969"/>
                  </a:cubicBezTo>
                  <a:cubicBezTo>
                    <a:pt x="188" y="969"/>
                    <a:pt x="250" y="812"/>
                    <a:pt x="313" y="656"/>
                  </a:cubicBezTo>
                  <a:cubicBezTo>
                    <a:pt x="344" y="531"/>
                    <a:pt x="344" y="531"/>
                    <a:pt x="344" y="531"/>
                  </a:cubicBezTo>
                  <a:cubicBezTo>
                    <a:pt x="375" y="375"/>
                    <a:pt x="438" y="250"/>
                    <a:pt x="438" y="219"/>
                  </a:cubicBezTo>
                  <a:cubicBezTo>
                    <a:pt x="469" y="187"/>
                    <a:pt x="469" y="125"/>
                    <a:pt x="438" y="62"/>
                  </a:cubicBezTo>
                  <a:cubicBezTo>
                    <a:pt x="407" y="31"/>
                    <a:pt x="344" y="0"/>
                    <a:pt x="344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ChangeArrowheads="1"/>
            </p:cNvSpPr>
            <p:nvPr/>
          </p:nvSpPr>
          <p:spPr bwMode="auto">
            <a:xfrm>
              <a:off x="4969" y="3364"/>
              <a:ext cx="658" cy="495"/>
            </a:xfrm>
            <a:custGeom>
              <a:avLst/>
              <a:gdLst>
                <a:gd name="T0" fmla="*/ 2749 w 2907"/>
                <a:gd name="T1" fmla="*/ 937 h 2188"/>
                <a:gd name="T2" fmla="*/ 2749 w 2907"/>
                <a:gd name="T3" fmla="*/ 937 h 2188"/>
                <a:gd name="T4" fmla="*/ 2562 w 2907"/>
                <a:gd name="T5" fmla="*/ 781 h 2188"/>
                <a:gd name="T6" fmla="*/ 2406 w 2907"/>
                <a:gd name="T7" fmla="*/ 625 h 2188"/>
                <a:gd name="T8" fmla="*/ 2312 w 2907"/>
                <a:gd name="T9" fmla="*/ 437 h 2188"/>
                <a:gd name="T10" fmla="*/ 2250 w 2907"/>
                <a:gd name="T11" fmla="*/ 250 h 2188"/>
                <a:gd name="T12" fmla="*/ 2156 w 2907"/>
                <a:gd name="T13" fmla="*/ 94 h 2188"/>
                <a:gd name="T14" fmla="*/ 2062 w 2907"/>
                <a:gd name="T15" fmla="*/ 31 h 2188"/>
                <a:gd name="T16" fmla="*/ 2031 w 2907"/>
                <a:gd name="T17" fmla="*/ 219 h 2188"/>
                <a:gd name="T18" fmla="*/ 1968 w 2907"/>
                <a:gd name="T19" fmla="*/ 375 h 2188"/>
                <a:gd name="T20" fmla="*/ 1812 w 2907"/>
                <a:gd name="T21" fmla="*/ 406 h 2188"/>
                <a:gd name="T22" fmla="*/ 1687 w 2907"/>
                <a:gd name="T23" fmla="*/ 344 h 2188"/>
                <a:gd name="T24" fmla="*/ 1656 w 2907"/>
                <a:gd name="T25" fmla="*/ 187 h 2188"/>
                <a:gd name="T26" fmla="*/ 1656 w 2907"/>
                <a:gd name="T27" fmla="*/ 94 h 2188"/>
                <a:gd name="T28" fmla="*/ 1468 w 2907"/>
                <a:gd name="T29" fmla="*/ 62 h 2188"/>
                <a:gd name="T30" fmla="*/ 1281 w 2907"/>
                <a:gd name="T31" fmla="*/ 62 h 2188"/>
                <a:gd name="T32" fmla="*/ 1218 w 2907"/>
                <a:gd name="T33" fmla="*/ 94 h 2188"/>
                <a:gd name="T34" fmla="*/ 1187 w 2907"/>
                <a:gd name="T35" fmla="*/ 187 h 2188"/>
                <a:gd name="T36" fmla="*/ 1156 w 2907"/>
                <a:gd name="T37" fmla="*/ 281 h 2188"/>
                <a:gd name="T38" fmla="*/ 1093 w 2907"/>
                <a:gd name="T39" fmla="*/ 250 h 2188"/>
                <a:gd name="T40" fmla="*/ 1000 w 2907"/>
                <a:gd name="T41" fmla="*/ 187 h 2188"/>
                <a:gd name="T42" fmla="*/ 906 w 2907"/>
                <a:gd name="T43" fmla="*/ 250 h 2188"/>
                <a:gd name="T44" fmla="*/ 781 w 2907"/>
                <a:gd name="T45" fmla="*/ 344 h 2188"/>
                <a:gd name="T46" fmla="*/ 656 w 2907"/>
                <a:gd name="T47" fmla="*/ 500 h 2188"/>
                <a:gd name="T48" fmla="*/ 562 w 2907"/>
                <a:gd name="T49" fmla="*/ 656 h 2188"/>
                <a:gd name="T50" fmla="*/ 281 w 2907"/>
                <a:gd name="T51" fmla="*/ 719 h 2188"/>
                <a:gd name="T52" fmla="*/ 62 w 2907"/>
                <a:gd name="T53" fmla="*/ 844 h 2188"/>
                <a:gd name="T54" fmla="*/ 0 w 2907"/>
                <a:gd name="T55" fmla="*/ 1062 h 2188"/>
                <a:gd name="T56" fmla="*/ 62 w 2907"/>
                <a:gd name="T57" fmla="*/ 1281 h 2188"/>
                <a:gd name="T58" fmla="*/ 156 w 2907"/>
                <a:gd name="T59" fmla="*/ 1562 h 2188"/>
                <a:gd name="T60" fmla="*/ 187 w 2907"/>
                <a:gd name="T61" fmla="*/ 1781 h 2188"/>
                <a:gd name="T62" fmla="*/ 281 w 2907"/>
                <a:gd name="T63" fmla="*/ 1875 h 2188"/>
                <a:gd name="T64" fmla="*/ 468 w 2907"/>
                <a:gd name="T65" fmla="*/ 1844 h 2188"/>
                <a:gd name="T66" fmla="*/ 656 w 2907"/>
                <a:gd name="T67" fmla="*/ 1750 h 2188"/>
                <a:gd name="T68" fmla="*/ 843 w 2907"/>
                <a:gd name="T69" fmla="*/ 1687 h 2188"/>
                <a:gd name="T70" fmla="*/ 1031 w 2907"/>
                <a:gd name="T71" fmla="*/ 1594 h 2188"/>
                <a:gd name="T72" fmla="*/ 1250 w 2907"/>
                <a:gd name="T73" fmla="*/ 1562 h 2188"/>
                <a:gd name="T74" fmla="*/ 1437 w 2907"/>
                <a:gd name="T75" fmla="*/ 1625 h 2188"/>
                <a:gd name="T76" fmla="*/ 1562 w 2907"/>
                <a:gd name="T77" fmla="*/ 1750 h 2188"/>
                <a:gd name="T78" fmla="*/ 1656 w 2907"/>
                <a:gd name="T79" fmla="*/ 1750 h 2188"/>
                <a:gd name="T80" fmla="*/ 1750 w 2907"/>
                <a:gd name="T81" fmla="*/ 1781 h 2188"/>
                <a:gd name="T82" fmla="*/ 1812 w 2907"/>
                <a:gd name="T83" fmla="*/ 1906 h 2188"/>
                <a:gd name="T84" fmla="*/ 1906 w 2907"/>
                <a:gd name="T85" fmla="*/ 1969 h 2188"/>
                <a:gd name="T86" fmla="*/ 2000 w 2907"/>
                <a:gd name="T87" fmla="*/ 2094 h 2188"/>
                <a:gd name="T88" fmla="*/ 2156 w 2907"/>
                <a:gd name="T89" fmla="*/ 2156 h 2188"/>
                <a:gd name="T90" fmla="*/ 2312 w 2907"/>
                <a:gd name="T91" fmla="*/ 2156 h 2188"/>
                <a:gd name="T92" fmla="*/ 2406 w 2907"/>
                <a:gd name="T93" fmla="*/ 2156 h 2188"/>
                <a:gd name="T94" fmla="*/ 2531 w 2907"/>
                <a:gd name="T95" fmla="*/ 2094 h 2188"/>
                <a:gd name="T96" fmla="*/ 2656 w 2907"/>
                <a:gd name="T97" fmla="*/ 1969 h 2188"/>
                <a:gd name="T98" fmla="*/ 2718 w 2907"/>
                <a:gd name="T99" fmla="*/ 1781 h 2188"/>
                <a:gd name="T100" fmla="*/ 2781 w 2907"/>
                <a:gd name="T101" fmla="*/ 1656 h 2188"/>
                <a:gd name="T102" fmla="*/ 2875 w 2907"/>
                <a:gd name="T103" fmla="*/ 1344 h 2188"/>
                <a:gd name="T104" fmla="*/ 2906 w 2907"/>
                <a:gd name="T105" fmla="*/ 1094 h 2188"/>
                <a:gd name="T106" fmla="*/ 2749 w 2907"/>
                <a:gd name="T107" fmla="*/ 937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7" h="2188">
                  <a:moveTo>
                    <a:pt x="2749" y="937"/>
                  </a:moveTo>
                  <a:lnTo>
                    <a:pt x="2749" y="937"/>
                  </a:lnTo>
                  <a:cubicBezTo>
                    <a:pt x="2687" y="906"/>
                    <a:pt x="2593" y="812"/>
                    <a:pt x="2562" y="781"/>
                  </a:cubicBezTo>
                  <a:cubicBezTo>
                    <a:pt x="2531" y="750"/>
                    <a:pt x="2468" y="687"/>
                    <a:pt x="2406" y="625"/>
                  </a:cubicBezTo>
                  <a:cubicBezTo>
                    <a:pt x="2375" y="594"/>
                    <a:pt x="2312" y="500"/>
                    <a:pt x="2312" y="437"/>
                  </a:cubicBezTo>
                  <a:cubicBezTo>
                    <a:pt x="2312" y="375"/>
                    <a:pt x="2281" y="281"/>
                    <a:pt x="2250" y="250"/>
                  </a:cubicBezTo>
                  <a:cubicBezTo>
                    <a:pt x="2218" y="250"/>
                    <a:pt x="2156" y="156"/>
                    <a:pt x="2156" y="94"/>
                  </a:cubicBezTo>
                  <a:cubicBezTo>
                    <a:pt x="2125" y="31"/>
                    <a:pt x="2093" y="0"/>
                    <a:pt x="2062" y="31"/>
                  </a:cubicBezTo>
                  <a:cubicBezTo>
                    <a:pt x="2062" y="62"/>
                    <a:pt x="2031" y="156"/>
                    <a:pt x="2031" y="219"/>
                  </a:cubicBezTo>
                  <a:cubicBezTo>
                    <a:pt x="2031" y="281"/>
                    <a:pt x="2000" y="344"/>
                    <a:pt x="1968" y="375"/>
                  </a:cubicBezTo>
                  <a:cubicBezTo>
                    <a:pt x="1937" y="406"/>
                    <a:pt x="1875" y="437"/>
                    <a:pt x="1812" y="406"/>
                  </a:cubicBezTo>
                  <a:cubicBezTo>
                    <a:pt x="1781" y="406"/>
                    <a:pt x="1718" y="375"/>
                    <a:pt x="1687" y="344"/>
                  </a:cubicBezTo>
                  <a:cubicBezTo>
                    <a:pt x="1687" y="281"/>
                    <a:pt x="1656" y="219"/>
                    <a:pt x="1656" y="187"/>
                  </a:cubicBezTo>
                  <a:cubicBezTo>
                    <a:pt x="1687" y="156"/>
                    <a:pt x="1656" y="94"/>
                    <a:pt x="1656" y="94"/>
                  </a:cubicBezTo>
                  <a:cubicBezTo>
                    <a:pt x="1625" y="94"/>
                    <a:pt x="1562" y="62"/>
                    <a:pt x="1468" y="62"/>
                  </a:cubicBezTo>
                  <a:cubicBezTo>
                    <a:pt x="1375" y="62"/>
                    <a:pt x="1312" y="62"/>
                    <a:pt x="1281" y="62"/>
                  </a:cubicBezTo>
                  <a:cubicBezTo>
                    <a:pt x="1250" y="62"/>
                    <a:pt x="1218" y="62"/>
                    <a:pt x="1218" y="94"/>
                  </a:cubicBezTo>
                  <a:cubicBezTo>
                    <a:pt x="1218" y="125"/>
                    <a:pt x="1218" y="156"/>
                    <a:pt x="1187" y="187"/>
                  </a:cubicBezTo>
                  <a:cubicBezTo>
                    <a:pt x="1187" y="219"/>
                    <a:pt x="1156" y="250"/>
                    <a:pt x="1156" y="281"/>
                  </a:cubicBezTo>
                  <a:cubicBezTo>
                    <a:pt x="1125" y="281"/>
                    <a:pt x="1125" y="281"/>
                    <a:pt x="1093" y="250"/>
                  </a:cubicBezTo>
                  <a:cubicBezTo>
                    <a:pt x="1093" y="250"/>
                    <a:pt x="1031" y="219"/>
                    <a:pt x="1000" y="187"/>
                  </a:cubicBezTo>
                  <a:cubicBezTo>
                    <a:pt x="937" y="187"/>
                    <a:pt x="906" y="219"/>
                    <a:pt x="906" y="250"/>
                  </a:cubicBezTo>
                  <a:cubicBezTo>
                    <a:pt x="875" y="250"/>
                    <a:pt x="843" y="312"/>
                    <a:pt x="781" y="344"/>
                  </a:cubicBezTo>
                  <a:cubicBezTo>
                    <a:pt x="718" y="375"/>
                    <a:pt x="656" y="437"/>
                    <a:pt x="656" y="500"/>
                  </a:cubicBezTo>
                  <a:cubicBezTo>
                    <a:pt x="656" y="562"/>
                    <a:pt x="593" y="625"/>
                    <a:pt x="562" y="656"/>
                  </a:cubicBezTo>
                  <a:cubicBezTo>
                    <a:pt x="531" y="656"/>
                    <a:pt x="406" y="719"/>
                    <a:pt x="281" y="719"/>
                  </a:cubicBezTo>
                  <a:cubicBezTo>
                    <a:pt x="187" y="750"/>
                    <a:pt x="62" y="812"/>
                    <a:pt x="62" y="844"/>
                  </a:cubicBezTo>
                  <a:cubicBezTo>
                    <a:pt x="31" y="906"/>
                    <a:pt x="0" y="1000"/>
                    <a:pt x="0" y="1062"/>
                  </a:cubicBezTo>
                  <a:cubicBezTo>
                    <a:pt x="0" y="1125"/>
                    <a:pt x="31" y="1250"/>
                    <a:pt x="62" y="1281"/>
                  </a:cubicBezTo>
                  <a:cubicBezTo>
                    <a:pt x="93" y="1344"/>
                    <a:pt x="156" y="1469"/>
                    <a:pt x="156" y="1562"/>
                  </a:cubicBezTo>
                  <a:cubicBezTo>
                    <a:pt x="156" y="1656"/>
                    <a:pt x="187" y="1750"/>
                    <a:pt x="187" y="1781"/>
                  </a:cubicBezTo>
                  <a:cubicBezTo>
                    <a:pt x="187" y="1812"/>
                    <a:pt x="218" y="1844"/>
                    <a:pt x="281" y="1875"/>
                  </a:cubicBezTo>
                  <a:cubicBezTo>
                    <a:pt x="343" y="1875"/>
                    <a:pt x="406" y="1875"/>
                    <a:pt x="468" y="1844"/>
                  </a:cubicBezTo>
                  <a:cubicBezTo>
                    <a:pt x="500" y="1812"/>
                    <a:pt x="593" y="1781"/>
                    <a:pt x="656" y="1750"/>
                  </a:cubicBezTo>
                  <a:cubicBezTo>
                    <a:pt x="718" y="1719"/>
                    <a:pt x="812" y="1687"/>
                    <a:pt x="843" y="1687"/>
                  </a:cubicBezTo>
                  <a:cubicBezTo>
                    <a:pt x="875" y="1656"/>
                    <a:pt x="937" y="1625"/>
                    <a:pt x="1031" y="1594"/>
                  </a:cubicBezTo>
                  <a:cubicBezTo>
                    <a:pt x="1093" y="1594"/>
                    <a:pt x="1187" y="1562"/>
                    <a:pt x="1250" y="1562"/>
                  </a:cubicBezTo>
                  <a:cubicBezTo>
                    <a:pt x="1312" y="1562"/>
                    <a:pt x="1375" y="1594"/>
                    <a:pt x="1437" y="1625"/>
                  </a:cubicBezTo>
                  <a:cubicBezTo>
                    <a:pt x="1468" y="1656"/>
                    <a:pt x="1531" y="1719"/>
                    <a:pt x="1562" y="1750"/>
                  </a:cubicBezTo>
                  <a:cubicBezTo>
                    <a:pt x="1562" y="1781"/>
                    <a:pt x="1625" y="1781"/>
                    <a:pt x="1656" y="1750"/>
                  </a:cubicBezTo>
                  <a:cubicBezTo>
                    <a:pt x="1687" y="1687"/>
                    <a:pt x="1750" y="1719"/>
                    <a:pt x="1750" y="1781"/>
                  </a:cubicBezTo>
                  <a:cubicBezTo>
                    <a:pt x="1750" y="1844"/>
                    <a:pt x="1781" y="1875"/>
                    <a:pt x="1812" y="1906"/>
                  </a:cubicBezTo>
                  <a:cubicBezTo>
                    <a:pt x="1843" y="1906"/>
                    <a:pt x="1875" y="1937"/>
                    <a:pt x="1906" y="1969"/>
                  </a:cubicBezTo>
                  <a:cubicBezTo>
                    <a:pt x="1906" y="2031"/>
                    <a:pt x="1968" y="2062"/>
                    <a:pt x="2000" y="2094"/>
                  </a:cubicBezTo>
                  <a:cubicBezTo>
                    <a:pt x="2031" y="2125"/>
                    <a:pt x="2093" y="2156"/>
                    <a:pt x="2156" y="2156"/>
                  </a:cubicBezTo>
                  <a:cubicBezTo>
                    <a:pt x="2187" y="2156"/>
                    <a:pt x="2250" y="2156"/>
                    <a:pt x="2312" y="2156"/>
                  </a:cubicBezTo>
                  <a:cubicBezTo>
                    <a:pt x="2343" y="2187"/>
                    <a:pt x="2375" y="2156"/>
                    <a:pt x="2406" y="2156"/>
                  </a:cubicBezTo>
                  <a:cubicBezTo>
                    <a:pt x="2437" y="2125"/>
                    <a:pt x="2500" y="2094"/>
                    <a:pt x="2531" y="2094"/>
                  </a:cubicBezTo>
                  <a:cubicBezTo>
                    <a:pt x="2593" y="2094"/>
                    <a:pt x="2656" y="2031"/>
                    <a:pt x="2656" y="1969"/>
                  </a:cubicBezTo>
                  <a:cubicBezTo>
                    <a:pt x="2687" y="1906"/>
                    <a:pt x="2687" y="1812"/>
                    <a:pt x="2718" y="1781"/>
                  </a:cubicBezTo>
                  <a:cubicBezTo>
                    <a:pt x="2749" y="1750"/>
                    <a:pt x="2781" y="1687"/>
                    <a:pt x="2781" y="1656"/>
                  </a:cubicBezTo>
                  <a:cubicBezTo>
                    <a:pt x="2812" y="1594"/>
                    <a:pt x="2843" y="1469"/>
                    <a:pt x="2875" y="1344"/>
                  </a:cubicBezTo>
                  <a:cubicBezTo>
                    <a:pt x="2906" y="1250"/>
                    <a:pt x="2906" y="1125"/>
                    <a:pt x="2906" y="1094"/>
                  </a:cubicBezTo>
                  <a:cubicBezTo>
                    <a:pt x="2875" y="1062"/>
                    <a:pt x="2812" y="1000"/>
                    <a:pt x="2749" y="9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ChangeArrowheads="1"/>
            </p:cNvSpPr>
            <p:nvPr/>
          </p:nvSpPr>
          <p:spPr bwMode="auto">
            <a:xfrm>
              <a:off x="5487" y="3889"/>
              <a:ext cx="56" cy="92"/>
            </a:xfrm>
            <a:custGeom>
              <a:avLst/>
              <a:gdLst>
                <a:gd name="T0" fmla="*/ 187 w 251"/>
                <a:gd name="T1" fmla="*/ 32 h 408"/>
                <a:gd name="T2" fmla="*/ 187 w 251"/>
                <a:gd name="T3" fmla="*/ 32 h 408"/>
                <a:gd name="T4" fmla="*/ 94 w 251"/>
                <a:gd name="T5" fmla="*/ 94 h 408"/>
                <a:gd name="T6" fmla="*/ 0 w 251"/>
                <a:gd name="T7" fmla="*/ 63 h 408"/>
                <a:gd name="T8" fmla="*/ 31 w 251"/>
                <a:gd name="T9" fmla="*/ 219 h 408"/>
                <a:gd name="T10" fmla="*/ 125 w 251"/>
                <a:gd name="T11" fmla="*/ 407 h 408"/>
                <a:gd name="T12" fmla="*/ 187 w 251"/>
                <a:gd name="T13" fmla="*/ 344 h 408"/>
                <a:gd name="T14" fmla="*/ 250 w 251"/>
                <a:gd name="T15" fmla="*/ 219 h 408"/>
                <a:gd name="T16" fmla="*/ 219 w 251"/>
                <a:gd name="T17" fmla="*/ 32 h 408"/>
                <a:gd name="T18" fmla="*/ 187 w 251"/>
                <a:gd name="T19" fmla="*/ 3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408">
                  <a:moveTo>
                    <a:pt x="187" y="32"/>
                  </a:moveTo>
                  <a:lnTo>
                    <a:pt x="187" y="32"/>
                  </a:lnTo>
                  <a:cubicBezTo>
                    <a:pt x="156" y="94"/>
                    <a:pt x="125" y="125"/>
                    <a:pt x="94" y="94"/>
                  </a:cubicBezTo>
                  <a:cubicBezTo>
                    <a:pt x="62" y="94"/>
                    <a:pt x="31" y="94"/>
                    <a:pt x="0" y="63"/>
                  </a:cubicBezTo>
                  <a:cubicBezTo>
                    <a:pt x="0" y="32"/>
                    <a:pt x="0" y="125"/>
                    <a:pt x="31" y="219"/>
                  </a:cubicBezTo>
                  <a:cubicBezTo>
                    <a:pt x="62" y="313"/>
                    <a:pt x="94" y="407"/>
                    <a:pt x="125" y="407"/>
                  </a:cubicBezTo>
                  <a:cubicBezTo>
                    <a:pt x="156" y="375"/>
                    <a:pt x="187" y="375"/>
                    <a:pt x="187" y="344"/>
                  </a:cubicBezTo>
                  <a:cubicBezTo>
                    <a:pt x="219" y="344"/>
                    <a:pt x="250" y="282"/>
                    <a:pt x="250" y="219"/>
                  </a:cubicBezTo>
                  <a:cubicBezTo>
                    <a:pt x="250" y="157"/>
                    <a:pt x="219" y="63"/>
                    <a:pt x="219" y="32"/>
                  </a:cubicBezTo>
                  <a:cubicBezTo>
                    <a:pt x="219" y="0"/>
                    <a:pt x="187" y="0"/>
                    <a:pt x="187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ChangeArrowheads="1"/>
            </p:cNvSpPr>
            <p:nvPr/>
          </p:nvSpPr>
          <p:spPr bwMode="auto">
            <a:xfrm>
              <a:off x="5827" y="3903"/>
              <a:ext cx="127" cy="141"/>
            </a:xfrm>
            <a:custGeom>
              <a:avLst/>
              <a:gdLst>
                <a:gd name="T0" fmla="*/ 344 w 563"/>
                <a:gd name="T1" fmla="*/ 94 h 626"/>
                <a:gd name="T2" fmla="*/ 344 w 563"/>
                <a:gd name="T3" fmla="*/ 94 h 626"/>
                <a:gd name="T4" fmla="*/ 156 w 563"/>
                <a:gd name="T5" fmla="*/ 281 h 626"/>
                <a:gd name="T6" fmla="*/ 0 w 563"/>
                <a:gd name="T7" fmla="*/ 469 h 626"/>
                <a:gd name="T8" fmla="*/ 62 w 563"/>
                <a:gd name="T9" fmla="*/ 594 h 626"/>
                <a:gd name="T10" fmla="*/ 156 w 563"/>
                <a:gd name="T11" fmla="*/ 625 h 626"/>
                <a:gd name="T12" fmla="*/ 250 w 563"/>
                <a:gd name="T13" fmla="*/ 531 h 626"/>
                <a:gd name="T14" fmla="*/ 312 w 563"/>
                <a:gd name="T15" fmla="*/ 375 h 626"/>
                <a:gd name="T16" fmla="*/ 406 w 563"/>
                <a:gd name="T17" fmla="*/ 281 h 626"/>
                <a:gd name="T18" fmla="*/ 500 w 563"/>
                <a:gd name="T19" fmla="*/ 187 h 626"/>
                <a:gd name="T20" fmla="*/ 562 w 563"/>
                <a:gd name="T21" fmla="*/ 94 h 626"/>
                <a:gd name="T22" fmla="*/ 500 w 563"/>
                <a:gd name="T23" fmla="*/ 31 h 626"/>
                <a:gd name="T24" fmla="*/ 344 w 563"/>
                <a:gd name="T25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626">
                  <a:moveTo>
                    <a:pt x="344" y="94"/>
                  </a:moveTo>
                  <a:lnTo>
                    <a:pt x="344" y="94"/>
                  </a:lnTo>
                  <a:cubicBezTo>
                    <a:pt x="312" y="156"/>
                    <a:pt x="219" y="250"/>
                    <a:pt x="156" y="281"/>
                  </a:cubicBezTo>
                  <a:cubicBezTo>
                    <a:pt x="62" y="344"/>
                    <a:pt x="0" y="406"/>
                    <a:pt x="0" y="469"/>
                  </a:cubicBezTo>
                  <a:cubicBezTo>
                    <a:pt x="0" y="531"/>
                    <a:pt x="31" y="594"/>
                    <a:pt x="62" y="594"/>
                  </a:cubicBezTo>
                  <a:cubicBezTo>
                    <a:pt x="62" y="594"/>
                    <a:pt x="125" y="625"/>
                    <a:pt x="156" y="625"/>
                  </a:cubicBezTo>
                  <a:cubicBezTo>
                    <a:pt x="156" y="625"/>
                    <a:pt x="219" y="594"/>
                    <a:pt x="250" y="531"/>
                  </a:cubicBezTo>
                  <a:cubicBezTo>
                    <a:pt x="281" y="500"/>
                    <a:pt x="312" y="437"/>
                    <a:pt x="312" y="375"/>
                  </a:cubicBezTo>
                  <a:cubicBezTo>
                    <a:pt x="312" y="344"/>
                    <a:pt x="375" y="312"/>
                    <a:pt x="406" y="281"/>
                  </a:cubicBezTo>
                  <a:cubicBezTo>
                    <a:pt x="437" y="281"/>
                    <a:pt x="500" y="250"/>
                    <a:pt x="500" y="187"/>
                  </a:cubicBezTo>
                  <a:cubicBezTo>
                    <a:pt x="531" y="156"/>
                    <a:pt x="562" y="125"/>
                    <a:pt x="562" y="94"/>
                  </a:cubicBezTo>
                  <a:cubicBezTo>
                    <a:pt x="562" y="62"/>
                    <a:pt x="531" y="31"/>
                    <a:pt x="500" y="31"/>
                  </a:cubicBezTo>
                  <a:cubicBezTo>
                    <a:pt x="469" y="0"/>
                    <a:pt x="406" y="31"/>
                    <a:pt x="344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5926" y="3783"/>
              <a:ext cx="92" cy="127"/>
            </a:xfrm>
            <a:custGeom>
              <a:avLst/>
              <a:gdLst>
                <a:gd name="T0" fmla="*/ 250 w 408"/>
                <a:gd name="T1" fmla="*/ 156 h 563"/>
                <a:gd name="T2" fmla="*/ 250 w 408"/>
                <a:gd name="T3" fmla="*/ 156 h 563"/>
                <a:gd name="T4" fmla="*/ 94 w 408"/>
                <a:gd name="T5" fmla="*/ 31 h 563"/>
                <a:gd name="T6" fmla="*/ 32 w 408"/>
                <a:gd name="T7" fmla="*/ 62 h 563"/>
                <a:gd name="T8" fmla="*/ 125 w 408"/>
                <a:gd name="T9" fmla="*/ 187 h 563"/>
                <a:gd name="T10" fmla="*/ 125 w 408"/>
                <a:gd name="T11" fmla="*/ 343 h 563"/>
                <a:gd name="T12" fmla="*/ 125 w 408"/>
                <a:gd name="T13" fmla="*/ 531 h 563"/>
                <a:gd name="T14" fmla="*/ 219 w 408"/>
                <a:gd name="T15" fmla="*/ 562 h 563"/>
                <a:gd name="T16" fmla="*/ 313 w 408"/>
                <a:gd name="T17" fmla="*/ 468 h 563"/>
                <a:gd name="T18" fmla="*/ 407 w 408"/>
                <a:gd name="T19" fmla="*/ 343 h 563"/>
                <a:gd name="T20" fmla="*/ 375 w 408"/>
                <a:gd name="T21" fmla="*/ 250 h 563"/>
                <a:gd name="T22" fmla="*/ 250 w 408"/>
                <a:gd name="T23" fmla="*/ 156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563">
                  <a:moveTo>
                    <a:pt x="250" y="156"/>
                  </a:moveTo>
                  <a:lnTo>
                    <a:pt x="250" y="156"/>
                  </a:lnTo>
                  <a:cubicBezTo>
                    <a:pt x="219" y="125"/>
                    <a:pt x="156" y="93"/>
                    <a:pt x="94" y="31"/>
                  </a:cubicBezTo>
                  <a:cubicBezTo>
                    <a:pt x="32" y="0"/>
                    <a:pt x="0" y="0"/>
                    <a:pt x="32" y="62"/>
                  </a:cubicBezTo>
                  <a:cubicBezTo>
                    <a:pt x="63" y="93"/>
                    <a:pt x="94" y="156"/>
                    <a:pt x="125" y="187"/>
                  </a:cubicBezTo>
                  <a:cubicBezTo>
                    <a:pt x="125" y="218"/>
                    <a:pt x="125" y="312"/>
                    <a:pt x="125" y="343"/>
                  </a:cubicBezTo>
                  <a:cubicBezTo>
                    <a:pt x="94" y="406"/>
                    <a:pt x="94" y="468"/>
                    <a:pt x="125" y="531"/>
                  </a:cubicBezTo>
                  <a:cubicBezTo>
                    <a:pt x="125" y="562"/>
                    <a:pt x="156" y="562"/>
                    <a:pt x="219" y="562"/>
                  </a:cubicBezTo>
                  <a:cubicBezTo>
                    <a:pt x="250" y="562"/>
                    <a:pt x="313" y="500"/>
                    <a:pt x="313" y="468"/>
                  </a:cubicBezTo>
                  <a:cubicBezTo>
                    <a:pt x="344" y="437"/>
                    <a:pt x="375" y="375"/>
                    <a:pt x="407" y="343"/>
                  </a:cubicBezTo>
                  <a:cubicBezTo>
                    <a:pt x="407" y="281"/>
                    <a:pt x="407" y="250"/>
                    <a:pt x="375" y="250"/>
                  </a:cubicBezTo>
                  <a:cubicBezTo>
                    <a:pt x="344" y="250"/>
                    <a:pt x="313" y="218"/>
                    <a:pt x="25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ChangeArrowheads="1"/>
            </p:cNvSpPr>
            <p:nvPr/>
          </p:nvSpPr>
          <p:spPr bwMode="auto">
            <a:xfrm>
              <a:off x="5267" y="3194"/>
              <a:ext cx="304" cy="162"/>
            </a:xfrm>
            <a:custGeom>
              <a:avLst/>
              <a:gdLst>
                <a:gd name="T0" fmla="*/ 250 w 1345"/>
                <a:gd name="T1" fmla="*/ 62 h 720"/>
                <a:gd name="T2" fmla="*/ 250 w 1345"/>
                <a:gd name="T3" fmla="*/ 62 h 720"/>
                <a:gd name="T4" fmla="*/ 125 w 1345"/>
                <a:gd name="T5" fmla="*/ 0 h 720"/>
                <a:gd name="T6" fmla="*/ 0 w 1345"/>
                <a:gd name="T7" fmla="*/ 62 h 720"/>
                <a:gd name="T8" fmla="*/ 31 w 1345"/>
                <a:gd name="T9" fmla="*/ 156 h 720"/>
                <a:gd name="T10" fmla="*/ 125 w 1345"/>
                <a:gd name="T11" fmla="*/ 250 h 720"/>
                <a:gd name="T12" fmla="*/ 250 w 1345"/>
                <a:gd name="T13" fmla="*/ 281 h 720"/>
                <a:gd name="T14" fmla="*/ 406 w 1345"/>
                <a:gd name="T15" fmla="*/ 344 h 720"/>
                <a:gd name="T16" fmla="*/ 469 w 1345"/>
                <a:gd name="T17" fmla="*/ 469 h 720"/>
                <a:gd name="T18" fmla="*/ 625 w 1345"/>
                <a:gd name="T19" fmla="*/ 562 h 720"/>
                <a:gd name="T20" fmla="*/ 844 w 1345"/>
                <a:gd name="T21" fmla="*/ 562 h 720"/>
                <a:gd name="T22" fmla="*/ 1000 w 1345"/>
                <a:gd name="T23" fmla="*/ 594 h 720"/>
                <a:gd name="T24" fmla="*/ 1250 w 1345"/>
                <a:gd name="T25" fmla="*/ 719 h 720"/>
                <a:gd name="T26" fmla="*/ 1313 w 1345"/>
                <a:gd name="T27" fmla="*/ 656 h 720"/>
                <a:gd name="T28" fmla="*/ 1219 w 1345"/>
                <a:gd name="T29" fmla="*/ 562 h 720"/>
                <a:gd name="T30" fmla="*/ 1188 w 1345"/>
                <a:gd name="T31" fmla="*/ 437 h 720"/>
                <a:gd name="T32" fmla="*/ 1063 w 1345"/>
                <a:gd name="T33" fmla="*/ 312 h 720"/>
                <a:gd name="T34" fmla="*/ 813 w 1345"/>
                <a:gd name="T35" fmla="*/ 187 h 720"/>
                <a:gd name="T36" fmla="*/ 563 w 1345"/>
                <a:gd name="T37" fmla="*/ 94 h 720"/>
                <a:gd name="T38" fmla="*/ 406 w 1345"/>
                <a:gd name="T39" fmla="*/ 94 h 720"/>
                <a:gd name="T40" fmla="*/ 344 w 1345"/>
                <a:gd name="T41" fmla="*/ 156 h 720"/>
                <a:gd name="T42" fmla="*/ 281 w 1345"/>
                <a:gd name="T43" fmla="*/ 125 h 720"/>
                <a:gd name="T44" fmla="*/ 250 w 1345"/>
                <a:gd name="T45" fmla="*/ 6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5" h="720">
                  <a:moveTo>
                    <a:pt x="250" y="62"/>
                  </a:moveTo>
                  <a:lnTo>
                    <a:pt x="250" y="62"/>
                  </a:lnTo>
                  <a:cubicBezTo>
                    <a:pt x="219" y="31"/>
                    <a:pt x="156" y="0"/>
                    <a:pt x="125" y="0"/>
                  </a:cubicBezTo>
                  <a:cubicBezTo>
                    <a:pt x="63" y="0"/>
                    <a:pt x="31" y="31"/>
                    <a:pt x="0" y="62"/>
                  </a:cubicBezTo>
                  <a:cubicBezTo>
                    <a:pt x="0" y="94"/>
                    <a:pt x="0" y="125"/>
                    <a:pt x="31" y="156"/>
                  </a:cubicBezTo>
                  <a:cubicBezTo>
                    <a:pt x="31" y="187"/>
                    <a:pt x="94" y="219"/>
                    <a:pt x="125" y="250"/>
                  </a:cubicBezTo>
                  <a:cubicBezTo>
                    <a:pt x="156" y="250"/>
                    <a:pt x="219" y="281"/>
                    <a:pt x="250" y="281"/>
                  </a:cubicBezTo>
                  <a:cubicBezTo>
                    <a:pt x="281" y="281"/>
                    <a:pt x="375" y="312"/>
                    <a:pt x="406" y="344"/>
                  </a:cubicBezTo>
                  <a:cubicBezTo>
                    <a:pt x="469" y="375"/>
                    <a:pt x="500" y="437"/>
                    <a:pt x="469" y="469"/>
                  </a:cubicBezTo>
                  <a:cubicBezTo>
                    <a:pt x="469" y="500"/>
                    <a:pt x="531" y="562"/>
                    <a:pt x="625" y="562"/>
                  </a:cubicBezTo>
                  <a:cubicBezTo>
                    <a:pt x="719" y="594"/>
                    <a:pt x="813" y="594"/>
                    <a:pt x="844" y="562"/>
                  </a:cubicBezTo>
                  <a:cubicBezTo>
                    <a:pt x="906" y="500"/>
                    <a:pt x="969" y="531"/>
                    <a:pt x="1000" y="594"/>
                  </a:cubicBezTo>
                  <a:cubicBezTo>
                    <a:pt x="1063" y="687"/>
                    <a:pt x="1156" y="719"/>
                    <a:pt x="1250" y="719"/>
                  </a:cubicBezTo>
                  <a:cubicBezTo>
                    <a:pt x="1313" y="719"/>
                    <a:pt x="1344" y="687"/>
                    <a:pt x="1313" y="656"/>
                  </a:cubicBezTo>
                  <a:cubicBezTo>
                    <a:pt x="1281" y="625"/>
                    <a:pt x="1250" y="562"/>
                    <a:pt x="1219" y="562"/>
                  </a:cubicBezTo>
                  <a:cubicBezTo>
                    <a:pt x="1188" y="531"/>
                    <a:pt x="1188" y="469"/>
                    <a:pt x="1188" y="437"/>
                  </a:cubicBezTo>
                  <a:cubicBezTo>
                    <a:pt x="1188" y="375"/>
                    <a:pt x="1125" y="312"/>
                    <a:pt x="1063" y="312"/>
                  </a:cubicBezTo>
                  <a:cubicBezTo>
                    <a:pt x="969" y="281"/>
                    <a:pt x="875" y="219"/>
                    <a:pt x="813" y="187"/>
                  </a:cubicBezTo>
                  <a:cubicBezTo>
                    <a:pt x="750" y="156"/>
                    <a:pt x="625" y="94"/>
                    <a:pt x="563" y="94"/>
                  </a:cubicBezTo>
                  <a:cubicBezTo>
                    <a:pt x="469" y="62"/>
                    <a:pt x="406" y="62"/>
                    <a:pt x="406" y="94"/>
                  </a:cubicBezTo>
                  <a:cubicBezTo>
                    <a:pt x="406" y="94"/>
                    <a:pt x="375" y="125"/>
                    <a:pt x="344" y="156"/>
                  </a:cubicBezTo>
                  <a:cubicBezTo>
                    <a:pt x="313" y="156"/>
                    <a:pt x="281" y="125"/>
                    <a:pt x="281" y="125"/>
                  </a:cubicBezTo>
                  <a:cubicBezTo>
                    <a:pt x="281" y="94"/>
                    <a:pt x="250" y="62"/>
                    <a:pt x="250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ChangeArrowheads="1"/>
            </p:cNvSpPr>
            <p:nvPr/>
          </p:nvSpPr>
          <p:spPr bwMode="auto">
            <a:xfrm>
              <a:off x="4891" y="3074"/>
              <a:ext cx="191" cy="169"/>
            </a:xfrm>
            <a:custGeom>
              <a:avLst/>
              <a:gdLst>
                <a:gd name="T0" fmla="*/ 812 w 845"/>
                <a:gd name="T1" fmla="*/ 31 h 751"/>
                <a:gd name="T2" fmla="*/ 812 w 845"/>
                <a:gd name="T3" fmla="*/ 31 h 751"/>
                <a:gd name="T4" fmla="*/ 656 w 845"/>
                <a:gd name="T5" fmla="*/ 31 h 751"/>
                <a:gd name="T6" fmla="*/ 500 w 845"/>
                <a:gd name="T7" fmla="*/ 31 h 751"/>
                <a:gd name="T8" fmla="*/ 312 w 845"/>
                <a:gd name="T9" fmla="*/ 187 h 751"/>
                <a:gd name="T10" fmla="*/ 187 w 845"/>
                <a:gd name="T11" fmla="*/ 281 h 751"/>
                <a:gd name="T12" fmla="*/ 62 w 845"/>
                <a:gd name="T13" fmla="*/ 250 h 751"/>
                <a:gd name="T14" fmla="*/ 31 w 845"/>
                <a:gd name="T15" fmla="*/ 343 h 751"/>
                <a:gd name="T16" fmla="*/ 94 w 845"/>
                <a:gd name="T17" fmla="*/ 593 h 751"/>
                <a:gd name="T18" fmla="*/ 187 w 845"/>
                <a:gd name="T19" fmla="*/ 718 h 751"/>
                <a:gd name="T20" fmla="*/ 312 w 845"/>
                <a:gd name="T21" fmla="*/ 750 h 751"/>
                <a:gd name="T22" fmla="*/ 437 w 845"/>
                <a:gd name="T23" fmla="*/ 750 h 751"/>
                <a:gd name="T24" fmla="*/ 531 w 845"/>
                <a:gd name="T25" fmla="*/ 750 h 751"/>
                <a:gd name="T26" fmla="*/ 625 w 845"/>
                <a:gd name="T27" fmla="*/ 625 h 751"/>
                <a:gd name="T28" fmla="*/ 719 w 845"/>
                <a:gd name="T29" fmla="*/ 468 h 751"/>
                <a:gd name="T30" fmla="*/ 781 w 845"/>
                <a:gd name="T31" fmla="*/ 375 h 751"/>
                <a:gd name="T32" fmla="*/ 750 w 845"/>
                <a:gd name="T33" fmla="*/ 250 h 751"/>
                <a:gd name="T34" fmla="*/ 781 w 845"/>
                <a:gd name="T35" fmla="*/ 93 h 751"/>
                <a:gd name="T36" fmla="*/ 812 w 845"/>
                <a:gd name="T37" fmla="*/ 3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5" h="751">
                  <a:moveTo>
                    <a:pt x="812" y="31"/>
                  </a:moveTo>
                  <a:lnTo>
                    <a:pt x="812" y="31"/>
                  </a:lnTo>
                  <a:cubicBezTo>
                    <a:pt x="781" y="62"/>
                    <a:pt x="719" y="62"/>
                    <a:pt x="656" y="31"/>
                  </a:cubicBezTo>
                  <a:cubicBezTo>
                    <a:pt x="625" y="0"/>
                    <a:pt x="562" y="0"/>
                    <a:pt x="500" y="31"/>
                  </a:cubicBezTo>
                  <a:cubicBezTo>
                    <a:pt x="437" y="93"/>
                    <a:pt x="375" y="156"/>
                    <a:pt x="312" y="187"/>
                  </a:cubicBezTo>
                  <a:cubicBezTo>
                    <a:pt x="281" y="218"/>
                    <a:pt x="219" y="281"/>
                    <a:pt x="187" y="281"/>
                  </a:cubicBezTo>
                  <a:cubicBezTo>
                    <a:pt x="156" y="312"/>
                    <a:pt x="94" y="281"/>
                    <a:pt x="62" y="250"/>
                  </a:cubicBezTo>
                  <a:cubicBezTo>
                    <a:pt x="31" y="187"/>
                    <a:pt x="0" y="250"/>
                    <a:pt x="31" y="343"/>
                  </a:cubicBezTo>
                  <a:cubicBezTo>
                    <a:pt x="31" y="437"/>
                    <a:pt x="62" y="562"/>
                    <a:pt x="94" y="593"/>
                  </a:cubicBezTo>
                  <a:cubicBezTo>
                    <a:pt x="125" y="625"/>
                    <a:pt x="156" y="687"/>
                    <a:pt x="187" y="718"/>
                  </a:cubicBezTo>
                  <a:cubicBezTo>
                    <a:pt x="219" y="750"/>
                    <a:pt x="281" y="750"/>
                    <a:pt x="312" y="750"/>
                  </a:cubicBezTo>
                  <a:cubicBezTo>
                    <a:pt x="344" y="750"/>
                    <a:pt x="406" y="750"/>
                    <a:pt x="437" y="750"/>
                  </a:cubicBezTo>
                  <a:cubicBezTo>
                    <a:pt x="469" y="750"/>
                    <a:pt x="500" y="750"/>
                    <a:pt x="531" y="750"/>
                  </a:cubicBezTo>
                  <a:cubicBezTo>
                    <a:pt x="562" y="750"/>
                    <a:pt x="594" y="687"/>
                    <a:pt x="625" y="625"/>
                  </a:cubicBezTo>
                  <a:cubicBezTo>
                    <a:pt x="656" y="562"/>
                    <a:pt x="687" y="500"/>
                    <a:pt x="719" y="468"/>
                  </a:cubicBezTo>
                  <a:cubicBezTo>
                    <a:pt x="750" y="468"/>
                    <a:pt x="781" y="406"/>
                    <a:pt x="781" y="375"/>
                  </a:cubicBezTo>
                  <a:cubicBezTo>
                    <a:pt x="781" y="343"/>
                    <a:pt x="781" y="281"/>
                    <a:pt x="750" y="250"/>
                  </a:cubicBezTo>
                  <a:cubicBezTo>
                    <a:pt x="719" y="218"/>
                    <a:pt x="750" y="156"/>
                    <a:pt x="781" y="93"/>
                  </a:cubicBezTo>
                  <a:cubicBezTo>
                    <a:pt x="812" y="31"/>
                    <a:pt x="844" y="31"/>
                    <a:pt x="812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 noChangeArrowheads="1"/>
            </p:cNvSpPr>
            <p:nvPr/>
          </p:nvSpPr>
          <p:spPr bwMode="auto">
            <a:xfrm>
              <a:off x="5076" y="2882"/>
              <a:ext cx="120" cy="212"/>
            </a:xfrm>
            <a:custGeom>
              <a:avLst/>
              <a:gdLst>
                <a:gd name="T0" fmla="*/ 500 w 533"/>
                <a:gd name="T1" fmla="*/ 844 h 938"/>
                <a:gd name="T2" fmla="*/ 500 w 533"/>
                <a:gd name="T3" fmla="*/ 844 h 938"/>
                <a:gd name="T4" fmla="*/ 500 w 533"/>
                <a:gd name="T5" fmla="*/ 687 h 938"/>
                <a:gd name="T6" fmla="*/ 438 w 533"/>
                <a:gd name="T7" fmla="*/ 469 h 938"/>
                <a:gd name="T8" fmla="*/ 282 w 533"/>
                <a:gd name="T9" fmla="*/ 344 h 938"/>
                <a:gd name="T10" fmla="*/ 157 w 533"/>
                <a:gd name="T11" fmla="*/ 250 h 938"/>
                <a:gd name="T12" fmla="*/ 188 w 533"/>
                <a:gd name="T13" fmla="*/ 125 h 938"/>
                <a:gd name="T14" fmla="*/ 219 w 533"/>
                <a:gd name="T15" fmla="*/ 62 h 938"/>
                <a:gd name="T16" fmla="*/ 125 w 533"/>
                <a:gd name="T17" fmla="*/ 0 h 938"/>
                <a:gd name="T18" fmla="*/ 63 w 533"/>
                <a:gd name="T19" fmla="*/ 94 h 938"/>
                <a:gd name="T20" fmla="*/ 32 w 533"/>
                <a:gd name="T21" fmla="*/ 312 h 938"/>
                <a:gd name="T22" fmla="*/ 63 w 533"/>
                <a:gd name="T23" fmla="*/ 469 h 938"/>
                <a:gd name="T24" fmla="*/ 157 w 533"/>
                <a:gd name="T25" fmla="*/ 562 h 938"/>
                <a:gd name="T26" fmla="*/ 188 w 533"/>
                <a:gd name="T27" fmla="*/ 687 h 938"/>
                <a:gd name="T28" fmla="*/ 219 w 533"/>
                <a:gd name="T29" fmla="*/ 750 h 938"/>
                <a:gd name="T30" fmla="*/ 157 w 533"/>
                <a:gd name="T31" fmla="*/ 875 h 938"/>
                <a:gd name="T32" fmla="*/ 157 w 533"/>
                <a:gd name="T33" fmla="*/ 906 h 938"/>
                <a:gd name="T34" fmla="*/ 313 w 533"/>
                <a:gd name="T35" fmla="*/ 906 h 938"/>
                <a:gd name="T36" fmla="*/ 438 w 533"/>
                <a:gd name="T37" fmla="*/ 937 h 938"/>
                <a:gd name="T38" fmla="*/ 500 w 533"/>
                <a:gd name="T39" fmla="*/ 84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3" h="938">
                  <a:moveTo>
                    <a:pt x="500" y="844"/>
                  </a:moveTo>
                  <a:lnTo>
                    <a:pt x="500" y="844"/>
                  </a:lnTo>
                  <a:cubicBezTo>
                    <a:pt x="532" y="812"/>
                    <a:pt x="532" y="750"/>
                    <a:pt x="500" y="687"/>
                  </a:cubicBezTo>
                  <a:cubicBezTo>
                    <a:pt x="500" y="625"/>
                    <a:pt x="469" y="531"/>
                    <a:pt x="438" y="469"/>
                  </a:cubicBezTo>
                  <a:cubicBezTo>
                    <a:pt x="407" y="406"/>
                    <a:pt x="344" y="344"/>
                    <a:pt x="282" y="344"/>
                  </a:cubicBezTo>
                  <a:cubicBezTo>
                    <a:pt x="219" y="312"/>
                    <a:pt x="157" y="281"/>
                    <a:pt x="157" y="250"/>
                  </a:cubicBezTo>
                  <a:cubicBezTo>
                    <a:pt x="157" y="187"/>
                    <a:pt x="188" y="156"/>
                    <a:pt x="188" y="125"/>
                  </a:cubicBezTo>
                  <a:cubicBezTo>
                    <a:pt x="219" y="125"/>
                    <a:pt x="219" y="62"/>
                    <a:pt x="219" y="62"/>
                  </a:cubicBezTo>
                  <a:cubicBezTo>
                    <a:pt x="219" y="31"/>
                    <a:pt x="188" y="0"/>
                    <a:pt x="125" y="0"/>
                  </a:cubicBezTo>
                  <a:cubicBezTo>
                    <a:pt x="94" y="0"/>
                    <a:pt x="63" y="31"/>
                    <a:pt x="63" y="94"/>
                  </a:cubicBezTo>
                  <a:cubicBezTo>
                    <a:pt x="63" y="156"/>
                    <a:pt x="63" y="250"/>
                    <a:pt x="32" y="312"/>
                  </a:cubicBezTo>
                  <a:cubicBezTo>
                    <a:pt x="0" y="375"/>
                    <a:pt x="32" y="437"/>
                    <a:pt x="63" y="469"/>
                  </a:cubicBezTo>
                  <a:cubicBezTo>
                    <a:pt x="94" y="469"/>
                    <a:pt x="125" y="531"/>
                    <a:pt x="157" y="562"/>
                  </a:cubicBezTo>
                  <a:cubicBezTo>
                    <a:pt x="157" y="625"/>
                    <a:pt x="188" y="656"/>
                    <a:pt x="188" y="687"/>
                  </a:cubicBezTo>
                  <a:lnTo>
                    <a:pt x="219" y="750"/>
                  </a:lnTo>
                  <a:cubicBezTo>
                    <a:pt x="219" y="781"/>
                    <a:pt x="188" y="812"/>
                    <a:pt x="157" y="875"/>
                  </a:cubicBezTo>
                  <a:cubicBezTo>
                    <a:pt x="94" y="906"/>
                    <a:pt x="94" y="937"/>
                    <a:pt x="157" y="906"/>
                  </a:cubicBezTo>
                  <a:cubicBezTo>
                    <a:pt x="188" y="906"/>
                    <a:pt x="282" y="906"/>
                    <a:pt x="313" y="906"/>
                  </a:cubicBezTo>
                  <a:cubicBezTo>
                    <a:pt x="344" y="937"/>
                    <a:pt x="407" y="937"/>
                    <a:pt x="438" y="937"/>
                  </a:cubicBezTo>
                  <a:cubicBezTo>
                    <a:pt x="469" y="906"/>
                    <a:pt x="500" y="875"/>
                    <a:pt x="500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ChangeArrowheads="1"/>
            </p:cNvSpPr>
            <p:nvPr/>
          </p:nvSpPr>
          <p:spPr bwMode="auto">
            <a:xfrm>
              <a:off x="5409" y="2139"/>
              <a:ext cx="198" cy="304"/>
            </a:xfrm>
            <a:custGeom>
              <a:avLst/>
              <a:gdLst>
                <a:gd name="T0" fmla="*/ 94 w 876"/>
                <a:gd name="T1" fmla="*/ 1031 h 1343"/>
                <a:gd name="T2" fmla="*/ 94 w 876"/>
                <a:gd name="T3" fmla="*/ 1031 h 1343"/>
                <a:gd name="T4" fmla="*/ 63 w 876"/>
                <a:gd name="T5" fmla="*/ 1217 h 1343"/>
                <a:gd name="T6" fmla="*/ 31 w 876"/>
                <a:gd name="T7" fmla="*/ 1280 h 1343"/>
                <a:gd name="T8" fmla="*/ 31 w 876"/>
                <a:gd name="T9" fmla="*/ 1342 h 1343"/>
                <a:gd name="T10" fmla="*/ 219 w 876"/>
                <a:gd name="T11" fmla="*/ 1311 h 1343"/>
                <a:gd name="T12" fmla="*/ 344 w 876"/>
                <a:gd name="T13" fmla="*/ 1249 h 1343"/>
                <a:gd name="T14" fmla="*/ 438 w 876"/>
                <a:gd name="T15" fmla="*/ 1186 h 1343"/>
                <a:gd name="T16" fmla="*/ 531 w 876"/>
                <a:gd name="T17" fmla="*/ 1125 h 1343"/>
                <a:gd name="T18" fmla="*/ 750 w 876"/>
                <a:gd name="T19" fmla="*/ 906 h 1343"/>
                <a:gd name="T20" fmla="*/ 844 w 876"/>
                <a:gd name="T21" fmla="*/ 781 h 1343"/>
                <a:gd name="T22" fmla="*/ 531 w 876"/>
                <a:gd name="T23" fmla="*/ 968 h 1343"/>
                <a:gd name="T24" fmla="*/ 313 w 876"/>
                <a:gd name="T25" fmla="*/ 1093 h 1343"/>
                <a:gd name="T26" fmla="*/ 219 w 876"/>
                <a:gd name="T27" fmla="*/ 1093 h 1343"/>
                <a:gd name="T28" fmla="*/ 188 w 876"/>
                <a:gd name="T29" fmla="*/ 1000 h 1343"/>
                <a:gd name="T30" fmla="*/ 219 w 876"/>
                <a:gd name="T31" fmla="*/ 906 h 1343"/>
                <a:gd name="T32" fmla="*/ 250 w 876"/>
                <a:gd name="T33" fmla="*/ 843 h 1343"/>
                <a:gd name="T34" fmla="*/ 219 w 876"/>
                <a:gd name="T35" fmla="*/ 687 h 1343"/>
                <a:gd name="T36" fmla="*/ 250 w 876"/>
                <a:gd name="T37" fmla="*/ 625 h 1343"/>
                <a:gd name="T38" fmla="*/ 281 w 876"/>
                <a:gd name="T39" fmla="*/ 437 h 1343"/>
                <a:gd name="T40" fmla="*/ 219 w 876"/>
                <a:gd name="T41" fmla="*/ 156 h 1343"/>
                <a:gd name="T42" fmla="*/ 188 w 876"/>
                <a:gd name="T43" fmla="*/ 31 h 1343"/>
                <a:gd name="T44" fmla="*/ 125 w 876"/>
                <a:gd name="T45" fmla="*/ 218 h 1343"/>
                <a:gd name="T46" fmla="*/ 94 w 876"/>
                <a:gd name="T47" fmla="*/ 593 h 1343"/>
                <a:gd name="T48" fmla="*/ 63 w 876"/>
                <a:gd name="T49" fmla="*/ 843 h 1343"/>
                <a:gd name="T50" fmla="*/ 94 w 876"/>
                <a:gd name="T51" fmla="*/ 1031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6" h="1343">
                  <a:moveTo>
                    <a:pt x="94" y="1031"/>
                  </a:moveTo>
                  <a:lnTo>
                    <a:pt x="94" y="1031"/>
                  </a:lnTo>
                  <a:cubicBezTo>
                    <a:pt x="94" y="1093"/>
                    <a:pt x="94" y="1125"/>
                    <a:pt x="63" y="1217"/>
                  </a:cubicBezTo>
                  <a:cubicBezTo>
                    <a:pt x="31" y="1280"/>
                    <a:pt x="31" y="1280"/>
                    <a:pt x="31" y="1280"/>
                  </a:cubicBezTo>
                  <a:cubicBezTo>
                    <a:pt x="0" y="1311"/>
                    <a:pt x="0" y="1342"/>
                    <a:pt x="31" y="1342"/>
                  </a:cubicBezTo>
                  <a:cubicBezTo>
                    <a:pt x="94" y="1342"/>
                    <a:pt x="188" y="1311"/>
                    <a:pt x="219" y="1311"/>
                  </a:cubicBezTo>
                  <a:cubicBezTo>
                    <a:pt x="281" y="1280"/>
                    <a:pt x="344" y="1280"/>
                    <a:pt x="344" y="1249"/>
                  </a:cubicBezTo>
                  <a:cubicBezTo>
                    <a:pt x="375" y="1217"/>
                    <a:pt x="406" y="1217"/>
                    <a:pt x="438" y="1186"/>
                  </a:cubicBezTo>
                  <a:cubicBezTo>
                    <a:pt x="500" y="1186"/>
                    <a:pt x="531" y="1156"/>
                    <a:pt x="531" y="1125"/>
                  </a:cubicBezTo>
                  <a:cubicBezTo>
                    <a:pt x="531" y="1125"/>
                    <a:pt x="625" y="1000"/>
                    <a:pt x="750" y="906"/>
                  </a:cubicBezTo>
                  <a:cubicBezTo>
                    <a:pt x="844" y="812"/>
                    <a:pt x="875" y="750"/>
                    <a:pt x="844" y="781"/>
                  </a:cubicBezTo>
                  <a:cubicBezTo>
                    <a:pt x="781" y="812"/>
                    <a:pt x="656" y="875"/>
                    <a:pt x="531" y="968"/>
                  </a:cubicBezTo>
                  <a:cubicBezTo>
                    <a:pt x="438" y="1031"/>
                    <a:pt x="344" y="1093"/>
                    <a:pt x="313" y="1093"/>
                  </a:cubicBezTo>
                  <a:cubicBezTo>
                    <a:pt x="281" y="1125"/>
                    <a:pt x="250" y="1093"/>
                    <a:pt x="219" y="1093"/>
                  </a:cubicBezTo>
                  <a:cubicBezTo>
                    <a:pt x="188" y="1093"/>
                    <a:pt x="188" y="1031"/>
                    <a:pt x="188" y="1000"/>
                  </a:cubicBezTo>
                  <a:cubicBezTo>
                    <a:pt x="188" y="937"/>
                    <a:pt x="188" y="906"/>
                    <a:pt x="219" y="906"/>
                  </a:cubicBezTo>
                  <a:cubicBezTo>
                    <a:pt x="281" y="906"/>
                    <a:pt x="281" y="906"/>
                    <a:pt x="250" y="843"/>
                  </a:cubicBezTo>
                  <a:cubicBezTo>
                    <a:pt x="250" y="812"/>
                    <a:pt x="219" y="750"/>
                    <a:pt x="219" y="687"/>
                  </a:cubicBezTo>
                  <a:cubicBezTo>
                    <a:pt x="219" y="656"/>
                    <a:pt x="219" y="625"/>
                    <a:pt x="250" y="625"/>
                  </a:cubicBezTo>
                  <a:cubicBezTo>
                    <a:pt x="281" y="625"/>
                    <a:pt x="281" y="531"/>
                    <a:pt x="281" y="437"/>
                  </a:cubicBezTo>
                  <a:cubicBezTo>
                    <a:pt x="250" y="343"/>
                    <a:pt x="219" y="218"/>
                    <a:pt x="219" y="156"/>
                  </a:cubicBezTo>
                  <a:cubicBezTo>
                    <a:pt x="250" y="125"/>
                    <a:pt x="219" y="62"/>
                    <a:pt x="188" y="31"/>
                  </a:cubicBezTo>
                  <a:cubicBezTo>
                    <a:pt x="188" y="0"/>
                    <a:pt x="125" y="93"/>
                    <a:pt x="125" y="218"/>
                  </a:cubicBezTo>
                  <a:cubicBezTo>
                    <a:pt x="125" y="343"/>
                    <a:pt x="94" y="500"/>
                    <a:pt x="94" y="593"/>
                  </a:cubicBezTo>
                  <a:cubicBezTo>
                    <a:pt x="63" y="656"/>
                    <a:pt x="63" y="781"/>
                    <a:pt x="63" y="843"/>
                  </a:cubicBezTo>
                  <a:cubicBezTo>
                    <a:pt x="63" y="875"/>
                    <a:pt x="94" y="968"/>
                    <a:pt x="94" y="10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ChangeArrowheads="1"/>
            </p:cNvSpPr>
            <p:nvPr/>
          </p:nvSpPr>
          <p:spPr bwMode="auto">
            <a:xfrm>
              <a:off x="5239" y="2443"/>
              <a:ext cx="198" cy="233"/>
            </a:xfrm>
            <a:custGeom>
              <a:avLst/>
              <a:gdLst>
                <a:gd name="T0" fmla="*/ 625 w 876"/>
                <a:gd name="T1" fmla="*/ 313 h 1033"/>
                <a:gd name="T2" fmla="*/ 625 w 876"/>
                <a:gd name="T3" fmla="*/ 313 h 1033"/>
                <a:gd name="T4" fmla="*/ 438 w 876"/>
                <a:gd name="T5" fmla="*/ 563 h 1033"/>
                <a:gd name="T6" fmla="*/ 250 w 876"/>
                <a:gd name="T7" fmla="*/ 625 h 1033"/>
                <a:gd name="T8" fmla="*/ 63 w 876"/>
                <a:gd name="T9" fmla="*/ 719 h 1033"/>
                <a:gd name="T10" fmla="*/ 0 w 876"/>
                <a:gd name="T11" fmla="*/ 938 h 1033"/>
                <a:gd name="T12" fmla="*/ 94 w 876"/>
                <a:gd name="T13" fmla="*/ 969 h 1033"/>
                <a:gd name="T14" fmla="*/ 188 w 876"/>
                <a:gd name="T15" fmla="*/ 813 h 1033"/>
                <a:gd name="T16" fmla="*/ 313 w 876"/>
                <a:gd name="T17" fmla="*/ 719 h 1033"/>
                <a:gd name="T18" fmla="*/ 438 w 876"/>
                <a:gd name="T19" fmla="*/ 657 h 1033"/>
                <a:gd name="T20" fmla="*/ 563 w 876"/>
                <a:gd name="T21" fmla="*/ 594 h 1033"/>
                <a:gd name="T22" fmla="*/ 688 w 876"/>
                <a:gd name="T23" fmla="*/ 594 h 1033"/>
                <a:gd name="T24" fmla="*/ 781 w 876"/>
                <a:gd name="T25" fmla="*/ 469 h 1033"/>
                <a:gd name="T26" fmla="*/ 844 w 876"/>
                <a:gd name="T27" fmla="*/ 282 h 1033"/>
                <a:gd name="T28" fmla="*/ 875 w 876"/>
                <a:gd name="T29" fmla="*/ 125 h 1033"/>
                <a:gd name="T30" fmla="*/ 781 w 876"/>
                <a:gd name="T31" fmla="*/ 32 h 1033"/>
                <a:gd name="T32" fmla="*/ 719 w 876"/>
                <a:gd name="T33" fmla="*/ 63 h 1033"/>
                <a:gd name="T34" fmla="*/ 625 w 876"/>
                <a:gd name="T35" fmla="*/ 31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6" h="1033">
                  <a:moveTo>
                    <a:pt x="625" y="313"/>
                  </a:moveTo>
                  <a:lnTo>
                    <a:pt x="625" y="313"/>
                  </a:lnTo>
                  <a:cubicBezTo>
                    <a:pt x="563" y="407"/>
                    <a:pt x="469" y="500"/>
                    <a:pt x="438" y="563"/>
                  </a:cubicBezTo>
                  <a:cubicBezTo>
                    <a:pt x="375" y="594"/>
                    <a:pt x="313" y="625"/>
                    <a:pt x="250" y="625"/>
                  </a:cubicBezTo>
                  <a:cubicBezTo>
                    <a:pt x="219" y="657"/>
                    <a:pt x="125" y="688"/>
                    <a:pt x="63" y="719"/>
                  </a:cubicBezTo>
                  <a:cubicBezTo>
                    <a:pt x="0" y="750"/>
                    <a:pt x="0" y="875"/>
                    <a:pt x="0" y="938"/>
                  </a:cubicBezTo>
                  <a:cubicBezTo>
                    <a:pt x="31" y="1032"/>
                    <a:pt x="63" y="1032"/>
                    <a:pt x="94" y="969"/>
                  </a:cubicBezTo>
                  <a:cubicBezTo>
                    <a:pt x="125" y="907"/>
                    <a:pt x="188" y="813"/>
                    <a:pt x="188" y="813"/>
                  </a:cubicBezTo>
                  <a:cubicBezTo>
                    <a:pt x="219" y="782"/>
                    <a:pt x="250" y="750"/>
                    <a:pt x="313" y="719"/>
                  </a:cubicBezTo>
                  <a:cubicBezTo>
                    <a:pt x="344" y="719"/>
                    <a:pt x="406" y="688"/>
                    <a:pt x="438" y="657"/>
                  </a:cubicBezTo>
                  <a:cubicBezTo>
                    <a:pt x="469" y="625"/>
                    <a:pt x="531" y="594"/>
                    <a:pt x="563" y="594"/>
                  </a:cubicBezTo>
                  <a:cubicBezTo>
                    <a:pt x="594" y="594"/>
                    <a:pt x="656" y="594"/>
                    <a:pt x="688" y="594"/>
                  </a:cubicBezTo>
                  <a:cubicBezTo>
                    <a:pt x="719" y="594"/>
                    <a:pt x="781" y="532"/>
                    <a:pt x="781" y="469"/>
                  </a:cubicBezTo>
                  <a:cubicBezTo>
                    <a:pt x="781" y="407"/>
                    <a:pt x="813" y="344"/>
                    <a:pt x="844" y="282"/>
                  </a:cubicBezTo>
                  <a:cubicBezTo>
                    <a:pt x="875" y="250"/>
                    <a:pt x="875" y="157"/>
                    <a:pt x="875" y="125"/>
                  </a:cubicBezTo>
                  <a:cubicBezTo>
                    <a:pt x="875" y="94"/>
                    <a:pt x="813" y="32"/>
                    <a:pt x="781" y="32"/>
                  </a:cubicBezTo>
                  <a:cubicBezTo>
                    <a:pt x="750" y="0"/>
                    <a:pt x="719" y="32"/>
                    <a:pt x="719" y="63"/>
                  </a:cubicBezTo>
                  <a:cubicBezTo>
                    <a:pt x="719" y="94"/>
                    <a:pt x="656" y="219"/>
                    <a:pt x="625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 noChangeArrowheads="1"/>
            </p:cNvSpPr>
            <p:nvPr/>
          </p:nvSpPr>
          <p:spPr bwMode="auto">
            <a:xfrm>
              <a:off x="5083" y="2762"/>
              <a:ext cx="70" cy="63"/>
            </a:xfrm>
            <a:custGeom>
              <a:avLst/>
              <a:gdLst>
                <a:gd name="T0" fmla="*/ 156 w 313"/>
                <a:gd name="T1" fmla="*/ 187 h 282"/>
                <a:gd name="T2" fmla="*/ 156 w 313"/>
                <a:gd name="T3" fmla="*/ 187 h 282"/>
                <a:gd name="T4" fmla="*/ 250 w 313"/>
                <a:gd name="T5" fmla="*/ 93 h 282"/>
                <a:gd name="T6" fmla="*/ 250 w 313"/>
                <a:gd name="T7" fmla="*/ 31 h 282"/>
                <a:gd name="T8" fmla="*/ 93 w 313"/>
                <a:gd name="T9" fmla="*/ 0 h 282"/>
                <a:gd name="T10" fmla="*/ 31 w 313"/>
                <a:gd name="T11" fmla="*/ 156 h 282"/>
                <a:gd name="T12" fmla="*/ 62 w 313"/>
                <a:gd name="T13" fmla="*/ 281 h 282"/>
                <a:gd name="T14" fmla="*/ 156 w 313"/>
                <a:gd name="T15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" h="282">
                  <a:moveTo>
                    <a:pt x="156" y="187"/>
                  </a:moveTo>
                  <a:lnTo>
                    <a:pt x="156" y="187"/>
                  </a:lnTo>
                  <a:cubicBezTo>
                    <a:pt x="156" y="156"/>
                    <a:pt x="218" y="93"/>
                    <a:pt x="250" y="93"/>
                  </a:cubicBezTo>
                  <a:cubicBezTo>
                    <a:pt x="312" y="93"/>
                    <a:pt x="312" y="62"/>
                    <a:pt x="250" y="31"/>
                  </a:cubicBezTo>
                  <a:cubicBezTo>
                    <a:pt x="187" y="0"/>
                    <a:pt x="125" y="0"/>
                    <a:pt x="93" y="0"/>
                  </a:cubicBezTo>
                  <a:cubicBezTo>
                    <a:pt x="93" y="31"/>
                    <a:pt x="31" y="93"/>
                    <a:pt x="31" y="156"/>
                  </a:cubicBezTo>
                  <a:cubicBezTo>
                    <a:pt x="0" y="218"/>
                    <a:pt x="31" y="281"/>
                    <a:pt x="62" y="281"/>
                  </a:cubicBezTo>
                  <a:cubicBezTo>
                    <a:pt x="125" y="281"/>
                    <a:pt x="156" y="250"/>
                    <a:pt x="15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 noChangeArrowheads="1"/>
            </p:cNvSpPr>
            <p:nvPr/>
          </p:nvSpPr>
          <p:spPr bwMode="auto">
            <a:xfrm>
              <a:off x="6004" y="3428"/>
              <a:ext cx="84" cy="113"/>
            </a:xfrm>
            <a:custGeom>
              <a:avLst/>
              <a:gdLst>
                <a:gd name="T0" fmla="*/ 250 w 376"/>
                <a:gd name="T1" fmla="*/ 250 h 501"/>
                <a:gd name="T2" fmla="*/ 250 w 376"/>
                <a:gd name="T3" fmla="*/ 250 h 501"/>
                <a:gd name="T4" fmla="*/ 250 w 376"/>
                <a:gd name="T5" fmla="*/ 219 h 501"/>
                <a:gd name="T6" fmla="*/ 187 w 376"/>
                <a:gd name="T7" fmla="*/ 63 h 501"/>
                <a:gd name="T8" fmla="*/ 156 w 376"/>
                <a:gd name="T9" fmla="*/ 31 h 501"/>
                <a:gd name="T10" fmla="*/ 63 w 376"/>
                <a:gd name="T11" fmla="*/ 125 h 501"/>
                <a:gd name="T12" fmla="*/ 0 w 376"/>
                <a:gd name="T13" fmla="*/ 188 h 501"/>
                <a:gd name="T14" fmla="*/ 0 w 376"/>
                <a:gd name="T15" fmla="*/ 250 h 501"/>
                <a:gd name="T16" fmla="*/ 0 w 376"/>
                <a:gd name="T17" fmla="*/ 344 h 501"/>
                <a:gd name="T18" fmla="*/ 94 w 376"/>
                <a:gd name="T19" fmla="*/ 375 h 501"/>
                <a:gd name="T20" fmla="*/ 219 w 376"/>
                <a:gd name="T21" fmla="*/ 406 h 501"/>
                <a:gd name="T22" fmla="*/ 313 w 376"/>
                <a:gd name="T23" fmla="*/ 469 h 501"/>
                <a:gd name="T24" fmla="*/ 344 w 376"/>
                <a:gd name="T25" fmla="*/ 469 h 501"/>
                <a:gd name="T26" fmla="*/ 250 w 376"/>
                <a:gd name="T27" fmla="*/ 281 h 501"/>
                <a:gd name="T28" fmla="*/ 250 w 376"/>
                <a:gd name="T29" fmla="*/ 25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501">
                  <a:moveTo>
                    <a:pt x="250" y="250"/>
                  </a:moveTo>
                  <a:lnTo>
                    <a:pt x="250" y="250"/>
                  </a:lnTo>
                  <a:cubicBezTo>
                    <a:pt x="250" y="219"/>
                    <a:pt x="250" y="219"/>
                    <a:pt x="250" y="219"/>
                  </a:cubicBezTo>
                  <a:cubicBezTo>
                    <a:pt x="250" y="156"/>
                    <a:pt x="219" y="94"/>
                    <a:pt x="187" y="63"/>
                  </a:cubicBezTo>
                  <a:cubicBezTo>
                    <a:pt x="156" y="31"/>
                    <a:pt x="156" y="0"/>
                    <a:pt x="156" y="31"/>
                  </a:cubicBezTo>
                  <a:cubicBezTo>
                    <a:pt x="156" y="63"/>
                    <a:pt x="125" y="94"/>
                    <a:pt x="63" y="125"/>
                  </a:cubicBezTo>
                  <a:cubicBezTo>
                    <a:pt x="31" y="125"/>
                    <a:pt x="0" y="156"/>
                    <a:pt x="0" y="188"/>
                  </a:cubicBezTo>
                  <a:cubicBezTo>
                    <a:pt x="0" y="219"/>
                    <a:pt x="0" y="250"/>
                    <a:pt x="0" y="250"/>
                  </a:cubicBezTo>
                  <a:cubicBezTo>
                    <a:pt x="0" y="281"/>
                    <a:pt x="0" y="313"/>
                    <a:pt x="0" y="344"/>
                  </a:cubicBezTo>
                  <a:cubicBezTo>
                    <a:pt x="0" y="344"/>
                    <a:pt x="31" y="375"/>
                    <a:pt x="94" y="375"/>
                  </a:cubicBezTo>
                  <a:cubicBezTo>
                    <a:pt x="125" y="344"/>
                    <a:pt x="187" y="375"/>
                    <a:pt x="219" y="406"/>
                  </a:cubicBezTo>
                  <a:cubicBezTo>
                    <a:pt x="219" y="406"/>
                    <a:pt x="281" y="469"/>
                    <a:pt x="313" y="469"/>
                  </a:cubicBezTo>
                  <a:cubicBezTo>
                    <a:pt x="344" y="500"/>
                    <a:pt x="375" y="500"/>
                    <a:pt x="344" y="469"/>
                  </a:cubicBezTo>
                  <a:cubicBezTo>
                    <a:pt x="344" y="438"/>
                    <a:pt x="281" y="344"/>
                    <a:pt x="250" y="281"/>
                  </a:cubicBezTo>
                  <a:cubicBezTo>
                    <a:pt x="250" y="281"/>
                    <a:pt x="250" y="281"/>
                    <a:pt x="250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 noChangeArrowheads="1"/>
            </p:cNvSpPr>
            <p:nvPr/>
          </p:nvSpPr>
          <p:spPr bwMode="auto">
            <a:xfrm>
              <a:off x="5820" y="3400"/>
              <a:ext cx="77" cy="120"/>
            </a:xfrm>
            <a:custGeom>
              <a:avLst/>
              <a:gdLst>
                <a:gd name="T0" fmla="*/ 125 w 344"/>
                <a:gd name="T1" fmla="*/ 31 h 532"/>
                <a:gd name="T2" fmla="*/ 125 w 344"/>
                <a:gd name="T3" fmla="*/ 31 h 532"/>
                <a:gd name="T4" fmla="*/ 31 w 344"/>
                <a:gd name="T5" fmla="*/ 63 h 532"/>
                <a:gd name="T6" fmla="*/ 0 w 344"/>
                <a:gd name="T7" fmla="*/ 125 h 532"/>
                <a:gd name="T8" fmla="*/ 31 w 344"/>
                <a:gd name="T9" fmla="*/ 219 h 532"/>
                <a:gd name="T10" fmla="*/ 125 w 344"/>
                <a:gd name="T11" fmla="*/ 344 h 532"/>
                <a:gd name="T12" fmla="*/ 187 w 344"/>
                <a:gd name="T13" fmla="*/ 500 h 532"/>
                <a:gd name="T14" fmla="*/ 281 w 344"/>
                <a:gd name="T15" fmla="*/ 531 h 532"/>
                <a:gd name="T16" fmla="*/ 312 w 344"/>
                <a:gd name="T17" fmla="*/ 469 h 532"/>
                <a:gd name="T18" fmla="*/ 281 w 344"/>
                <a:gd name="T19" fmla="*/ 375 h 532"/>
                <a:gd name="T20" fmla="*/ 187 w 344"/>
                <a:gd name="T21" fmla="*/ 188 h 532"/>
                <a:gd name="T22" fmla="*/ 156 w 344"/>
                <a:gd name="T23" fmla="*/ 31 h 532"/>
                <a:gd name="T24" fmla="*/ 125 w 344"/>
                <a:gd name="T25" fmla="*/ 3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32">
                  <a:moveTo>
                    <a:pt x="125" y="31"/>
                  </a:moveTo>
                  <a:lnTo>
                    <a:pt x="125" y="31"/>
                  </a:lnTo>
                  <a:cubicBezTo>
                    <a:pt x="93" y="31"/>
                    <a:pt x="62" y="63"/>
                    <a:pt x="31" y="63"/>
                  </a:cubicBezTo>
                  <a:cubicBezTo>
                    <a:pt x="0" y="94"/>
                    <a:pt x="0" y="125"/>
                    <a:pt x="0" y="125"/>
                  </a:cubicBezTo>
                  <a:cubicBezTo>
                    <a:pt x="0" y="156"/>
                    <a:pt x="31" y="188"/>
                    <a:pt x="31" y="219"/>
                  </a:cubicBezTo>
                  <a:cubicBezTo>
                    <a:pt x="62" y="250"/>
                    <a:pt x="93" y="313"/>
                    <a:pt x="125" y="344"/>
                  </a:cubicBezTo>
                  <a:cubicBezTo>
                    <a:pt x="156" y="406"/>
                    <a:pt x="187" y="469"/>
                    <a:pt x="187" y="500"/>
                  </a:cubicBezTo>
                  <a:cubicBezTo>
                    <a:pt x="218" y="500"/>
                    <a:pt x="250" y="531"/>
                    <a:pt x="281" y="531"/>
                  </a:cubicBezTo>
                  <a:cubicBezTo>
                    <a:pt x="312" y="531"/>
                    <a:pt x="343" y="500"/>
                    <a:pt x="312" y="469"/>
                  </a:cubicBezTo>
                  <a:cubicBezTo>
                    <a:pt x="312" y="469"/>
                    <a:pt x="281" y="406"/>
                    <a:pt x="281" y="375"/>
                  </a:cubicBezTo>
                  <a:cubicBezTo>
                    <a:pt x="250" y="344"/>
                    <a:pt x="218" y="250"/>
                    <a:pt x="187" y="188"/>
                  </a:cubicBezTo>
                  <a:cubicBezTo>
                    <a:pt x="156" y="125"/>
                    <a:pt x="156" y="63"/>
                    <a:pt x="156" y="31"/>
                  </a:cubicBezTo>
                  <a:cubicBezTo>
                    <a:pt x="156" y="0"/>
                    <a:pt x="125" y="0"/>
                    <a:pt x="125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 noChangeArrowheads="1"/>
            </p:cNvSpPr>
            <p:nvPr/>
          </p:nvSpPr>
          <p:spPr bwMode="auto">
            <a:xfrm>
              <a:off x="5770" y="3492"/>
              <a:ext cx="91" cy="77"/>
            </a:xfrm>
            <a:custGeom>
              <a:avLst/>
              <a:gdLst>
                <a:gd name="T0" fmla="*/ 312 w 407"/>
                <a:gd name="T1" fmla="*/ 344 h 345"/>
                <a:gd name="T2" fmla="*/ 312 w 407"/>
                <a:gd name="T3" fmla="*/ 344 h 345"/>
                <a:gd name="T4" fmla="*/ 375 w 407"/>
                <a:gd name="T5" fmla="*/ 282 h 345"/>
                <a:gd name="T6" fmla="*/ 406 w 407"/>
                <a:gd name="T7" fmla="*/ 219 h 345"/>
                <a:gd name="T8" fmla="*/ 375 w 407"/>
                <a:gd name="T9" fmla="*/ 188 h 345"/>
                <a:gd name="T10" fmla="*/ 281 w 407"/>
                <a:gd name="T11" fmla="*/ 125 h 345"/>
                <a:gd name="T12" fmla="*/ 156 w 407"/>
                <a:gd name="T13" fmla="*/ 32 h 345"/>
                <a:gd name="T14" fmla="*/ 62 w 407"/>
                <a:gd name="T15" fmla="*/ 0 h 345"/>
                <a:gd name="T16" fmla="*/ 31 w 407"/>
                <a:gd name="T17" fmla="*/ 63 h 345"/>
                <a:gd name="T18" fmla="*/ 94 w 407"/>
                <a:gd name="T19" fmla="*/ 188 h 345"/>
                <a:gd name="T20" fmla="*/ 187 w 407"/>
                <a:gd name="T21" fmla="*/ 250 h 345"/>
                <a:gd name="T22" fmla="*/ 250 w 407"/>
                <a:gd name="T23" fmla="*/ 344 h 345"/>
                <a:gd name="T24" fmla="*/ 312 w 407"/>
                <a:gd name="T25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345">
                  <a:moveTo>
                    <a:pt x="312" y="344"/>
                  </a:moveTo>
                  <a:lnTo>
                    <a:pt x="312" y="344"/>
                  </a:lnTo>
                  <a:cubicBezTo>
                    <a:pt x="344" y="344"/>
                    <a:pt x="375" y="313"/>
                    <a:pt x="375" y="282"/>
                  </a:cubicBezTo>
                  <a:cubicBezTo>
                    <a:pt x="375" y="282"/>
                    <a:pt x="375" y="250"/>
                    <a:pt x="406" y="219"/>
                  </a:cubicBezTo>
                  <a:cubicBezTo>
                    <a:pt x="406" y="219"/>
                    <a:pt x="406" y="188"/>
                    <a:pt x="375" y="188"/>
                  </a:cubicBezTo>
                  <a:cubicBezTo>
                    <a:pt x="344" y="157"/>
                    <a:pt x="312" y="125"/>
                    <a:pt x="281" y="125"/>
                  </a:cubicBezTo>
                  <a:cubicBezTo>
                    <a:pt x="219" y="94"/>
                    <a:pt x="187" y="63"/>
                    <a:pt x="156" y="32"/>
                  </a:cubicBezTo>
                  <a:cubicBezTo>
                    <a:pt x="125" y="0"/>
                    <a:pt x="62" y="0"/>
                    <a:pt x="62" y="0"/>
                  </a:cubicBezTo>
                  <a:cubicBezTo>
                    <a:pt x="31" y="0"/>
                    <a:pt x="0" y="32"/>
                    <a:pt x="31" y="63"/>
                  </a:cubicBezTo>
                  <a:cubicBezTo>
                    <a:pt x="31" y="94"/>
                    <a:pt x="62" y="157"/>
                    <a:pt x="94" y="188"/>
                  </a:cubicBezTo>
                  <a:cubicBezTo>
                    <a:pt x="94" y="188"/>
                    <a:pt x="156" y="219"/>
                    <a:pt x="187" y="250"/>
                  </a:cubicBezTo>
                  <a:cubicBezTo>
                    <a:pt x="187" y="282"/>
                    <a:pt x="219" y="313"/>
                    <a:pt x="250" y="344"/>
                  </a:cubicBezTo>
                  <a:cubicBezTo>
                    <a:pt x="250" y="344"/>
                    <a:pt x="281" y="344"/>
                    <a:pt x="31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ChangeArrowheads="1"/>
            </p:cNvSpPr>
            <p:nvPr/>
          </p:nvSpPr>
          <p:spPr bwMode="auto">
            <a:xfrm>
              <a:off x="5550" y="3223"/>
              <a:ext cx="212" cy="162"/>
            </a:xfrm>
            <a:custGeom>
              <a:avLst/>
              <a:gdLst>
                <a:gd name="T0" fmla="*/ 906 w 938"/>
                <a:gd name="T1" fmla="*/ 469 h 720"/>
                <a:gd name="T2" fmla="*/ 906 w 938"/>
                <a:gd name="T3" fmla="*/ 469 h 720"/>
                <a:gd name="T4" fmla="*/ 813 w 938"/>
                <a:gd name="T5" fmla="*/ 406 h 720"/>
                <a:gd name="T6" fmla="*/ 688 w 938"/>
                <a:gd name="T7" fmla="*/ 344 h 720"/>
                <a:gd name="T8" fmla="*/ 656 w 938"/>
                <a:gd name="T9" fmla="*/ 312 h 720"/>
                <a:gd name="T10" fmla="*/ 625 w 938"/>
                <a:gd name="T11" fmla="*/ 281 h 720"/>
                <a:gd name="T12" fmla="*/ 531 w 938"/>
                <a:gd name="T13" fmla="*/ 250 h 720"/>
                <a:gd name="T14" fmla="*/ 469 w 938"/>
                <a:gd name="T15" fmla="*/ 94 h 720"/>
                <a:gd name="T16" fmla="*/ 438 w 938"/>
                <a:gd name="T17" fmla="*/ 62 h 720"/>
                <a:gd name="T18" fmla="*/ 406 w 938"/>
                <a:gd name="T19" fmla="*/ 0 h 720"/>
                <a:gd name="T20" fmla="*/ 313 w 938"/>
                <a:gd name="T21" fmla="*/ 62 h 720"/>
                <a:gd name="T22" fmla="*/ 250 w 938"/>
                <a:gd name="T23" fmla="*/ 62 h 720"/>
                <a:gd name="T24" fmla="*/ 156 w 938"/>
                <a:gd name="T25" fmla="*/ 0 h 720"/>
                <a:gd name="T26" fmla="*/ 63 w 938"/>
                <a:gd name="T27" fmla="*/ 31 h 720"/>
                <a:gd name="T28" fmla="*/ 63 w 938"/>
                <a:gd name="T29" fmla="*/ 62 h 720"/>
                <a:gd name="T30" fmla="*/ 156 w 938"/>
                <a:gd name="T31" fmla="*/ 125 h 720"/>
                <a:gd name="T32" fmla="*/ 187 w 938"/>
                <a:gd name="T33" fmla="*/ 125 h 720"/>
                <a:gd name="T34" fmla="*/ 63 w 938"/>
                <a:gd name="T35" fmla="*/ 219 h 720"/>
                <a:gd name="T36" fmla="*/ 0 w 938"/>
                <a:gd name="T37" fmla="*/ 312 h 720"/>
                <a:gd name="T38" fmla="*/ 31 w 938"/>
                <a:gd name="T39" fmla="*/ 312 h 720"/>
                <a:gd name="T40" fmla="*/ 219 w 938"/>
                <a:gd name="T41" fmla="*/ 312 h 720"/>
                <a:gd name="T42" fmla="*/ 250 w 938"/>
                <a:gd name="T43" fmla="*/ 312 h 720"/>
                <a:gd name="T44" fmla="*/ 313 w 938"/>
                <a:gd name="T45" fmla="*/ 219 h 720"/>
                <a:gd name="T46" fmla="*/ 406 w 938"/>
                <a:gd name="T47" fmla="*/ 312 h 720"/>
                <a:gd name="T48" fmla="*/ 469 w 938"/>
                <a:gd name="T49" fmla="*/ 406 h 720"/>
                <a:gd name="T50" fmla="*/ 500 w 938"/>
                <a:gd name="T51" fmla="*/ 469 h 720"/>
                <a:gd name="T52" fmla="*/ 625 w 938"/>
                <a:gd name="T53" fmla="*/ 531 h 720"/>
                <a:gd name="T54" fmla="*/ 656 w 938"/>
                <a:gd name="T55" fmla="*/ 562 h 720"/>
                <a:gd name="T56" fmla="*/ 719 w 938"/>
                <a:gd name="T57" fmla="*/ 562 h 720"/>
                <a:gd name="T58" fmla="*/ 719 w 938"/>
                <a:gd name="T59" fmla="*/ 656 h 720"/>
                <a:gd name="T60" fmla="*/ 750 w 938"/>
                <a:gd name="T61" fmla="*/ 687 h 720"/>
                <a:gd name="T62" fmla="*/ 813 w 938"/>
                <a:gd name="T63" fmla="*/ 656 h 720"/>
                <a:gd name="T64" fmla="*/ 875 w 938"/>
                <a:gd name="T65" fmla="*/ 656 h 720"/>
                <a:gd name="T66" fmla="*/ 937 w 938"/>
                <a:gd name="T67" fmla="*/ 656 h 720"/>
                <a:gd name="T68" fmla="*/ 937 w 938"/>
                <a:gd name="T69" fmla="*/ 562 h 720"/>
                <a:gd name="T70" fmla="*/ 906 w 938"/>
                <a:gd name="T71" fmla="*/ 46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8" h="720">
                  <a:moveTo>
                    <a:pt x="906" y="469"/>
                  </a:moveTo>
                  <a:lnTo>
                    <a:pt x="906" y="469"/>
                  </a:lnTo>
                  <a:cubicBezTo>
                    <a:pt x="875" y="469"/>
                    <a:pt x="844" y="437"/>
                    <a:pt x="813" y="406"/>
                  </a:cubicBezTo>
                  <a:cubicBezTo>
                    <a:pt x="781" y="406"/>
                    <a:pt x="719" y="375"/>
                    <a:pt x="688" y="344"/>
                  </a:cubicBezTo>
                  <a:cubicBezTo>
                    <a:pt x="688" y="344"/>
                    <a:pt x="688" y="344"/>
                    <a:pt x="656" y="312"/>
                  </a:cubicBezTo>
                  <a:cubicBezTo>
                    <a:pt x="625" y="281"/>
                    <a:pt x="625" y="281"/>
                    <a:pt x="625" y="281"/>
                  </a:cubicBezTo>
                  <a:cubicBezTo>
                    <a:pt x="594" y="312"/>
                    <a:pt x="531" y="281"/>
                    <a:pt x="531" y="250"/>
                  </a:cubicBezTo>
                  <a:cubicBezTo>
                    <a:pt x="500" y="187"/>
                    <a:pt x="469" y="125"/>
                    <a:pt x="469" y="94"/>
                  </a:cubicBezTo>
                  <a:cubicBezTo>
                    <a:pt x="469" y="94"/>
                    <a:pt x="469" y="94"/>
                    <a:pt x="438" y="62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5" y="31"/>
                    <a:pt x="344" y="62"/>
                    <a:pt x="313" y="62"/>
                  </a:cubicBezTo>
                  <a:cubicBezTo>
                    <a:pt x="281" y="94"/>
                    <a:pt x="250" y="62"/>
                    <a:pt x="250" y="62"/>
                  </a:cubicBezTo>
                  <a:cubicBezTo>
                    <a:pt x="219" y="31"/>
                    <a:pt x="187" y="0"/>
                    <a:pt x="156" y="0"/>
                  </a:cubicBezTo>
                  <a:cubicBezTo>
                    <a:pt x="125" y="0"/>
                    <a:pt x="94" y="0"/>
                    <a:pt x="63" y="31"/>
                  </a:cubicBezTo>
                  <a:cubicBezTo>
                    <a:pt x="63" y="31"/>
                    <a:pt x="63" y="31"/>
                    <a:pt x="63" y="62"/>
                  </a:cubicBezTo>
                  <a:cubicBezTo>
                    <a:pt x="63" y="94"/>
                    <a:pt x="125" y="94"/>
                    <a:pt x="156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56" y="156"/>
                    <a:pt x="125" y="219"/>
                    <a:pt x="63" y="219"/>
                  </a:cubicBezTo>
                  <a:cubicBezTo>
                    <a:pt x="31" y="219"/>
                    <a:pt x="0" y="250"/>
                    <a:pt x="0" y="312"/>
                  </a:cubicBezTo>
                  <a:cubicBezTo>
                    <a:pt x="0" y="312"/>
                    <a:pt x="0" y="312"/>
                    <a:pt x="31" y="312"/>
                  </a:cubicBezTo>
                  <a:cubicBezTo>
                    <a:pt x="63" y="312"/>
                    <a:pt x="187" y="312"/>
                    <a:pt x="219" y="312"/>
                  </a:cubicBezTo>
                  <a:cubicBezTo>
                    <a:pt x="250" y="312"/>
                    <a:pt x="250" y="312"/>
                    <a:pt x="250" y="312"/>
                  </a:cubicBezTo>
                  <a:cubicBezTo>
                    <a:pt x="250" y="250"/>
                    <a:pt x="281" y="219"/>
                    <a:pt x="313" y="219"/>
                  </a:cubicBezTo>
                  <a:cubicBezTo>
                    <a:pt x="344" y="219"/>
                    <a:pt x="375" y="281"/>
                    <a:pt x="406" y="312"/>
                  </a:cubicBezTo>
                  <a:cubicBezTo>
                    <a:pt x="438" y="312"/>
                    <a:pt x="438" y="375"/>
                    <a:pt x="469" y="406"/>
                  </a:cubicBezTo>
                  <a:cubicBezTo>
                    <a:pt x="469" y="437"/>
                    <a:pt x="500" y="469"/>
                    <a:pt x="500" y="469"/>
                  </a:cubicBezTo>
                  <a:cubicBezTo>
                    <a:pt x="531" y="469"/>
                    <a:pt x="594" y="500"/>
                    <a:pt x="625" y="531"/>
                  </a:cubicBezTo>
                  <a:cubicBezTo>
                    <a:pt x="625" y="531"/>
                    <a:pt x="625" y="531"/>
                    <a:pt x="656" y="562"/>
                  </a:cubicBezTo>
                  <a:cubicBezTo>
                    <a:pt x="719" y="562"/>
                    <a:pt x="719" y="562"/>
                    <a:pt x="719" y="562"/>
                  </a:cubicBezTo>
                  <a:cubicBezTo>
                    <a:pt x="719" y="594"/>
                    <a:pt x="719" y="625"/>
                    <a:pt x="719" y="656"/>
                  </a:cubicBezTo>
                  <a:cubicBezTo>
                    <a:pt x="719" y="687"/>
                    <a:pt x="719" y="719"/>
                    <a:pt x="750" y="687"/>
                  </a:cubicBezTo>
                  <a:cubicBezTo>
                    <a:pt x="781" y="687"/>
                    <a:pt x="813" y="687"/>
                    <a:pt x="813" y="656"/>
                  </a:cubicBezTo>
                  <a:cubicBezTo>
                    <a:pt x="813" y="625"/>
                    <a:pt x="844" y="656"/>
                    <a:pt x="875" y="656"/>
                  </a:cubicBezTo>
                  <a:cubicBezTo>
                    <a:pt x="906" y="687"/>
                    <a:pt x="937" y="687"/>
                    <a:pt x="937" y="656"/>
                  </a:cubicBezTo>
                  <a:cubicBezTo>
                    <a:pt x="937" y="625"/>
                    <a:pt x="937" y="594"/>
                    <a:pt x="937" y="562"/>
                  </a:cubicBezTo>
                  <a:cubicBezTo>
                    <a:pt x="937" y="531"/>
                    <a:pt x="937" y="500"/>
                    <a:pt x="906" y="4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>
              <a:off x="5069" y="3152"/>
              <a:ext cx="99" cy="141"/>
            </a:xfrm>
            <a:custGeom>
              <a:avLst/>
              <a:gdLst>
                <a:gd name="T0" fmla="*/ 313 w 439"/>
                <a:gd name="T1" fmla="*/ 219 h 626"/>
                <a:gd name="T2" fmla="*/ 313 w 439"/>
                <a:gd name="T3" fmla="*/ 219 h 626"/>
                <a:gd name="T4" fmla="*/ 375 w 439"/>
                <a:gd name="T5" fmla="*/ 157 h 626"/>
                <a:gd name="T6" fmla="*/ 438 w 439"/>
                <a:gd name="T7" fmla="*/ 94 h 626"/>
                <a:gd name="T8" fmla="*/ 406 w 439"/>
                <a:gd name="T9" fmla="*/ 0 h 626"/>
                <a:gd name="T10" fmla="*/ 375 w 439"/>
                <a:gd name="T11" fmla="*/ 32 h 626"/>
                <a:gd name="T12" fmla="*/ 313 w 439"/>
                <a:gd name="T13" fmla="*/ 63 h 626"/>
                <a:gd name="T14" fmla="*/ 188 w 439"/>
                <a:gd name="T15" fmla="*/ 94 h 626"/>
                <a:gd name="T16" fmla="*/ 63 w 439"/>
                <a:gd name="T17" fmla="*/ 125 h 626"/>
                <a:gd name="T18" fmla="*/ 0 w 439"/>
                <a:gd name="T19" fmla="*/ 188 h 626"/>
                <a:gd name="T20" fmla="*/ 0 w 439"/>
                <a:gd name="T21" fmla="*/ 313 h 626"/>
                <a:gd name="T22" fmla="*/ 0 w 439"/>
                <a:gd name="T23" fmla="*/ 438 h 626"/>
                <a:gd name="T24" fmla="*/ 31 w 439"/>
                <a:gd name="T25" fmla="*/ 563 h 626"/>
                <a:gd name="T26" fmla="*/ 94 w 439"/>
                <a:gd name="T27" fmla="*/ 625 h 626"/>
                <a:gd name="T28" fmla="*/ 156 w 439"/>
                <a:gd name="T29" fmla="*/ 594 h 626"/>
                <a:gd name="T30" fmla="*/ 156 w 439"/>
                <a:gd name="T31" fmla="*/ 563 h 626"/>
                <a:gd name="T32" fmla="*/ 188 w 439"/>
                <a:gd name="T33" fmla="*/ 532 h 626"/>
                <a:gd name="T34" fmla="*/ 250 w 439"/>
                <a:gd name="T35" fmla="*/ 532 h 626"/>
                <a:gd name="T36" fmla="*/ 344 w 439"/>
                <a:gd name="T37" fmla="*/ 500 h 626"/>
                <a:gd name="T38" fmla="*/ 313 w 439"/>
                <a:gd name="T39" fmla="*/ 438 h 626"/>
                <a:gd name="T40" fmla="*/ 250 w 439"/>
                <a:gd name="T41" fmla="*/ 375 h 626"/>
                <a:gd name="T42" fmla="*/ 250 w 439"/>
                <a:gd name="T43" fmla="*/ 313 h 626"/>
                <a:gd name="T44" fmla="*/ 313 w 439"/>
                <a:gd name="T45" fmla="*/ 2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9" h="626">
                  <a:moveTo>
                    <a:pt x="313" y="219"/>
                  </a:moveTo>
                  <a:lnTo>
                    <a:pt x="313" y="219"/>
                  </a:lnTo>
                  <a:cubicBezTo>
                    <a:pt x="344" y="188"/>
                    <a:pt x="375" y="157"/>
                    <a:pt x="375" y="157"/>
                  </a:cubicBezTo>
                  <a:cubicBezTo>
                    <a:pt x="406" y="157"/>
                    <a:pt x="438" y="125"/>
                    <a:pt x="438" y="94"/>
                  </a:cubicBezTo>
                  <a:cubicBezTo>
                    <a:pt x="438" y="63"/>
                    <a:pt x="438" y="32"/>
                    <a:pt x="406" y="0"/>
                  </a:cubicBezTo>
                  <a:lnTo>
                    <a:pt x="375" y="32"/>
                  </a:lnTo>
                  <a:cubicBezTo>
                    <a:pt x="344" y="63"/>
                    <a:pt x="313" y="63"/>
                    <a:pt x="313" y="63"/>
                  </a:cubicBezTo>
                  <a:cubicBezTo>
                    <a:pt x="281" y="63"/>
                    <a:pt x="250" y="63"/>
                    <a:pt x="188" y="94"/>
                  </a:cubicBezTo>
                  <a:cubicBezTo>
                    <a:pt x="156" y="94"/>
                    <a:pt x="94" y="94"/>
                    <a:pt x="63" y="125"/>
                  </a:cubicBezTo>
                  <a:cubicBezTo>
                    <a:pt x="31" y="125"/>
                    <a:pt x="0" y="157"/>
                    <a:pt x="0" y="188"/>
                  </a:cubicBezTo>
                  <a:cubicBezTo>
                    <a:pt x="0" y="219"/>
                    <a:pt x="0" y="282"/>
                    <a:pt x="0" y="313"/>
                  </a:cubicBezTo>
                  <a:cubicBezTo>
                    <a:pt x="0" y="344"/>
                    <a:pt x="0" y="407"/>
                    <a:pt x="0" y="438"/>
                  </a:cubicBezTo>
                  <a:cubicBezTo>
                    <a:pt x="0" y="469"/>
                    <a:pt x="31" y="500"/>
                    <a:pt x="31" y="563"/>
                  </a:cubicBezTo>
                  <a:cubicBezTo>
                    <a:pt x="31" y="594"/>
                    <a:pt x="63" y="625"/>
                    <a:pt x="94" y="625"/>
                  </a:cubicBezTo>
                  <a:cubicBezTo>
                    <a:pt x="125" y="625"/>
                    <a:pt x="156" y="625"/>
                    <a:pt x="156" y="594"/>
                  </a:cubicBezTo>
                  <a:lnTo>
                    <a:pt x="156" y="563"/>
                  </a:lnTo>
                  <a:cubicBezTo>
                    <a:pt x="156" y="532"/>
                    <a:pt x="156" y="532"/>
                    <a:pt x="188" y="532"/>
                  </a:cubicBezTo>
                  <a:cubicBezTo>
                    <a:pt x="188" y="532"/>
                    <a:pt x="219" y="532"/>
                    <a:pt x="250" y="532"/>
                  </a:cubicBezTo>
                  <a:cubicBezTo>
                    <a:pt x="281" y="532"/>
                    <a:pt x="344" y="532"/>
                    <a:pt x="344" y="500"/>
                  </a:cubicBezTo>
                  <a:cubicBezTo>
                    <a:pt x="344" y="469"/>
                    <a:pt x="313" y="438"/>
                    <a:pt x="313" y="438"/>
                  </a:cubicBezTo>
                  <a:cubicBezTo>
                    <a:pt x="281" y="438"/>
                    <a:pt x="250" y="407"/>
                    <a:pt x="250" y="375"/>
                  </a:cubicBezTo>
                  <a:cubicBezTo>
                    <a:pt x="250" y="344"/>
                    <a:pt x="250" y="313"/>
                    <a:pt x="250" y="313"/>
                  </a:cubicBezTo>
                  <a:cubicBezTo>
                    <a:pt x="250" y="282"/>
                    <a:pt x="281" y="250"/>
                    <a:pt x="313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>
              <a:off x="5189" y="3138"/>
              <a:ext cx="42" cy="63"/>
            </a:xfrm>
            <a:custGeom>
              <a:avLst/>
              <a:gdLst>
                <a:gd name="T0" fmla="*/ 32 w 189"/>
                <a:gd name="T1" fmla="*/ 281 h 282"/>
                <a:gd name="T2" fmla="*/ 32 w 189"/>
                <a:gd name="T3" fmla="*/ 281 h 282"/>
                <a:gd name="T4" fmla="*/ 94 w 189"/>
                <a:gd name="T5" fmla="*/ 281 h 282"/>
                <a:gd name="T6" fmla="*/ 157 w 189"/>
                <a:gd name="T7" fmla="*/ 219 h 282"/>
                <a:gd name="T8" fmla="*/ 188 w 189"/>
                <a:gd name="T9" fmla="*/ 94 h 282"/>
                <a:gd name="T10" fmla="*/ 125 w 189"/>
                <a:gd name="T11" fmla="*/ 0 h 282"/>
                <a:gd name="T12" fmla="*/ 94 w 189"/>
                <a:gd name="T13" fmla="*/ 31 h 282"/>
                <a:gd name="T14" fmla="*/ 32 w 189"/>
                <a:gd name="T15" fmla="*/ 62 h 282"/>
                <a:gd name="T16" fmla="*/ 32 w 189"/>
                <a:gd name="T17" fmla="*/ 156 h 282"/>
                <a:gd name="T18" fmla="*/ 32 w 189"/>
                <a:gd name="T19" fmla="*/ 28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282">
                  <a:moveTo>
                    <a:pt x="32" y="281"/>
                  </a:moveTo>
                  <a:lnTo>
                    <a:pt x="32" y="281"/>
                  </a:lnTo>
                  <a:cubicBezTo>
                    <a:pt x="63" y="281"/>
                    <a:pt x="63" y="281"/>
                    <a:pt x="94" y="281"/>
                  </a:cubicBezTo>
                  <a:cubicBezTo>
                    <a:pt x="125" y="281"/>
                    <a:pt x="157" y="250"/>
                    <a:pt x="157" y="219"/>
                  </a:cubicBezTo>
                  <a:cubicBezTo>
                    <a:pt x="188" y="219"/>
                    <a:pt x="188" y="156"/>
                    <a:pt x="188" y="94"/>
                  </a:cubicBezTo>
                  <a:cubicBezTo>
                    <a:pt x="188" y="31"/>
                    <a:pt x="157" y="0"/>
                    <a:pt x="125" y="0"/>
                  </a:cubicBezTo>
                  <a:cubicBezTo>
                    <a:pt x="125" y="0"/>
                    <a:pt x="94" y="0"/>
                    <a:pt x="94" y="31"/>
                  </a:cubicBezTo>
                  <a:cubicBezTo>
                    <a:pt x="63" y="31"/>
                    <a:pt x="63" y="62"/>
                    <a:pt x="32" y="62"/>
                  </a:cubicBezTo>
                  <a:cubicBezTo>
                    <a:pt x="32" y="62"/>
                    <a:pt x="0" y="94"/>
                    <a:pt x="32" y="156"/>
                  </a:cubicBezTo>
                  <a:cubicBezTo>
                    <a:pt x="32" y="219"/>
                    <a:pt x="32" y="281"/>
                    <a:pt x="32" y="2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>
              <a:off x="5302" y="3265"/>
              <a:ext cx="35" cy="35"/>
            </a:xfrm>
            <a:custGeom>
              <a:avLst/>
              <a:gdLst>
                <a:gd name="T0" fmla="*/ 0 w 158"/>
                <a:gd name="T1" fmla="*/ 94 h 158"/>
                <a:gd name="T2" fmla="*/ 0 w 158"/>
                <a:gd name="T3" fmla="*/ 94 h 158"/>
                <a:gd name="T4" fmla="*/ 94 w 158"/>
                <a:gd name="T5" fmla="*/ 125 h 158"/>
                <a:gd name="T6" fmla="*/ 157 w 158"/>
                <a:gd name="T7" fmla="*/ 94 h 158"/>
                <a:gd name="T8" fmla="*/ 125 w 158"/>
                <a:gd name="T9" fmla="*/ 0 h 158"/>
                <a:gd name="T10" fmla="*/ 32 w 158"/>
                <a:gd name="T11" fmla="*/ 0 h 158"/>
                <a:gd name="T12" fmla="*/ 0 w 158"/>
                <a:gd name="T13" fmla="*/ 9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8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32" y="157"/>
                    <a:pt x="94" y="125"/>
                  </a:cubicBezTo>
                  <a:cubicBezTo>
                    <a:pt x="125" y="125"/>
                    <a:pt x="157" y="94"/>
                    <a:pt x="157" y="94"/>
                  </a:cubicBezTo>
                  <a:cubicBezTo>
                    <a:pt x="157" y="63"/>
                    <a:pt x="125" y="32"/>
                    <a:pt x="125" y="0"/>
                  </a:cubicBezTo>
                  <a:cubicBezTo>
                    <a:pt x="94" y="0"/>
                    <a:pt x="63" y="0"/>
                    <a:pt x="32" y="0"/>
                  </a:cubicBezTo>
                  <a:cubicBezTo>
                    <a:pt x="32" y="32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>
              <a:off x="5182" y="3230"/>
              <a:ext cx="84" cy="21"/>
            </a:xfrm>
            <a:custGeom>
              <a:avLst/>
              <a:gdLst>
                <a:gd name="T0" fmla="*/ 156 w 376"/>
                <a:gd name="T1" fmla="*/ 94 h 95"/>
                <a:gd name="T2" fmla="*/ 156 w 376"/>
                <a:gd name="T3" fmla="*/ 94 h 95"/>
                <a:gd name="T4" fmla="*/ 344 w 376"/>
                <a:gd name="T5" fmla="*/ 94 h 95"/>
                <a:gd name="T6" fmla="*/ 344 w 376"/>
                <a:gd name="T7" fmla="*/ 31 h 95"/>
                <a:gd name="T8" fmla="*/ 281 w 376"/>
                <a:gd name="T9" fmla="*/ 0 h 95"/>
                <a:gd name="T10" fmla="*/ 219 w 376"/>
                <a:gd name="T11" fmla="*/ 0 h 95"/>
                <a:gd name="T12" fmla="*/ 156 w 376"/>
                <a:gd name="T13" fmla="*/ 0 h 95"/>
                <a:gd name="T14" fmla="*/ 63 w 376"/>
                <a:gd name="T15" fmla="*/ 0 h 95"/>
                <a:gd name="T16" fmla="*/ 0 w 376"/>
                <a:gd name="T17" fmla="*/ 31 h 95"/>
                <a:gd name="T18" fmla="*/ 31 w 376"/>
                <a:gd name="T19" fmla="*/ 63 h 95"/>
                <a:gd name="T20" fmla="*/ 156 w 376"/>
                <a:gd name="T2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95">
                  <a:moveTo>
                    <a:pt x="156" y="94"/>
                  </a:moveTo>
                  <a:lnTo>
                    <a:pt x="156" y="94"/>
                  </a:lnTo>
                  <a:cubicBezTo>
                    <a:pt x="219" y="94"/>
                    <a:pt x="313" y="94"/>
                    <a:pt x="344" y="94"/>
                  </a:cubicBezTo>
                  <a:cubicBezTo>
                    <a:pt x="344" y="94"/>
                    <a:pt x="375" y="63"/>
                    <a:pt x="344" y="31"/>
                  </a:cubicBezTo>
                  <a:cubicBezTo>
                    <a:pt x="344" y="0"/>
                    <a:pt x="313" y="0"/>
                    <a:pt x="281" y="0"/>
                  </a:cubicBezTo>
                  <a:cubicBezTo>
                    <a:pt x="250" y="0"/>
                    <a:pt x="250" y="0"/>
                    <a:pt x="219" y="0"/>
                  </a:cubicBezTo>
                  <a:cubicBezTo>
                    <a:pt x="188" y="0"/>
                    <a:pt x="156" y="0"/>
                    <a:pt x="156" y="0"/>
                  </a:cubicBezTo>
                  <a:cubicBezTo>
                    <a:pt x="125" y="31"/>
                    <a:pt x="94" y="31"/>
                    <a:pt x="63" y="0"/>
                  </a:cubicBezTo>
                  <a:cubicBezTo>
                    <a:pt x="31" y="0"/>
                    <a:pt x="31" y="0"/>
                    <a:pt x="0" y="31"/>
                  </a:cubicBezTo>
                  <a:cubicBezTo>
                    <a:pt x="0" y="31"/>
                    <a:pt x="0" y="63"/>
                    <a:pt x="31" y="63"/>
                  </a:cubicBezTo>
                  <a:cubicBezTo>
                    <a:pt x="31" y="94"/>
                    <a:pt x="125" y="94"/>
                    <a:pt x="156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>
              <a:off x="5869" y="3024"/>
              <a:ext cx="56" cy="70"/>
            </a:xfrm>
            <a:custGeom>
              <a:avLst/>
              <a:gdLst>
                <a:gd name="T0" fmla="*/ 188 w 251"/>
                <a:gd name="T1" fmla="*/ 125 h 313"/>
                <a:gd name="T2" fmla="*/ 188 w 251"/>
                <a:gd name="T3" fmla="*/ 125 h 313"/>
                <a:gd name="T4" fmla="*/ 157 w 251"/>
                <a:gd name="T5" fmla="*/ 94 h 313"/>
                <a:gd name="T6" fmla="*/ 125 w 251"/>
                <a:gd name="T7" fmla="*/ 0 h 313"/>
                <a:gd name="T8" fmla="*/ 63 w 251"/>
                <a:gd name="T9" fmla="*/ 0 h 313"/>
                <a:gd name="T10" fmla="*/ 0 w 251"/>
                <a:gd name="T11" fmla="*/ 31 h 313"/>
                <a:gd name="T12" fmla="*/ 32 w 251"/>
                <a:gd name="T13" fmla="*/ 125 h 313"/>
                <a:gd name="T14" fmla="*/ 94 w 251"/>
                <a:gd name="T15" fmla="*/ 156 h 313"/>
                <a:gd name="T16" fmla="*/ 125 w 251"/>
                <a:gd name="T17" fmla="*/ 250 h 313"/>
                <a:gd name="T18" fmla="*/ 188 w 251"/>
                <a:gd name="T19" fmla="*/ 312 h 313"/>
                <a:gd name="T20" fmla="*/ 250 w 251"/>
                <a:gd name="T21" fmla="*/ 250 h 313"/>
                <a:gd name="T22" fmla="*/ 188 w 251"/>
                <a:gd name="T23" fmla="*/ 219 h 313"/>
                <a:gd name="T24" fmla="*/ 188 w 251"/>
                <a:gd name="T25" fmla="*/ 187 h 313"/>
                <a:gd name="T26" fmla="*/ 188 w 251"/>
                <a:gd name="T27" fmla="*/ 12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13">
                  <a:moveTo>
                    <a:pt x="188" y="125"/>
                  </a:moveTo>
                  <a:lnTo>
                    <a:pt x="188" y="125"/>
                  </a:lnTo>
                  <a:cubicBezTo>
                    <a:pt x="157" y="94"/>
                    <a:pt x="157" y="94"/>
                    <a:pt x="157" y="94"/>
                  </a:cubicBezTo>
                  <a:cubicBezTo>
                    <a:pt x="125" y="62"/>
                    <a:pt x="125" y="0"/>
                    <a:pt x="125" y="0"/>
                  </a:cubicBezTo>
                  <a:cubicBezTo>
                    <a:pt x="94" y="0"/>
                    <a:pt x="94" y="0"/>
                    <a:pt x="63" y="0"/>
                  </a:cubicBezTo>
                  <a:cubicBezTo>
                    <a:pt x="32" y="0"/>
                    <a:pt x="0" y="0"/>
                    <a:pt x="0" y="31"/>
                  </a:cubicBezTo>
                  <a:cubicBezTo>
                    <a:pt x="0" y="62"/>
                    <a:pt x="32" y="94"/>
                    <a:pt x="32" y="125"/>
                  </a:cubicBezTo>
                  <a:cubicBezTo>
                    <a:pt x="63" y="125"/>
                    <a:pt x="94" y="156"/>
                    <a:pt x="94" y="156"/>
                  </a:cubicBezTo>
                  <a:cubicBezTo>
                    <a:pt x="125" y="187"/>
                    <a:pt x="125" y="219"/>
                    <a:pt x="125" y="250"/>
                  </a:cubicBezTo>
                  <a:cubicBezTo>
                    <a:pt x="125" y="250"/>
                    <a:pt x="157" y="281"/>
                    <a:pt x="188" y="312"/>
                  </a:cubicBezTo>
                  <a:cubicBezTo>
                    <a:pt x="219" y="312"/>
                    <a:pt x="250" y="281"/>
                    <a:pt x="250" y="250"/>
                  </a:cubicBezTo>
                  <a:cubicBezTo>
                    <a:pt x="250" y="219"/>
                    <a:pt x="219" y="219"/>
                    <a:pt x="188" y="219"/>
                  </a:cubicBezTo>
                  <a:cubicBezTo>
                    <a:pt x="188" y="219"/>
                    <a:pt x="188" y="219"/>
                    <a:pt x="188" y="187"/>
                  </a:cubicBezTo>
                  <a:cubicBezTo>
                    <a:pt x="188" y="156"/>
                    <a:pt x="219" y="156"/>
                    <a:pt x="188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>
              <a:off x="5799" y="2989"/>
              <a:ext cx="77" cy="127"/>
            </a:xfrm>
            <a:custGeom>
              <a:avLst/>
              <a:gdLst>
                <a:gd name="T0" fmla="*/ 219 w 345"/>
                <a:gd name="T1" fmla="*/ 62 h 563"/>
                <a:gd name="T2" fmla="*/ 219 w 345"/>
                <a:gd name="T3" fmla="*/ 62 h 563"/>
                <a:gd name="T4" fmla="*/ 156 w 345"/>
                <a:gd name="T5" fmla="*/ 31 h 563"/>
                <a:gd name="T6" fmla="*/ 62 w 345"/>
                <a:gd name="T7" fmla="*/ 31 h 563"/>
                <a:gd name="T8" fmla="*/ 31 w 345"/>
                <a:gd name="T9" fmla="*/ 62 h 563"/>
                <a:gd name="T10" fmla="*/ 31 w 345"/>
                <a:gd name="T11" fmla="*/ 125 h 563"/>
                <a:gd name="T12" fmla="*/ 0 w 345"/>
                <a:gd name="T13" fmla="*/ 218 h 563"/>
                <a:gd name="T14" fmla="*/ 62 w 345"/>
                <a:gd name="T15" fmla="*/ 250 h 563"/>
                <a:gd name="T16" fmla="*/ 125 w 345"/>
                <a:gd name="T17" fmla="*/ 281 h 563"/>
                <a:gd name="T18" fmla="*/ 219 w 345"/>
                <a:gd name="T19" fmla="*/ 312 h 563"/>
                <a:gd name="T20" fmla="*/ 250 w 345"/>
                <a:gd name="T21" fmla="*/ 406 h 563"/>
                <a:gd name="T22" fmla="*/ 281 w 345"/>
                <a:gd name="T23" fmla="*/ 468 h 563"/>
                <a:gd name="T24" fmla="*/ 281 w 345"/>
                <a:gd name="T25" fmla="*/ 500 h 563"/>
                <a:gd name="T26" fmla="*/ 219 w 345"/>
                <a:gd name="T27" fmla="*/ 531 h 563"/>
                <a:gd name="T28" fmla="*/ 250 w 345"/>
                <a:gd name="T29" fmla="*/ 562 h 563"/>
                <a:gd name="T30" fmla="*/ 312 w 345"/>
                <a:gd name="T31" fmla="*/ 531 h 563"/>
                <a:gd name="T32" fmla="*/ 344 w 345"/>
                <a:gd name="T33" fmla="*/ 406 h 563"/>
                <a:gd name="T34" fmla="*/ 312 w 345"/>
                <a:gd name="T35" fmla="*/ 343 h 563"/>
                <a:gd name="T36" fmla="*/ 281 w 345"/>
                <a:gd name="T37" fmla="*/ 281 h 563"/>
                <a:gd name="T38" fmla="*/ 219 w 345"/>
                <a:gd name="T39" fmla="*/ 218 h 563"/>
                <a:gd name="T40" fmla="*/ 187 w 345"/>
                <a:gd name="T41" fmla="*/ 125 h 563"/>
                <a:gd name="T42" fmla="*/ 219 w 345"/>
                <a:gd name="T43" fmla="*/ 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563">
                  <a:moveTo>
                    <a:pt x="219" y="62"/>
                  </a:moveTo>
                  <a:lnTo>
                    <a:pt x="219" y="62"/>
                  </a:lnTo>
                  <a:cubicBezTo>
                    <a:pt x="250" y="62"/>
                    <a:pt x="187" y="31"/>
                    <a:pt x="156" y="31"/>
                  </a:cubicBezTo>
                  <a:cubicBezTo>
                    <a:pt x="125" y="0"/>
                    <a:pt x="62" y="0"/>
                    <a:pt x="62" y="31"/>
                  </a:cubicBezTo>
                  <a:lnTo>
                    <a:pt x="31" y="62"/>
                  </a:lnTo>
                  <a:cubicBezTo>
                    <a:pt x="31" y="93"/>
                    <a:pt x="31" y="93"/>
                    <a:pt x="31" y="125"/>
                  </a:cubicBezTo>
                  <a:cubicBezTo>
                    <a:pt x="31" y="156"/>
                    <a:pt x="0" y="187"/>
                    <a:pt x="0" y="218"/>
                  </a:cubicBezTo>
                  <a:cubicBezTo>
                    <a:pt x="0" y="218"/>
                    <a:pt x="31" y="250"/>
                    <a:pt x="62" y="250"/>
                  </a:cubicBezTo>
                  <a:lnTo>
                    <a:pt x="125" y="281"/>
                  </a:lnTo>
                  <a:cubicBezTo>
                    <a:pt x="156" y="281"/>
                    <a:pt x="187" y="312"/>
                    <a:pt x="219" y="312"/>
                  </a:cubicBezTo>
                  <a:cubicBezTo>
                    <a:pt x="219" y="312"/>
                    <a:pt x="250" y="375"/>
                    <a:pt x="250" y="406"/>
                  </a:cubicBezTo>
                  <a:cubicBezTo>
                    <a:pt x="250" y="437"/>
                    <a:pt x="250" y="468"/>
                    <a:pt x="281" y="468"/>
                  </a:cubicBezTo>
                  <a:cubicBezTo>
                    <a:pt x="281" y="468"/>
                    <a:pt x="281" y="468"/>
                    <a:pt x="281" y="500"/>
                  </a:cubicBezTo>
                  <a:cubicBezTo>
                    <a:pt x="250" y="500"/>
                    <a:pt x="250" y="531"/>
                    <a:pt x="219" y="531"/>
                  </a:cubicBezTo>
                  <a:cubicBezTo>
                    <a:pt x="219" y="531"/>
                    <a:pt x="219" y="562"/>
                    <a:pt x="250" y="562"/>
                  </a:cubicBezTo>
                  <a:cubicBezTo>
                    <a:pt x="281" y="562"/>
                    <a:pt x="312" y="562"/>
                    <a:pt x="312" y="531"/>
                  </a:cubicBezTo>
                  <a:cubicBezTo>
                    <a:pt x="344" y="500"/>
                    <a:pt x="344" y="468"/>
                    <a:pt x="344" y="406"/>
                  </a:cubicBezTo>
                  <a:cubicBezTo>
                    <a:pt x="344" y="375"/>
                    <a:pt x="312" y="343"/>
                    <a:pt x="312" y="343"/>
                  </a:cubicBezTo>
                  <a:cubicBezTo>
                    <a:pt x="312" y="312"/>
                    <a:pt x="281" y="281"/>
                    <a:pt x="281" y="281"/>
                  </a:cubicBezTo>
                  <a:cubicBezTo>
                    <a:pt x="250" y="250"/>
                    <a:pt x="219" y="218"/>
                    <a:pt x="219" y="218"/>
                  </a:cubicBezTo>
                  <a:cubicBezTo>
                    <a:pt x="187" y="187"/>
                    <a:pt x="187" y="156"/>
                    <a:pt x="187" y="125"/>
                  </a:cubicBezTo>
                  <a:cubicBezTo>
                    <a:pt x="219" y="125"/>
                    <a:pt x="219" y="93"/>
                    <a:pt x="219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49"/>
            <p:cNvSpPr>
              <a:spLocks noChangeArrowheads="1"/>
            </p:cNvSpPr>
            <p:nvPr/>
          </p:nvSpPr>
          <p:spPr bwMode="auto">
            <a:xfrm>
              <a:off x="6004" y="3286"/>
              <a:ext cx="42" cy="63"/>
            </a:xfrm>
            <a:custGeom>
              <a:avLst/>
              <a:gdLst>
                <a:gd name="T0" fmla="*/ 0 w 188"/>
                <a:gd name="T1" fmla="*/ 94 h 282"/>
                <a:gd name="T2" fmla="*/ 0 w 188"/>
                <a:gd name="T3" fmla="*/ 94 h 282"/>
                <a:gd name="T4" fmla="*/ 31 w 188"/>
                <a:gd name="T5" fmla="*/ 188 h 282"/>
                <a:gd name="T6" fmla="*/ 94 w 188"/>
                <a:gd name="T7" fmla="*/ 219 h 282"/>
                <a:gd name="T8" fmla="*/ 156 w 188"/>
                <a:gd name="T9" fmla="*/ 281 h 282"/>
                <a:gd name="T10" fmla="*/ 187 w 188"/>
                <a:gd name="T11" fmla="*/ 250 h 282"/>
                <a:gd name="T12" fmla="*/ 125 w 188"/>
                <a:gd name="T13" fmla="*/ 125 h 282"/>
                <a:gd name="T14" fmla="*/ 63 w 188"/>
                <a:gd name="T15" fmla="*/ 31 h 282"/>
                <a:gd name="T16" fmla="*/ 31 w 188"/>
                <a:gd name="T17" fmla="*/ 31 h 282"/>
                <a:gd name="T18" fmla="*/ 0 w 188"/>
                <a:gd name="T1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282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0" y="156"/>
                    <a:pt x="31" y="188"/>
                  </a:cubicBezTo>
                  <a:cubicBezTo>
                    <a:pt x="63" y="188"/>
                    <a:pt x="94" y="219"/>
                    <a:pt x="94" y="219"/>
                  </a:cubicBezTo>
                  <a:cubicBezTo>
                    <a:pt x="94" y="250"/>
                    <a:pt x="125" y="250"/>
                    <a:pt x="156" y="281"/>
                  </a:cubicBezTo>
                  <a:cubicBezTo>
                    <a:pt x="187" y="281"/>
                    <a:pt x="187" y="250"/>
                    <a:pt x="187" y="250"/>
                  </a:cubicBezTo>
                  <a:cubicBezTo>
                    <a:pt x="187" y="219"/>
                    <a:pt x="156" y="188"/>
                    <a:pt x="125" y="125"/>
                  </a:cubicBezTo>
                  <a:cubicBezTo>
                    <a:pt x="94" y="94"/>
                    <a:pt x="63" y="31"/>
                    <a:pt x="63" y="31"/>
                  </a:cubicBezTo>
                  <a:cubicBezTo>
                    <a:pt x="31" y="0"/>
                    <a:pt x="31" y="0"/>
                    <a:pt x="31" y="31"/>
                  </a:cubicBezTo>
                  <a:cubicBezTo>
                    <a:pt x="31" y="31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50"/>
            <p:cNvSpPr>
              <a:spLocks noChangeArrowheads="1"/>
            </p:cNvSpPr>
            <p:nvPr/>
          </p:nvSpPr>
          <p:spPr bwMode="auto">
            <a:xfrm>
              <a:off x="5905" y="3131"/>
              <a:ext cx="105" cy="98"/>
            </a:xfrm>
            <a:custGeom>
              <a:avLst/>
              <a:gdLst>
                <a:gd name="T0" fmla="*/ 406 w 469"/>
                <a:gd name="T1" fmla="*/ 343 h 438"/>
                <a:gd name="T2" fmla="*/ 406 w 469"/>
                <a:gd name="T3" fmla="*/ 343 h 438"/>
                <a:gd name="T4" fmla="*/ 343 w 469"/>
                <a:gd name="T5" fmla="*/ 312 h 438"/>
                <a:gd name="T6" fmla="*/ 281 w 469"/>
                <a:gd name="T7" fmla="*/ 312 h 438"/>
                <a:gd name="T8" fmla="*/ 249 w 469"/>
                <a:gd name="T9" fmla="*/ 218 h 438"/>
                <a:gd name="T10" fmla="*/ 187 w 469"/>
                <a:gd name="T11" fmla="*/ 93 h 438"/>
                <a:gd name="T12" fmla="*/ 62 w 469"/>
                <a:gd name="T13" fmla="*/ 0 h 438"/>
                <a:gd name="T14" fmla="*/ 0 w 469"/>
                <a:gd name="T15" fmla="*/ 31 h 438"/>
                <a:gd name="T16" fmla="*/ 31 w 469"/>
                <a:gd name="T17" fmla="*/ 62 h 438"/>
                <a:gd name="T18" fmla="*/ 62 w 469"/>
                <a:gd name="T19" fmla="*/ 125 h 438"/>
                <a:gd name="T20" fmla="*/ 93 w 469"/>
                <a:gd name="T21" fmla="*/ 187 h 438"/>
                <a:gd name="T22" fmla="*/ 125 w 469"/>
                <a:gd name="T23" fmla="*/ 281 h 438"/>
                <a:gd name="T24" fmla="*/ 187 w 469"/>
                <a:gd name="T25" fmla="*/ 343 h 438"/>
                <a:gd name="T26" fmla="*/ 218 w 469"/>
                <a:gd name="T27" fmla="*/ 406 h 438"/>
                <a:gd name="T28" fmla="*/ 375 w 469"/>
                <a:gd name="T29" fmla="*/ 437 h 438"/>
                <a:gd name="T30" fmla="*/ 437 w 469"/>
                <a:gd name="T31" fmla="*/ 406 h 438"/>
                <a:gd name="T32" fmla="*/ 406 w 469"/>
                <a:gd name="T33" fmla="*/ 3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438">
                  <a:moveTo>
                    <a:pt x="406" y="343"/>
                  </a:moveTo>
                  <a:lnTo>
                    <a:pt x="406" y="343"/>
                  </a:lnTo>
                  <a:cubicBezTo>
                    <a:pt x="406" y="343"/>
                    <a:pt x="375" y="312"/>
                    <a:pt x="343" y="312"/>
                  </a:cubicBezTo>
                  <a:cubicBezTo>
                    <a:pt x="312" y="312"/>
                    <a:pt x="281" y="312"/>
                    <a:pt x="281" y="312"/>
                  </a:cubicBezTo>
                  <a:cubicBezTo>
                    <a:pt x="281" y="281"/>
                    <a:pt x="249" y="250"/>
                    <a:pt x="249" y="218"/>
                  </a:cubicBezTo>
                  <a:cubicBezTo>
                    <a:pt x="249" y="187"/>
                    <a:pt x="218" y="125"/>
                    <a:pt x="187" y="93"/>
                  </a:cubicBezTo>
                  <a:cubicBezTo>
                    <a:pt x="156" y="31"/>
                    <a:pt x="93" y="0"/>
                    <a:pt x="62" y="0"/>
                  </a:cubicBezTo>
                  <a:cubicBezTo>
                    <a:pt x="31" y="0"/>
                    <a:pt x="0" y="0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31" y="62"/>
                    <a:pt x="62" y="93"/>
                    <a:pt x="62" y="125"/>
                  </a:cubicBezTo>
                  <a:cubicBezTo>
                    <a:pt x="93" y="125"/>
                    <a:pt x="93" y="156"/>
                    <a:pt x="93" y="187"/>
                  </a:cubicBezTo>
                  <a:cubicBezTo>
                    <a:pt x="93" y="218"/>
                    <a:pt x="125" y="250"/>
                    <a:pt x="125" y="281"/>
                  </a:cubicBezTo>
                  <a:cubicBezTo>
                    <a:pt x="156" y="281"/>
                    <a:pt x="156" y="312"/>
                    <a:pt x="187" y="343"/>
                  </a:cubicBezTo>
                  <a:cubicBezTo>
                    <a:pt x="187" y="343"/>
                    <a:pt x="218" y="375"/>
                    <a:pt x="218" y="406"/>
                  </a:cubicBezTo>
                  <a:cubicBezTo>
                    <a:pt x="249" y="406"/>
                    <a:pt x="312" y="437"/>
                    <a:pt x="375" y="437"/>
                  </a:cubicBezTo>
                  <a:cubicBezTo>
                    <a:pt x="437" y="437"/>
                    <a:pt x="468" y="437"/>
                    <a:pt x="437" y="406"/>
                  </a:cubicBezTo>
                  <a:cubicBezTo>
                    <a:pt x="437" y="375"/>
                    <a:pt x="406" y="343"/>
                    <a:pt x="406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 noChangeArrowheads="1"/>
            </p:cNvSpPr>
            <p:nvPr/>
          </p:nvSpPr>
          <p:spPr bwMode="auto">
            <a:xfrm>
              <a:off x="5458" y="2875"/>
              <a:ext cx="49" cy="105"/>
            </a:xfrm>
            <a:custGeom>
              <a:avLst/>
              <a:gdLst>
                <a:gd name="T0" fmla="*/ 62 w 220"/>
                <a:gd name="T1" fmla="*/ 343 h 469"/>
                <a:gd name="T2" fmla="*/ 62 w 220"/>
                <a:gd name="T3" fmla="*/ 343 h 469"/>
                <a:gd name="T4" fmla="*/ 0 w 220"/>
                <a:gd name="T5" fmla="*/ 406 h 469"/>
                <a:gd name="T6" fmla="*/ 0 w 220"/>
                <a:gd name="T7" fmla="*/ 437 h 469"/>
                <a:gd name="T8" fmla="*/ 94 w 220"/>
                <a:gd name="T9" fmla="*/ 468 h 469"/>
                <a:gd name="T10" fmla="*/ 156 w 220"/>
                <a:gd name="T11" fmla="*/ 437 h 469"/>
                <a:gd name="T12" fmla="*/ 219 w 220"/>
                <a:gd name="T13" fmla="*/ 375 h 469"/>
                <a:gd name="T14" fmla="*/ 219 w 220"/>
                <a:gd name="T15" fmla="*/ 343 h 469"/>
                <a:gd name="T16" fmla="*/ 219 w 220"/>
                <a:gd name="T17" fmla="*/ 312 h 469"/>
                <a:gd name="T18" fmla="*/ 219 w 220"/>
                <a:gd name="T19" fmla="*/ 187 h 469"/>
                <a:gd name="T20" fmla="*/ 219 w 220"/>
                <a:gd name="T21" fmla="*/ 156 h 469"/>
                <a:gd name="T22" fmla="*/ 219 w 220"/>
                <a:gd name="T23" fmla="*/ 93 h 469"/>
                <a:gd name="T24" fmla="*/ 187 w 220"/>
                <a:gd name="T25" fmla="*/ 31 h 469"/>
                <a:gd name="T26" fmla="*/ 125 w 220"/>
                <a:gd name="T27" fmla="*/ 31 h 469"/>
                <a:gd name="T28" fmla="*/ 125 w 220"/>
                <a:gd name="T29" fmla="*/ 93 h 469"/>
                <a:gd name="T30" fmla="*/ 156 w 220"/>
                <a:gd name="T31" fmla="*/ 156 h 469"/>
                <a:gd name="T32" fmla="*/ 125 w 220"/>
                <a:gd name="T33" fmla="*/ 218 h 469"/>
                <a:gd name="T34" fmla="*/ 94 w 220"/>
                <a:gd name="T35" fmla="*/ 281 h 469"/>
                <a:gd name="T36" fmla="*/ 94 w 220"/>
                <a:gd name="T37" fmla="*/ 312 h 469"/>
                <a:gd name="T38" fmla="*/ 62 w 220"/>
                <a:gd name="T39" fmla="*/ 34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" h="469">
                  <a:moveTo>
                    <a:pt x="62" y="343"/>
                  </a:moveTo>
                  <a:lnTo>
                    <a:pt x="62" y="343"/>
                  </a:lnTo>
                  <a:cubicBezTo>
                    <a:pt x="31" y="343"/>
                    <a:pt x="0" y="375"/>
                    <a:pt x="0" y="406"/>
                  </a:cubicBezTo>
                  <a:lnTo>
                    <a:pt x="0" y="437"/>
                  </a:lnTo>
                  <a:cubicBezTo>
                    <a:pt x="31" y="468"/>
                    <a:pt x="62" y="468"/>
                    <a:pt x="94" y="468"/>
                  </a:cubicBezTo>
                  <a:cubicBezTo>
                    <a:pt x="125" y="468"/>
                    <a:pt x="156" y="437"/>
                    <a:pt x="156" y="437"/>
                  </a:cubicBezTo>
                  <a:cubicBezTo>
                    <a:pt x="156" y="406"/>
                    <a:pt x="187" y="375"/>
                    <a:pt x="219" y="375"/>
                  </a:cubicBezTo>
                  <a:cubicBezTo>
                    <a:pt x="219" y="375"/>
                    <a:pt x="219" y="375"/>
                    <a:pt x="219" y="343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9" y="250"/>
                    <a:pt x="219" y="187"/>
                    <a:pt x="219" y="187"/>
                  </a:cubicBezTo>
                  <a:cubicBezTo>
                    <a:pt x="219" y="187"/>
                    <a:pt x="219" y="187"/>
                    <a:pt x="219" y="156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93"/>
                    <a:pt x="219" y="62"/>
                    <a:pt x="187" y="31"/>
                  </a:cubicBezTo>
                  <a:cubicBezTo>
                    <a:pt x="156" y="0"/>
                    <a:pt x="156" y="0"/>
                    <a:pt x="125" y="31"/>
                  </a:cubicBezTo>
                  <a:cubicBezTo>
                    <a:pt x="125" y="62"/>
                    <a:pt x="125" y="93"/>
                    <a:pt x="125" y="93"/>
                  </a:cubicBezTo>
                  <a:cubicBezTo>
                    <a:pt x="156" y="125"/>
                    <a:pt x="156" y="125"/>
                    <a:pt x="156" y="156"/>
                  </a:cubicBezTo>
                  <a:cubicBezTo>
                    <a:pt x="125" y="156"/>
                    <a:pt x="125" y="187"/>
                    <a:pt x="125" y="218"/>
                  </a:cubicBezTo>
                  <a:cubicBezTo>
                    <a:pt x="94" y="250"/>
                    <a:pt x="94" y="281"/>
                    <a:pt x="94" y="281"/>
                  </a:cubicBezTo>
                  <a:cubicBezTo>
                    <a:pt x="125" y="281"/>
                    <a:pt x="125" y="312"/>
                    <a:pt x="94" y="312"/>
                  </a:cubicBezTo>
                  <a:cubicBezTo>
                    <a:pt x="94" y="343"/>
                    <a:pt x="62" y="343"/>
                    <a:pt x="62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 noChangeArrowheads="1"/>
            </p:cNvSpPr>
            <p:nvPr/>
          </p:nvSpPr>
          <p:spPr bwMode="auto">
            <a:xfrm>
              <a:off x="966" y="3563"/>
              <a:ext cx="28" cy="28"/>
            </a:xfrm>
            <a:custGeom>
              <a:avLst/>
              <a:gdLst>
                <a:gd name="T0" fmla="*/ 63 w 126"/>
                <a:gd name="T1" fmla="*/ 0 h 126"/>
                <a:gd name="T2" fmla="*/ 63 w 126"/>
                <a:gd name="T3" fmla="*/ 0 h 126"/>
                <a:gd name="T4" fmla="*/ 0 w 126"/>
                <a:gd name="T5" fmla="*/ 62 h 126"/>
                <a:gd name="T6" fmla="*/ 94 w 126"/>
                <a:gd name="T7" fmla="*/ 125 h 126"/>
                <a:gd name="T8" fmla="*/ 125 w 126"/>
                <a:gd name="T9" fmla="*/ 62 h 126"/>
                <a:gd name="T10" fmla="*/ 63 w 126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6">
                  <a:moveTo>
                    <a:pt x="63" y="0"/>
                  </a:moveTo>
                  <a:lnTo>
                    <a:pt x="63" y="0"/>
                  </a:lnTo>
                  <a:cubicBezTo>
                    <a:pt x="0" y="0"/>
                    <a:pt x="0" y="31"/>
                    <a:pt x="0" y="62"/>
                  </a:cubicBezTo>
                  <a:cubicBezTo>
                    <a:pt x="0" y="94"/>
                    <a:pt x="32" y="125"/>
                    <a:pt x="94" y="125"/>
                  </a:cubicBezTo>
                  <a:cubicBezTo>
                    <a:pt x="125" y="125"/>
                    <a:pt x="125" y="94"/>
                    <a:pt x="125" y="62"/>
                  </a:cubicBezTo>
                  <a:cubicBezTo>
                    <a:pt x="125" y="31"/>
                    <a:pt x="94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53"/>
            <p:cNvSpPr>
              <a:spLocks noChangeArrowheads="1"/>
            </p:cNvSpPr>
            <p:nvPr/>
          </p:nvSpPr>
          <p:spPr bwMode="auto">
            <a:xfrm>
              <a:off x="888" y="3527"/>
              <a:ext cx="42" cy="35"/>
            </a:xfrm>
            <a:custGeom>
              <a:avLst/>
              <a:gdLst>
                <a:gd name="T0" fmla="*/ 93 w 188"/>
                <a:gd name="T1" fmla="*/ 0 h 157"/>
                <a:gd name="T2" fmla="*/ 93 w 188"/>
                <a:gd name="T3" fmla="*/ 0 h 157"/>
                <a:gd name="T4" fmla="*/ 0 w 188"/>
                <a:gd name="T5" fmla="*/ 31 h 157"/>
                <a:gd name="T6" fmla="*/ 125 w 188"/>
                <a:gd name="T7" fmla="*/ 125 h 157"/>
                <a:gd name="T8" fmla="*/ 187 w 188"/>
                <a:gd name="T9" fmla="*/ 93 h 157"/>
                <a:gd name="T10" fmla="*/ 93 w 188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57">
                  <a:moveTo>
                    <a:pt x="93" y="0"/>
                  </a:moveTo>
                  <a:lnTo>
                    <a:pt x="93" y="0"/>
                  </a:lnTo>
                  <a:cubicBezTo>
                    <a:pt x="31" y="0"/>
                    <a:pt x="0" y="0"/>
                    <a:pt x="0" y="31"/>
                  </a:cubicBezTo>
                  <a:cubicBezTo>
                    <a:pt x="31" y="62"/>
                    <a:pt x="62" y="93"/>
                    <a:pt x="125" y="125"/>
                  </a:cubicBezTo>
                  <a:cubicBezTo>
                    <a:pt x="156" y="156"/>
                    <a:pt x="187" y="156"/>
                    <a:pt x="187" y="93"/>
                  </a:cubicBezTo>
                  <a:cubicBezTo>
                    <a:pt x="187" y="62"/>
                    <a:pt x="125" y="0"/>
                    <a:pt x="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4"/>
            <p:cNvSpPr>
              <a:spLocks noChangeArrowheads="1"/>
            </p:cNvSpPr>
            <p:nvPr/>
          </p:nvSpPr>
          <p:spPr bwMode="auto">
            <a:xfrm>
              <a:off x="824" y="3442"/>
              <a:ext cx="70" cy="63"/>
            </a:xfrm>
            <a:custGeom>
              <a:avLst/>
              <a:gdLst>
                <a:gd name="T0" fmla="*/ 282 w 314"/>
                <a:gd name="T1" fmla="*/ 187 h 282"/>
                <a:gd name="T2" fmla="*/ 282 w 314"/>
                <a:gd name="T3" fmla="*/ 187 h 282"/>
                <a:gd name="T4" fmla="*/ 282 w 314"/>
                <a:gd name="T5" fmla="*/ 93 h 282"/>
                <a:gd name="T6" fmla="*/ 219 w 314"/>
                <a:gd name="T7" fmla="*/ 31 h 282"/>
                <a:gd name="T8" fmla="*/ 94 w 314"/>
                <a:gd name="T9" fmla="*/ 31 h 282"/>
                <a:gd name="T10" fmla="*/ 32 w 314"/>
                <a:gd name="T11" fmla="*/ 125 h 282"/>
                <a:gd name="T12" fmla="*/ 32 w 314"/>
                <a:gd name="T13" fmla="*/ 187 h 282"/>
                <a:gd name="T14" fmla="*/ 125 w 314"/>
                <a:gd name="T15" fmla="*/ 250 h 282"/>
                <a:gd name="T16" fmla="*/ 250 w 314"/>
                <a:gd name="T17" fmla="*/ 250 h 282"/>
                <a:gd name="T18" fmla="*/ 282 w 314"/>
                <a:gd name="T19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82">
                  <a:moveTo>
                    <a:pt x="282" y="187"/>
                  </a:moveTo>
                  <a:lnTo>
                    <a:pt x="282" y="187"/>
                  </a:lnTo>
                  <a:cubicBezTo>
                    <a:pt x="250" y="156"/>
                    <a:pt x="250" y="125"/>
                    <a:pt x="282" y="93"/>
                  </a:cubicBezTo>
                  <a:cubicBezTo>
                    <a:pt x="282" y="93"/>
                    <a:pt x="282" y="62"/>
                    <a:pt x="219" y="31"/>
                  </a:cubicBezTo>
                  <a:cubicBezTo>
                    <a:pt x="188" y="0"/>
                    <a:pt x="125" y="31"/>
                    <a:pt x="94" y="31"/>
                  </a:cubicBezTo>
                  <a:cubicBezTo>
                    <a:pt x="94" y="62"/>
                    <a:pt x="32" y="93"/>
                    <a:pt x="32" y="125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63" y="187"/>
                    <a:pt x="94" y="218"/>
                    <a:pt x="125" y="250"/>
                  </a:cubicBezTo>
                  <a:cubicBezTo>
                    <a:pt x="125" y="250"/>
                    <a:pt x="188" y="281"/>
                    <a:pt x="250" y="250"/>
                  </a:cubicBezTo>
                  <a:cubicBezTo>
                    <a:pt x="282" y="250"/>
                    <a:pt x="313" y="218"/>
                    <a:pt x="28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 noChangeArrowheads="1"/>
            </p:cNvSpPr>
            <p:nvPr/>
          </p:nvSpPr>
          <p:spPr bwMode="auto">
            <a:xfrm>
              <a:off x="739" y="3407"/>
              <a:ext cx="84" cy="49"/>
            </a:xfrm>
            <a:custGeom>
              <a:avLst/>
              <a:gdLst>
                <a:gd name="T0" fmla="*/ 375 w 376"/>
                <a:gd name="T1" fmla="*/ 63 h 220"/>
                <a:gd name="T2" fmla="*/ 375 w 376"/>
                <a:gd name="T3" fmla="*/ 63 h 220"/>
                <a:gd name="T4" fmla="*/ 282 w 376"/>
                <a:gd name="T5" fmla="*/ 32 h 220"/>
                <a:gd name="T6" fmla="*/ 157 w 376"/>
                <a:gd name="T7" fmla="*/ 63 h 220"/>
                <a:gd name="T8" fmla="*/ 32 w 376"/>
                <a:gd name="T9" fmla="*/ 94 h 220"/>
                <a:gd name="T10" fmla="*/ 32 w 376"/>
                <a:gd name="T11" fmla="*/ 157 h 220"/>
                <a:gd name="T12" fmla="*/ 125 w 376"/>
                <a:gd name="T13" fmla="*/ 219 h 220"/>
                <a:gd name="T14" fmla="*/ 250 w 376"/>
                <a:gd name="T15" fmla="*/ 188 h 220"/>
                <a:gd name="T16" fmla="*/ 344 w 376"/>
                <a:gd name="T17" fmla="*/ 157 h 220"/>
                <a:gd name="T18" fmla="*/ 375 w 376"/>
                <a:gd name="T19" fmla="*/ 6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220">
                  <a:moveTo>
                    <a:pt x="375" y="63"/>
                  </a:moveTo>
                  <a:lnTo>
                    <a:pt x="375" y="63"/>
                  </a:lnTo>
                  <a:cubicBezTo>
                    <a:pt x="375" y="32"/>
                    <a:pt x="313" y="0"/>
                    <a:pt x="282" y="32"/>
                  </a:cubicBezTo>
                  <a:cubicBezTo>
                    <a:pt x="250" y="32"/>
                    <a:pt x="188" y="63"/>
                    <a:pt x="157" y="63"/>
                  </a:cubicBezTo>
                  <a:cubicBezTo>
                    <a:pt x="94" y="63"/>
                    <a:pt x="63" y="94"/>
                    <a:pt x="32" y="94"/>
                  </a:cubicBezTo>
                  <a:cubicBezTo>
                    <a:pt x="0" y="94"/>
                    <a:pt x="0" y="125"/>
                    <a:pt x="32" y="157"/>
                  </a:cubicBezTo>
                  <a:cubicBezTo>
                    <a:pt x="63" y="188"/>
                    <a:pt x="125" y="219"/>
                    <a:pt x="125" y="219"/>
                  </a:cubicBezTo>
                  <a:cubicBezTo>
                    <a:pt x="157" y="219"/>
                    <a:pt x="219" y="188"/>
                    <a:pt x="250" y="188"/>
                  </a:cubicBezTo>
                  <a:cubicBezTo>
                    <a:pt x="282" y="188"/>
                    <a:pt x="313" y="188"/>
                    <a:pt x="344" y="157"/>
                  </a:cubicBezTo>
                  <a:cubicBezTo>
                    <a:pt x="375" y="157"/>
                    <a:pt x="375" y="94"/>
                    <a:pt x="37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56"/>
            <p:cNvSpPr>
              <a:spLocks noChangeArrowheads="1"/>
            </p:cNvSpPr>
            <p:nvPr/>
          </p:nvSpPr>
          <p:spPr bwMode="auto">
            <a:xfrm>
              <a:off x="696" y="3456"/>
              <a:ext cx="56" cy="35"/>
            </a:xfrm>
            <a:custGeom>
              <a:avLst/>
              <a:gdLst>
                <a:gd name="T0" fmla="*/ 219 w 251"/>
                <a:gd name="T1" fmla="*/ 63 h 157"/>
                <a:gd name="T2" fmla="*/ 219 w 251"/>
                <a:gd name="T3" fmla="*/ 63 h 157"/>
                <a:gd name="T4" fmla="*/ 125 w 251"/>
                <a:gd name="T5" fmla="*/ 31 h 157"/>
                <a:gd name="T6" fmla="*/ 31 w 251"/>
                <a:gd name="T7" fmla="*/ 0 h 157"/>
                <a:gd name="T8" fmla="*/ 0 w 251"/>
                <a:gd name="T9" fmla="*/ 31 h 157"/>
                <a:gd name="T10" fmla="*/ 62 w 251"/>
                <a:gd name="T11" fmla="*/ 125 h 157"/>
                <a:gd name="T12" fmla="*/ 156 w 251"/>
                <a:gd name="T13" fmla="*/ 156 h 157"/>
                <a:gd name="T14" fmla="*/ 250 w 251"/>
                <a:gd name="T15" fmla="*/ 94 h 157"/>
                <a:gd name="T16" fmla="*/ 219 w 251"/>
                <a:gd name="T17" fmla="*/ 6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7">
                  <a:moveTo>
                    <a:pt x="219" y="63"/>
                  </a:moveTo>
                  <a:lnTo>
                    <a:pt x="219" y="63"/>
                  </a:lnTo>
                  <a:cubicBezTo>
                    <a:pt x="187" y="63"/>
                    <a:pt x="156" y="31"/>
                    <a:pt x="125" y="31"/>
                  </a:cubicBezTo>
                  <a:cubicBezTo>
                    <a:pt x="94" y="0"/>
                    <a:pt x="62" y="0"/>
                    <a:pt x="31" y="0"/>
                  </a:cubicBezTo>
                  <a:cubicBezTo>
                    <a:pt x="0" y="0"/>
                    <a:pt x="0" y="0"/>
                    <a:pt x="0" y="31"/>
                  </a:cubicBezTo>
                  <a:cubicBezTo>
                    <a:pt x="31" y="63"/>
                    <a:pt x="31" y="94"/>
                    <a:pt x="62" y="125"/>
                  </a:cubicBezTo>
                  <a:cubicBezTo>
                    <a:pt x="62" y="125"/>
                    <a:pt x="94" y="156"/>
                    <a:pt x="156" y="156"/>
                  </a:cubicBezTo>
                  <a:cubicBezTo>
                    <a:pt x="219" y="156"/>
                    <a:pt x="250" y="156"/>
                    <a:pt x="250" y="94"/>
                  </a:cubicBezTo>
                  <a:cubicBezTo>
                    <a:pt x="250" y="63"/>
                    <a:pt x="219" y="63"/>
                    <a:pt x="219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57"/>
            <p:cNvSpPr>
              <a:spLocks noChangeArrowheads="1"/>
            </p:cNvSpPr>
            <p:nvPr/>
          </p:nvSpPr>
          <p:spPr bwMode="auto">
            <a:xfrm>
              <a:off x="881" y="3315"/>
              <a:ext cx="49" cy="56"/>
            </a:xfrm>
            <a:custGeom>
              <a:avLst/>
              <a:gdLst>
                <a:gd name="T0" fmla="*/ 157 w 220"/>
                <a:gd name="T1" fmla="*/ 219 h 251"/>
                <a:gd name="T2" fmla="*/ 157 w 220"/>
                <a:gd name="T3" fmla="*/ 219 h 251"/>
                <a:gd name="T4" fmla="*/ 188 w 220"/>
                <a:gd name="T5" fmla="*/ 219 h 251"/>
                <a:gd name="T6" fmla="*/ 188 w 220"/>
                <a:gd name="T7" fmla="*/ 156 h 251"/>
                <a:gd name="T8" fmla="*/ 157 w 220"/>
                <a:gd name="T9" fmla="*/ 94 h 251"/>
                <a:gd name="T10" fmla="*/ 63 w 220"/>
                <a:gd name="T11" fmla="*/ 31 h 251"/>
                <a:gd name="T12" fmla="*/ 0 w 220"/>
                <a:gd name="T13" fmla="*/ 63 h 251"/>
                <a:gd name="T14" fmla="*/ 32 w 220"/>
                <a:gd name="T15" fmla="*/ 156 h 251"/>
                <a:gd name="T16" fmla="*/ 157 w 220"/>
                <a:gd name="T17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51">
                  <a:moveTo>
                    <a:pt x="157" y="219"/>
                  </a:moveTo>
                  <a:lnTo>
                    <a:pt x="157" y="219"/>
                  </a:lnTo>
                  <a:cubicBezTo>
                    <a:pt x="188" y="250"/>
                    <a:pt x="219" y="250"/>
                    <a:pt x="188" y="219"/>
                  </a:cubicBezTo>
                  <a:cubicBezTo>
                    <a:pt x="188" y="188"/>
                    <a:pt x="188" y="156"/>
                    <a:pt x="188" y="156"/>
                  </a:cubicBezTo>
                  <a:cubicBezTo>
                    <a:pt x="188" y="156"/>
                    <a:pt x="188" y="156"/>
                    <a:pt x="157" y="94"/>
                  </a:cubicBezTo>
                  <a:cubicBezTo>
                    <a:pt x="157" y="63"/>
                    <a:pt x="94" y="31"/>
                    <a:pt x="63" y="31"/>
                  </a:cubicBezTo>
                  <a:cubicBezTo>
                    <a:pt x="32" y="0"/>
                    <a:pt x="0" y="31"/>
                    <a:pt x="0" y="63"/>
                  </a:cubicBezTo>
                  <a:cubicBezTo>
                    <a:pt x="0" y="94"/>
                    <a:pt x="32" y="156"/>
                    <a:pt x="32" y="156"/>
                  </a:cubicBezTo>
                  <a:cubicBezTo>
                    <a:pt x="63" y="188"/>
                    <a:pt x="125" y="219"/>
                    <a:pt x="157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 noChangeArrowheads="1"/>
            </p:cNvSpPr>
            <p:nvPr/>
          </p:nvSpPr>
          <p:spPr bwMode="auto">
            <a:xfrm>
              <a:off x="562" y="2819"/>
              <a:ext cx="106" cy="91"/>
            </a:xfrm>
            <a:custGeom>
              <a:avLst/>
              <a:gdLst>
                <a:gd name="T0" fmla="*/ 438 w 470"/>
                <a:gd name="T1" fmla="*/ 187 h 407"/>
                <a:gd name="T2" fmla="*/ 438 w 470"/>
                <a:gd name="T3" fmla="*/ 187 h 407"/>
                <a:gd name="T4" fmla="*/ 313 w 470"/>
                <a:gd name="T5" fmla="*/ 93 h 407"/>
                <a:gd name="T6" fmla="*/ 156 w 470"/>
                <a:gd name="T7" fmla="*/ 31 h 407"/>
                <a:gd name="T8" fmla="*/ 31 w 470"/>
                <a:gd name="T9" fmla="*/ 0 h 407"/>
                <a:gd name="T10" fmla="*/ 31 w 470"/>
                <a:gd name="T11" fmla="*/ 62 h 407"/>
                <a:gd name="T12" fmla="*/ 156 w 470"/>
                <a:gd name="T13" fmla="*/ 125 h 407"/>
                <a:gd name="T14" fmla="*/ 250 w 470"/>
                <a:gd name="T15" fmla="*/ 187 h 407"/>
                <a:gd name="T16" fmla="*/ 313 w 470"/>
                <a:gd name="T17" fmla="*/ 250 h 407"/>
                <a:gd name="T18" fmla="*/ 375 w 470"/>
                <a:gd name="T19" fmla="*/ 343 h 407"/>
                <a:gd name="T20" fmla="*/ 438 w 470"/>
                <a:gd name="T21" fmla="*/ 375 h 407"/>
                <a:gd name="T22" fmla="*/ 469 w 470"/>
                <a:gd name="T23" fmla="*/ 312 h 407"/>
                <a:gd name="T24" fmla="*/ 438 w 470"/>
                <a:gd name="T25" fmla="*/ 1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0" h="407">
                  <a:moveTo>
                    <a:pt x="438" y="187"/>
                  </a:moveTo>
                  <a:lnTo>
                    <a:pt x="438" y="187"/>
                  </a:lnTo>
                  <a:cubicBezTo>
                    <a:pt x="406" y="156"/>
                    <a:pt x="375" y="125"/>
                    <a:pt x="313" y="93"/>
                  </a:cubicBezTo>
                  <a:cubicBezTo>
                    <a:pt x="281" y="93"/>
                    <a:pt x="219" y="31"/>
                    <a:pt x="156" y="31"/>
                  </a:cubicBezTo>
                  <a:cubicBezTo>
                    <a:pt x="125" y="0"/>
                    <a:pt x="63" y="0"/>
                    <a:pt x="31" y="0"/>
                  </a:cubicBezTo>
                  <a:cubicBezTo>
                    <a:pt x="0" y="0"/>
                    <a:pt x="0" y="31"/>
                    <a:pt x="31" y="62"/>
                  </a:cubicBezTo>
                  <a:cubicBezTo>
                    <a:pt x="63" y="93"/>
                    <a:pt x="125" y="125"/>
                    <a:pt x="156" y="125"/>
                  </a:cubicBezTo>
                  <a:cubicBezTo>
                    <a:pt x="188" y="125"/>
                    <a:pt x="250" y="156"/>
                    <a:pt x="250" y="187"/>
                  </a:cubicBezTo>
                  <a:cubicBezTo>
                    <a:pt x="281" y="187"/>
                    <a:pt x="281" y="218"/>
                    <a:pt x="313" y="250"/>
                  </a:cubicBezTo>
                  <a:cubicBezTo>
                    <a:pt x="344" y="250"/>
                    <a:pt x="344" y="281"/>
                    <a:pt x="375" y="343"/>
                  </a:cubicBezTo>
                  <a:cubicBezTo>
                    <a:pt x="375" y="375"/>
                    <a:pt x="406" y="406"/>
                    <a:pt x="438" y="375"/>
                  </a:cubicBezTo>
                  <a:cubicBezTo>
                    <a:pt x="469" y="375"/>
                    <a:pt x="469" y="343"/>
                    <a:pt x="469" y="312"/>
                  </a:cubicBezTo>
                  <a:cubicBezTo>
                    <a:pt x="469" y="281"/>
                    <a:pt x="438" y="218"/>
                    <a:pt x="438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 noChangeArrowheads="1"/>
            </p:cNvSpPr>
            <p:nvPr/>
          </p:nvSpPr>
          <p:spPr bwMode="auto">
            <a:xfrm>
              <a:off x="1660" y="3159"/>
              <a:ext cx="56" cy="56"/>
            </a:xfrm>
            <a:custGeom>
              <a:avLst/>
              <a:gdLst>
                <a:gd name="T0" fmla="*/ 187 w 251"/>
                <a:gd name="T1" fmla="*/ 62 h 251"/>
                <a:gd name="T2" fmla="*/ 187 w 251"/>
                <a:gd name="T3" fmla="*/ 62 h 251"/>
                <a:gd name="T4" fmla="*/ 62 w 251"/>
                <a:gd name="T5" fmla="*/ 0 h 251"/>
                <a:gd name="T6" fmla="*/ 31 w 251"/>
                <a:gd name="T7" fmla="*/ 31 h 251"/>
                <a:gd name="T8" fmla="*/ 62 w 251"/>
                <a:gd name="T9" fmla="*/ 93 h 251"/>
                <a:gd name="T10" fmla="*/ 62 w 251"/>
                <a:gd name="T11" fmla="*/ 156 h 251"/>
                <a:gd name="T12" fmla="*/ 156 w 251"/>
                <a:gd name="T13" fmla="*/ 250 h 251"/>
                <a:gd name="T14" fmla="*/ 250 w 251"/>
                <a:gd name="T15" fmla="*/ 156 h 251"/>
                <a:gd name="T16" fmla="*/ 187 w 251"/>
                <a:gd name="T17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1">
                  <a:moveTo>
                    <a:pt x="187" y="62"/>
                  </a:moveTo>
                  <a:lnTo>
                    <a:pt x="187" y="62"/>
                  </a:lnTo>
                  <a:cubicBezTo>
                    <a:pt x="125" y="31"/>
                    <a:pt x="94" y="31"/>
                    <a:pt x="62" y="0"/>
                  </a:cubicBezTo>
                  <a:cubicBezTo>
                    <a:pt x="31" y="0"/>
                    <a:pt x="0" y="0"/>
                    <a:pt x="31" y="31"/>
                  </a:cubicBezTo>
                  <a:cubicBezTo>
                    <a:pt x="31" y="62"/>
                    <a:pt x="62" y="93"/>
                    <a:pt x="62" y="93"/>
                  </a:cubicBezTo>
                  <a:cubicBezTo>
                    <a:pt x="62" y="93"/>
                    <a:pt x="94" y="125"/>
                    <a:pt x="62" y="156"/>
                  </a:cubicBezTo>
                  <a:cubicBezTo>
                    <a:pt x="62" y="218"/>
                    <a:pt x="94" y="250"/>
                    <a:pt x="156" y="250"/>
                  </a:cubicBezTo>
                  <a:cubicBezTo>
                    <a:pt x="219" y="250"/>
                    <a:pt x="250" y="218"/>
                    <a:pt x="250" y="156"/>
                  </a:cubicBezTo>
                  <a:cubicBezTo>
                    <a:pt x="250" y="125"/>
                    <a:pt x="219" y="62"/>
                    <a:pt x="187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 noChangeArrowheads="1"/>
            </p:cNvSpPr>
            <p:nvPr/>
          </p:nvSpPr>
          <p:spPr bwMode="auto">
            <a:xfrm>
              <a:off x="314" y="3492"/>
              <a:ext cx="35" cy="77"/>
            </a:xfrm>
            <a:custGeom>
              <a:avLst/>
              <a:gdLst>
                <a:gd name="T0" fmla="*/ 125 w 158"/>
                <a:gd name="T1" fmla="*/ 0 h 345"/>
                <a:gd name="T2" fmla="*/ 125 w 158"/>
                <a:gd name="T3" fmla="*/ 0 h 345"/>
                <a:gd name="T4" fmla="*/ 63 w 158"/>
                <a:gd name="T5" fmla="*/ 94 h 345"/>
                <a:gd name="T6" fmla="*/ 0 w 158"/>
                <a:gd name="T7" fmla="*/ 157 h 345"/>
                <a:gd name="T8" fmla="*/ 0 w 158"/>
                <a:gd name="T9" fmla="*/ 219 h 345"/>
                <a:gd name="T10" fmla="*/ 32 w 158"/>
                <a:gd name="T11" fmla="*/ 313 h 345"/>
                <a:gd name="T12" fmla="*/ 63 w 158"/>
                <a:gd name="T13" fmla="*/ 313 h 345"/>
                <a:gd name="T14" fmla="*/ 125 w 158"/>
                <a:gd name="T15" fmla="*/ 219 h 345"/>
                <a:gd name="T16" fmla="*/ 157 w 158"/>
                <a:gd name="T17" fmla="*/ 94 h 345"/>
                <a:gd name="T18" fmla="*/ 157 w 158"/>
                <a:gd name="T19" fmla="*/ 0 h 345"/>
                <a:gd name="T20" fmla="*/ 125 w 158"/>
                <a:gd name="T2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345">
                  <a:moveTo>
                    <a:pt x="125" y="0"/>
                  </a:moveTo>
                  <a:lnTo>
                    <a:pt x="125" y="0"/>
                  </a:lnTo>
                  <a:cubicBezTo>
                    <a:pt x="94" y="32"/>
                    <a:pt x="94" y="63"/>
                    <a:pt x="63" y="94"/>
                  </a:cubicBezTo>
                  <a:cubicBezTo>
                    <a:pt x="32" y="94"/>
                    <a:pt x="0" y="157"/>
                    <a:pt x="0" y="157"/>
                  </a:cubicBezTo>
                  <a:cubicBezTo>
                    <a:pt x="0" y="188"/>
                    <a:pt x="0" y="219"/>
                    <a:pt x="0" y="219"/>
                  </a:cubicBezTo>
                  <a:cubicBezTo>
                    <a:pt x="32" y="219"/>
                    <a:pt x="32" y="282"/>
                    <a:pt x="32" y="313"/>
                  </a:cubicBezTo>
                  <a:cubicBezTo>
                    <a:pt x="32" y="344"/>
                    <a:pt x="32" y="344"/>
                    <a:pt x="63" y="313"/>
                  </a:cubicBezTo>
                  <a:cubicBezTo>
                    <a:pt x="94" y="282"/>
                    <a:pt x="125" y="250"/>
                    <a:pt x="125" y="219"/>
                  </a:cubicBezTo>
                  <a:cubicBezTo>
                    <a:pt x="157" y="188"/>
                    <a:pt x="157" y="125"/>
                    <a:pt x="157" y="94"/>
                  </a:cubicBezTo>
                  <a:cubicBezTo>
                    <a:pt x="157" y="63"/>
                    <a:pt x="157" y="0"/>
                    <a:pt x="157" y="0"/>
                  </a:cubicBezTo>
                  <a:cubicBezTo>
                    <a:pt x="125" y="0"/>
                    <a:pt x="125" y="0"/>
                    <a:pt x="1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 noChangeArrowheads="1"/>
            </p:cNvSpPr>
            <p:nvPr/>
          </p:nvSpPr>
          <p:spPr bwMode="auto">
            <a:xfrm>
              <a:off x="257" y="3669"/>
              <a:ext cx="28" cy="70"/>
            </a:xfrm>
            <a:custGeom>
              <a:avLst/>
              <a:gdLst>
                <a:gd name="T0" fmla="*/ 94 w 126"/>
                <a:gd name="T1" fmla="*/ 93 h 313"/>
                <a:gd name="T2" fmla="*/ 94 w 126"/>
                <a:gd name="T3" fmla="*/ 93 h 313"/>
                <a:gd name="T4" fmla="*/ 32 w 126"/>
                <a:gd name="T5" fmla="*/ 218 h 313"/>
                <a:gd name="T6" fmla="*/ 63 w 126"/>
                <a:gd name="T7" fmla="*/ 281 h 313"/>
                <a:gd name="T8" fmla="*/ 125 w 126"/>
                <a:gd name="T9" fmla="*/ 187 h 313"/>
                <a:gd name="T10" fmla="*/ 125 w 126"/>
                <a:gd name="T11" fmla="*/ 62 h 313"/>
                <a:gd name="T12" fmla="*/ 125 w 126"/>
                <a:gd name="T13" fmla="*/ 0 h 313"/>
                <a:gd name="T14" fmla="*/ 94 w 126"/>
                <a:gd name="T15" fmla="*/ 9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13">
                  <a:moveTo>
                    <a:pt x="94" y="93"/>
                  </a:moveTo>
                  <a:lnTo>
                    <a:pt x="94" y="93"/>
                  </a:lnTo>
                  <a:cubicBezTo>
                    <a:pt x="94" y="125"/>
                    <a:pt x="63" y="187"/>
                    <a:pt x="32" y="218"/>
                  </a:cubicBezTo>
                  <a:cubicBezTo>
                    <a:pt x="0" y="281"/>
                    <a:pt x="32" y="312"/>
                    <a:pt x="63" y="281"/>
                  </a:cubicBezTo>
                  <a:cubicBezTo>
                    <a:pt x="94" y="281"/>
                    <a:pt x="125" y="218"/>
                    <a:pt x="125" y="187"/>
                  </a:cubicBezTo>
                  <a:cubicBezTo>
                    <a:pt x="125" y="156"/>
                    <a:pt x="125" y="93"/>
                    <a:pt x="125" y="62"/>
                  </a:cubicBezTo>
                  <a:cubicBezTo>
                    <a:pt x="125" y="31"/>
                    <a:pt x="125" y="0"/>
                    <a:pt x="125" y="0"/>
                  </a:cubicBezTo>
                  <a:cubicBezTo>
                    <a:pt x="94" y="31"/>
                    <a:pt x="94" y="62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 noChangeArrowheads="1"/>
            </p:cNvSpPr>
            <p:nvPr/>
          </p:nvSpPr>
          <p:spPr bwMode="auto">
            <a:xfrm>
              <a:off x="300" y="3974"/>
              <a:ext cx="28" cy="28"/>
            </a:xfrm>
            <a:custGeom>
              <a:avLst/>
              <a:gdLst>
                <a:gd name="T0" fmla="*/ 0 w 126"/>
                <a:gd name="T1" fmla="*/ 32 h 126"/>
                <a:gd name="T2" fmla="*/ 0 w 126"/>
                <a:gd name="T3" fmla="*/ 32 h 126"/>
                <a:gd name="T4" fmla="*/ 0 w 126"/>
                <a:gd name="T5" fmla="*/ 94 h 126"/>
                <a:gd name="T6" fmla="*/ 62 w 126"/>
                <a:gd name="T7" fmla="*/ 125 h 126"/>
                <a:gd name="T8" fmla="*/ 125 w 126"/>
                <a:gd name="T9" fmla="*/ 94 h 126"/>
                <a:gd name="T10" fmla="*/ 62 w 126"/>
                <a:gd name="T11" fmla="*/ 0 h 126"/>
                <a:gd name="T12" fmla="*/ 0 w 126"/>
                <a:gd name="T13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0" y="32"/>
                  </a:moveTo>
                  <a:lnTo>
                    <a:pt x="0" y="32"/>
                  </a:lnTo>
                  <a:cubicBezTo>
                    <a:pt x="0" y="32"/>
                    <a:pt x="0" y="63"/>
                    <a:pt x="0" y="94"/>
                  </a:cubicBezTo>
                  <a:cubicBezTo>
                    <a:pt x="31" y="94"/>
                    <a:pt x="62" y="125"/>
                    <a:pt x="62" y="125"/>
                  </a:cubicBezTo>
                  <a:cubicBezTo>
                    <a:pt x="94" y="125"/>
                    <a:pt x="125" y="125"/>
                    <a:pt x="125" y="94"/>
                  </a:cubicBezTo>
                  <a:cubicBezTo>
                    <a:pt x="125" y="63"/>
                    <a:pt x="94" y="32"/>
                    <a:pt x="62" y="0"/>
                  </a:cubicBezTo>
                  <a:cubicBezTo>
                    <a:pt x="62" y="0"/>
                    <a:pt x="31" y="0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 noChangeArrowheads="1"/>
            </p:cNvSpPr>
            <p:nvPr/>
          </p:nvSpPr>
          <p:spPr bwMode="auto">
            <a:xfrm>
              <a:off x="817" y="3641"/>
              <a:ext cx="35" cy="35"/>
            </a:xfrm>
            <a:custGeom>
              <a:avLst/>
              <a:gdLst>
                <a:gd name="T0" fmla="*/ 0 w 157"/>
                <a:gd name="T1" fmla="*/ 31 h 157"/>
                <a:gd name="T2" fmla="*/ 0 w 157"/>
                <a:gd name="T3" fmla="*/ 31 h 157"/>
                <a:gd name="T4" fmla="*/ 0 w 157"/>
                <a:gd name="T5" fmla="*/ 93 h 157"/>
                <a:gd name="T6" fmla="*/ 94 w 157"/>
                <a:gd name="T7" fmla="*/ 125 h 157"/>
                <a:gd name="T8" fmla="*/ 156 w 157"/>
                <a:gd name="T9" fmla="*/ 62 h 157"/>
                <a:gd name="T10" fmla="*/ 63 w 157"/>
                <a:gd name="T11" fmla="*/ 0 h 157"/>
                <a:gd name="T12" fmla="*/ 0 w 157"/>
                <a:gd name="T13" fmla="*/ 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31"/>
                  </a:moveTo>
                  <a:lnTo>
                    <a:pt x="0" y="31"/>
                  </a:lnTo>
                  <a:cubicBezTo>
                    <a:pt x="0" y="62"/>
                    <a:pt x="0" y="93"/>
                    <a:pt x="0" y="93"/>
                  </a:cubicBezTo>
                  <a:cubicBezTo>
                    <a:pt x="31" y="125"/>
                    <a:pt x="63" y="156"/>
                    <a:pt x="94" y="125"/>
                  </a:cubicBezTo>
                  <a:cubicBezTo>
                    <a:pt x="125" y="125"/>
                    <a:pt x="156" y="93"/>
                    <a:pt x="156" y="62"/>
                  </a:cubicBezTo>
                  <a:cubicBezTo>
                    <a:pt x="156" y="31"/>
                    <a:pt x="125" y="0"/>
                    <a:pt x="63" y="0"/>
                  </a:cubicBezTo>
                  <a:cubicBezTo>
                    <a:pt x="31" y="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 noChangeArrowheads="1"/>
            </p:cNvSpPr>
            <p:nvPr/>
          </p:nvSpPr>
          <p:spPr bwMode="auto">
            <a:xfrm>
              <a:off x="576" y="3492"/>
              <a:ext cx="56" cy="35"/>
            </a:xfrm>
            <a:custGeom>
              <a:avLst/>
              <a:gdLst>
                <a:gd name="T0" fmla="*/ 93 w 251"/>
                <a:gd name="T1" fmla="*/ 32 h 158"/>
                <a:gd name="T2" fmla="*/ 93 w 251"/>
                <a:gd name="T3" fmla="*/ 32 h 158"/>
                <a:gd name="T4" fmla="*/ 31 w 251"/>
                <a:gd name="T5" fmla="*/ 0 h 158"/>
                <a:gd name="T6" fmla="*/ 0 w 251"/>
                <a:gd name="T7" fmla="*/ 32 h 158"/>
                <a:gd name="T8" fmla="*/ 62 w 251"/>
                <a:gd name="T9" fmla="*/ 94 h 158"/>
                <a:gd name="T10" fmla="*/ 156 w 251"/>
                <a:gd name="T11" fmla="*/ 157 h 158"/>
                <a:gd name="T12" fmla="*/ 218 w 251"/>
                <a:gd name="T13" fmla="*/ 157 h 158"/>
                <a:gd name="T14" fmla="*/ 218 w 251"/>
                <a:gd name="T15" fmla="*/ 63 h 158"/>
                <a:gd name="T16" fmla="*/ 93 w 251"/>
                <a:gd name="T17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8">
                  <a:moveTo>
                    <a:pt x="93" y="32"/>
                  </a:moveTo>
                  <a:lnTo>
                    <a:pt x="93" y="32"/>
                  </a:lnTo>
                  <a:cubicBezTo>
                    <a:pt x="62" y="32"/>
                    <a:pt x="31" y="32"/>
                    <a:pt x="31" y="0"/>
                  </a:cubicBezTo>
                  <a:cubicBezTo>
                    <a:pt x="0" y="0"/>
                    <a:pt x="0" y="32"/>
                    <a:pt x="0" y="32"/>
                  </a:cubicBezTo>
                  <a:cubicBezTo>
                    <a:pt x="0" y="63"/>
                    <a:pt x="31" y="94"/>
                    <a:pt x="62" y="94"/>
                  </a:cubicBezTo>
                  <a:cubicBezTo>
                    <a:pt x="93" y="94"/>
                    <a:pt x="125" y="125"/>
                    <a:pt x="156" y="157"/>
                  </a:cubicBezTo>
                  <a:cubicBezTo>
                    <a:pt x="156" y="157"/>
                    <a:pt x="187" y="157"/>
                    <a:pt x="218" y="157"/>
                  </a:cubicBezTo>
                  <a:cubicBezTo>
                    <a:pt x="250" y="125"/>
                    <a:pt x="250" y="94"/>
                    <a:pt x="218" y="63"/>
                  </a:cubicBezTo>
                  <a:cubicBezTo>
                    <a:pt x="187" y="63"/>
                    <a:pt x="125" y="32"/>
                    <a:pt x="93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 noChangeArrowheads="1"/>
            </p:cNvSpPr>
            <p:nvPr/>
          </p:nvSpPr>
          <p:spPr bwMode="auto">
            <a:xfrm>
              <a:off x="363" y="3400"/>
              <a:ext cx="99" cy="42"/>
            </a:xfrm>
            <a:custGeom>
              <a:avLst/>
              <a:gdLst>
                <a:gd name="T0" fmla="*/ 313 w 439"/>
                <a:gd name="T1" fmla="*/ 125 h 189"/>
                <a:gd name="T2" fmla="*/ 313 w 439"/>
                <a:gd name="T3" fmla="*/ 125 h 189"/>
                <a:gd name="T4" fmla="*/ 219 w 439"/>
                <a:gd name="T5" fmla="*/ 31 h 189"/>
                <a:gd name="T6" fmla="*/ 94 w 439"/>
                <a:gd name="T7" fmla="*/ 0 h 189"/>
                <a:gd name="T8" fmla="*/ 0 w 439"/>
                <a:gd name="T9" fmla="*/ 63 h 189"/>
                <a:gd name="T10" fmla="*/ 94 w 439"/>
                <a:gd name="T11" fmla="*/ 125 h 189"/>
                <a:gd name="T12" fmla="*/ 188 w 439"/>
                <a:gd name="T13" fmla="*/ 156 h 189"/>
                <a:gd name="T14" fmla="*/ 250 w 439"/>
                <a:gd name="T15" fmla="*/ 188 h 189"/>
                <a:gd name="T16" fmla="*/ 375 w 439"/>
                <a:gd name="T17" fmla="*/ 188 h 189"/>
                <a:gd name="T18" fmla="*/ 406 w 439"/>
                <a:gd name="T19" fmla="*/ 156 h 189"/>
                <a:gd name="T20" fmla="*/ 313 w 439"/>
                <a:gd name="T2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189">
                  <a:moveTo>
                    <a:pt x="313" y="125"/>
                  </a:moveTo>
                  <a:lnTo>
                    <a:pt x="313" y="125"/>
                  </a:lnTo>
                  <a:cubicBezTo>
                    <a:pt x="281" y="94"/>
                    <a:pt x="250" y="63"/>
                    <a:pt x="219" y="31"/>
                  </a:cubicBezTo>
                  <a:cubicBezTo>
                    <a:pt x="219" y="31"/>
                    <a:pt x="156" y="0"/>
                    <a:pt x="94" y="0"/>
                  </a:cubicBezTo>
                  <a:cubicBezTo>
                    <a:pt x="31" y="0"/>
                    <a:pt x="0" y="31"/>
                    <a:pt x="0" y="63"/>
                  </a:cubicBezTo>
                  <a:cubicBezTo>
                    <a:pt x="31" y="94"/>
                    <a:pt x="63" y="125"/>
                    <a:pt x="94" y="125"/>
                  </a:cubicBezTo>
                  <a:cubicBezTo>
                    <a:pt x="94" y="125"/>
                    <a:pt x="125" y="125"/>
                    <a:pt x="188" y="156"/>
                  </a:cubicBezTo>
                  <a:cubicBezTo>
                    <a:pt x="219" y="156"/>
                    <a:pt x="250" y="156"/>
                    <a:pt x="250" y="188"/>
                  </a:cubicBezTo>
                  <a:cubicBezTo>
                    <a:pt x="281" y="188"/>
                    <a:pt x="313" y="188"/>
                    <a:pt x="375" y="188"/>
                  </a:cubicBezTo>
                  <a:cubicBezTo>
                    <a:pt x="406" y="188"/>
                    <a:pt x="438" y="156"/>
                    <a:pt x="406" y="156"/>
                  </a:cubicBezTo>
                  <a:cubicBezTo>
                    <a:pt x="375" y="156"/>
                    <a:pt x="344" y="125"/>
                    <a:pt x="313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020272" y="1563638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2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7020272" y="2571750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4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7020272" y="3579862"/>
            <a:ext cx="1728192" cy="576064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spcBef>
                <a:spcPts val="800"/>
              </a:spcBef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6" name="Oval 75"/>
          <p:cNvSpPr/>
          <p:nvPr userDrawn="1"/>
        </p:nvSpPr>
        <p:spPr bwMode="auto">
          <a:xfrm>
            <a:off x="6372200" y="1563638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7" name="Oval 76"/>
          <p:cNvSpPr/>
          <p:nvPr userDrawn="1"/>
        </p:nvSpPr>
        <p:spPr bwMode="auto">
          <a:xfrm>
            <a:off x="6372200" y="2571750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8" name="Oval 77"/>
          <p:cNvSpPr/>
          <p:nvPr userDrawn="1"/>
        </p:nvSpPr>
        <p:spPr bwMode="auto">
          <a:xfrm>
            <a:off x="6372200" y="3579862"/>
            <a:ext cx="601152" cy="60107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5" tIns="45722" rIns="91445" bIns="4572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1" name="Freeform 96"/>
          <p:cNvSpPr>
            <a:spLocks noChangeArrowheads="1"/>
          </p:cNvSpPr>
          <p:nvPr userDrawn="1"/>
        </p:nvSpPr>
        <p:spPr bwMode="auto">
          <a:xfrm>
            <a:off x="994132" y="2724554"/>
            <a:ext cx="265500" cy="423260"/>
          </a:xfrm>
          <a:custGeom>
            <a:avLst/>
            <a:gdLst>
              <a:gd name="T0" fmla="*/ 455 w 608"/>
              <a:gd name="T1" fmla="*/ 608 h 969"/>
              <a:gd name="T2" fmla="*/ 455 w 608"/>
              <a:gd name="T3" fmla="*/ 608 h 969"/>
              <a:gd name="T4" fmla="*/ 303 w 608"/>
              <a:gd name="T5" fmla="*/ 949 h 969"/>
              <a:gd name="T6" fmla="*/ 285 w 608"/>
              <a:gd name="T7" fmla="*/ 949 h 969"/>
              <a:gd name="T8" fmla="*/ 152 w 608"/>
              <a:gd name="T9" fmla="*/ 608 h 969"/>
              <a:gd name="T10" fmla="*/ 0 w 608"/>
              <a:gd name="T11" fmla="*/ 304 h 969"/>
              <a:gd name="T12" fmla="*/ 303 w 608"/>
              <a:gd name="T13" fmla="*/ 0 h 969"/>
              <a:gd name="T14" fmla="*/ 607 w 608"/>
              <a:gd name="T15" fmla="*/ 304 h 969"/>
              <a:gd name="T16" fmla="*/ 455 w 608"/>
              <a:gd name="T17" fmla="*/ 608 h 969"/>
              <a:gd name="T18" fmla="*/ 417 w 608"/>
              <a:gd name="T19" fmla="*/ 304 h 969"/>
              <a:gd name="T20" fmla="*/ 417 w 608"/>
              <a:gd name="T21" fmla="*/ 304 h 969"/>
              <a:gd name="T22" fmla="*/ 303 w 608"/>
              <a:gd name="T23" fmla="*/ 189 h 969"/>
              <a:gd name="T24" fmla="*/ 189 w 608"/>
              <a:gd name="T25" fmla="*/ 304 h 969"/>
              <a:gd name="T26" fmla="*/ 303 w 608"/>
              <a:gd name="T27" fmla="*/ 417 h 969"/>
              <a:gd name="T28" fmla="*/ 417 w 608"/>
              <a:gd name="T29" fmla="*/ 304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08" h="969">
                <a:moveTo>
                  <a:pt x="455" y="608"/>
                </a:moveTo>
                <a:lnTo>
                  <a:pt x="455" y="608"/>
                </a:lnTo>
                <a:cubicBezTo>
                  <a:pt x="322" y="797"/>
                  <a:pt x="303" y="949"/>
                  <a:pt x="303" y="949"/>
                </a:cubicBezTo>
                <a:cubicBezTo>
                  <a:pt x="303" y="968"/>
                  <a:pt x="303" y="968"/>
                  <a:pt x="285" y="949"/>
                </a:cubicBezTo>
                <a:cubicBezTo>
                  <a:pt x="285" y="949"/>
                  <a:pt x="265" y="797"/>
                  <a:pt x="152" y="608"/>
                </a:cubicBezTo>
                <a:cubicBezTo>
                  <a:pt x="37" y="474"/>
                  <a:pt x="0" y="417"/>
                  <a:pt x="0" y="304"/>
                </a:cubicBezTo>
                <a:cubicBezTo>
                  <a:pt x="0" y="132"/>
                  <a:pt x="133" y="0"/>
                  <a:pt x="303" y="0"/>
                </a:cubicBezTo>
                <a:cubicBezTo>
                  <a:pt x="455" y="0"/>
                  <a:pt x="607" y="132"/>
                  <a:pt x="607" y="304"/>
                </a:cubicBezTo>
                <a:cubicBezTo>
                  <a:pt x="607" y="417"/>
                  <a:pt x="512" y="532"/>
                  <a:pt x="455" y="608"/>
                </a:cubicBezTo>
                <a:close/>
                <a:moveTo>
                  <a:pt x="417" y="304"/>
                </a:moveTo>
                <a:lnTo>
                  <a:pt x="417" y="304"/>
                </a:lnTo>
                <a:cubicBezTo>
                  <a:pt x="417" y="247"/>
                  <a:pt x="361" y="189"/>
                  <a:pt x="303" y="189"/>
                </a:cubicBezTo>
                <a:cubicBezTo>
                  <a:pt x="246" y="189"/>
                  <a:pt x="189" y="247"/>
                  <a:pt x="189" y="304"/>
                </a:cubicBezTo>
                <a:cubicBezTo>
                  <a:pt x="189" y="380"/>
                  <a:pt x="246" y="417"/>
                  <a:pt x="303" y="417"/>
                </a:cubicBezTo>
                <a:cubicBezTo>
                  <a:pt x="361" y="417"/>
                  <a:pt x="417" y="380"/>
                  <a:pt x="417" y="304"/>
                </a:cubicBez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" name="Freeform 52"/>
          <p:cNvSpPr>
            <a:spLocks noChangeArrowheads="1"/>
          </p:cNvSpPr>
          <p:nvPr userDrawn="1"/>
        </p:nvSpPr>
        <p:spPr bwMode="auto">
          <a:xfrm>
            <a:off x="6516216" y="2715766"/>
            <a:ext cx="309236" cy="265978"/>
          </a:xfrm>
          <a:custGeom>
            <a:avLst/>
            <a:gdLst>
              <a:gd name="T0" fmla="*/ 1026 w 1103"/>
              <a:gd name="T1" fmla="*/ 57 h 950"/>
              <a:gd name="T2" fmla="*/ 1102 w 1103"/>
              <a:gd name="T3" fmla="*/ 247 h 950"/>
              <a:gd name="T4" fmla="*/ 912 w 1103"/>
              <a:gd name="T5" fmla="*/ 323 h 950"/>
              <a:gd name="T6" fmla="*/ 836 w 1103"/>
              <a:gd name="T7" fmla="*/ 949 h 950"/>
              <a:gd name="T8" fmla="*/ 190 w 1103"/>
              <a:gd name="T9" fmla="*/ 873 h 950"/>
              <a:gd name="T10" fmla="*/ 76 w 1103"/>
              <a:gd name="T11" fmla="*/ 323 h 950"/>
              <a:gd name="T12" fmla="*/ 0 w 1103"/>
              <a:gd name="T13" fmla="*/ 133 h 950"/>
              <a:gd name="T14" fmla="*/ 323 w 1103"/>
              <a:gd name="T15" fmla="*/ 57 h 950"/>
              <a:gd name="T16" fmla="*/ 380 w 1103"/>
              <a:gd name="T17" fmla="*/ 0 h 950"/>
              <a:gd name="T18" fmla="*/ 456 w 1103"/>
              <a:gd name="T19" fmla="*/ 57 h 950"/>
              <a:gd name="T20" fmla="*/ 665 w 1103"/>
              <a:gd name="T21" fmla="*/ 57 h 950"/>
              <a:gd name="T22" fmla="*/ 703 w 1103"/>
              <a:gd name="T23" fmla="*/ 0 h 950"/>
              <a:gd name="T24" fmla="*/ 779 w 1103"/>
              <a:gd name="T25" fmla="*/ 57 h 950"/>
              <a:gd name="T26" fmla="*/ 1026 w 1103"/>
              <a:gd name="T27" fmla="*/ 57 h 950"/>
              <a:gd name="T28" fmla="*/ 475 w 1103"/>
              <a:gd name="T29" fmla="*/ 436 h 950"/>
              <a:gd name="T30" fmla="*/ 361 w 1103"/>
              <a:gd name="T31" fmla="*/ 436 h 950"/>
              <a:gd name="T32" fmla="*/ 475 w 1103"/>
              <a:gd name="T33" fmla="*/ 436 h 950"/>
              <a:gd name="T34" fmla="*/ 475 w 1103"/>
              <a:gd name="T35" fmla="*/ 551 h 950"/>
              <a:gd name="T36" fmla="*/ 361 w 1103"/>
              <a:gd name="T37" fmla="*/ 551 h 950"/>
              <a:gd name="T38" fmla="*/ 475 w 1103"/>
              <a:gd name="T39" fmla="*/ 551 h 950"/>
              <a:gd name="T40" fmla="*/ 475 w 1103"/>
              <a:gd name="T41" fmla="*/ 684 h 950"/>
              <a:gd name="T42" fmla="*/ 361 w 1103"/>
              <a:gd name="T43" fmla="*/ 684 h 950"/>
              <a:gd name="T44" fmla="*/ 475 w 1103"/>
              <a:gd name="T45" fmla="*/ 684 h 950"/>
              <a:gd name="T46" fmla="*/ 475 w 1103"/>
              <a:gd name="T47" fmla="*/ 816 h 950"/>
              <a:gd name="T48" fmla="*/ 361 w 1103"/>
              <a:gd name="T49" fmla="*/ 816 h 950"/>
              <a:gd name="T50" fmla="*/ 475 w 1103"/>
              <a:gd name="T51" fmla="*/ 816 h 950"/>
              <a:gd name="T52" fmla="*/ 608 w 1103"/>
              <a:gd name="T53" fmla="*/ 436 h 950"/>
              <a:gd name="T54" fmla="*/ 494 w 1103"/>
              <a:gd name="T55" fmla="*/ 436 h 950"/>
              <a:gd name="T56" fmla="*/ 608 w 1103"/>
              <a:gd name="T57" fmla="*/ 436 h 950"/>
              <a:gd name="T58" fmla="*/ 608 w 1103"/>
              <a:gd name="T59" fmla="*/ 551 h 950"/>
              <a:gd name="T60" fmla="*/ 494 w 1103"/>
              <a:gd name="T61" fmla="*/ 551 h 950"/>
              <a:gd name="T62" fmla="*/ 608 w 1103"/>
              <a:gd name="T63" fmla="*/ 551 h 950"/>
              <a:gd name="T64" fmla="*/ 608 w 1103"/>
              <a:gd name="T65" fmla="*/ 684 h 950"/>
              <a:gd name="T66" fmla="*/ 494 w 1103"/>
              <a:gd name="T67" fmla="*/ 684 h 950"/>
              <a:gd name="T68" fmla="*/ 608 w 1103"/>
              <a:gd name="T69" fmla="*/ 684 h 950"/>
              <a:gd name="T70" fmla="*/ 608 w 1103"/>
              <a:gd name="T71" fmla="*/ 816 h 950"/>
              <a:gd name="T72" fmla="*/ 494 w 1103"/>
              <a:gd name="T73" fmla="*/ 816 h 950"/>
              <a:gd name="T74" fmla="*/ 608 w 1103"/>
              <a:gd name="T75" fmla="*/ 816 h 950"/>
              <a:gd name="T76" fmla="*/ 741 w 1103"/>
              <a:gd name="T77" fmla="*/ 436 h 950"/>
              <a:gd name="T78" fmla="*/ 627 w 1103"/>
              <a:gd name="T79" fmla="*/ 436 h 950"/>
              <a:gd name="T80" fmla="*/ 741 w 1103"/>
              <a:gd name="T81" fmla="*/ 436 h 950"/>
              <a:gd name="T82" fmla="*/ 741 w 1103"/>
              <a:gd name="T83" fmla="*/ 551 h 950"/>
              <a:gd name="T84" fmla="*/ 627 w 1103"/>
              <a:gd name="T85" fmla="*/ 551 h 950"/>
              <a:gd name="T86" fmla="*/ 741 w 1103"/>
              <a:gd name="T87" fmla="*/ 551 h 950"/>
              <a:gd name="T88" fmla="*/ 741 w 1103"/>
              <a:gd name="T89" fmla="*/ 684 h 950"/>
              <a:gd name="T90" fmla="*/ 627 w 1103"/>
              <a:gd name="T91" fmla="*/ 684 h 950"/>
              <a:gd name="T92" fmla="*/ 741 w 1103"/>
              <a:gd name="T93" fmla="*/ 684 h 950"/>
              <a:gd name="T94" fmla="*/ 741 w 1103"/>
              <a:gd name="T95" fmla="*/ 816 h 950"/>
              <a:gd name="T96" fmla="*/ 627 w 1103"/>
              <a:gd name="T97" fmla="*/ 816 h 950"/>
              <a:gd name="T98" fmla="*/ 741 w 1103"/>
              <a:gd name="T99" fmla="*/ 816 h 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3" h="950">
                <a:moveTo>
                  <a:pt x="1026" y="57"/>
                </a:moveTo>
                <a:lnTo>
                  <a:pt x="1026" y="57"/>
                </a:lnTo>
                <a:cubicBezTo>
                  <a:pt x="1064" y="57"/>
                  <a:pt x="1102" y="95"/>
                  <a:pt x="1102" y="133"/>
                </a:cubicBezTo>
                <a:cubicBezTo>
                  <a:pt x="1102" y="247"/>
                  <a:pt x="1102" y="247"/>
                  <a:pt x="1102" y="247"/>
                </a:cubicBezTo>
                <a:cubicBezTo>
                  <a:pt x="1102" y="304"/>
                  <a:pt x="1064" y="323"/>
                  <a:pt x="1026" y="323"/>
                </a:cubicBezTo>
                <a:cubicBezTo>
                  <a:pt x="912" y="323"/>
                  <a:pt x="912" y="323"/>
                  <a:pt x="912" y="323"/>
                </a:cubicBezTo>
                <a:cubicBezTo>
                  <a:pt x="912" y="323"/>
                  <a:pt x="912" y="323"/>
                  <a:pt x="912" y="873"/>
                </a:cubicBezTo>
                <a:cubicBezTo>
                  <a:pt x="912" y="930"/>
                  <a:pt x="893" y="949"/>
                  <a:pt x="836" y="949"/>
                </a:cubicBezTo>
                <a:cubicBezTo>
                  <a:pt x="266" y="949"/>
                  <a:pt x="266" y="949"/>
                  <a:pt x="266" y="949"/>
                </a:cubicBezTo>
                <a:cubicBezTo>
                  <a:pt x="228" y="949"/>
                  <a:pt x="190" y="930"/>
                  <a:pt x="190" y="873"/>
                </a:cubicBezTo>
                <a:cubicBezTo>
                  <a:pt x="190" y="323"/>
                  <a:pt x="190" y="323"/>
                  <a:pt x="190" y="323"/>
                </a:cubicBezTo>
                <a:cubicBezTo>
                  <a:pt x="76" y="323"/>
                  <a:pt x="76" y="323"/>
                  <a:pt x="76" y="323"/>
                </a:cubicBezTo>
                <a:cubicBezTo>
                  <a:pt x="39" y="323"/>
                  <a:pt x="0" y="304"/>
                  <a:pt x="0" y="247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95"/>
                  <a:pt x="39" y="57"/>
                  <a:pt x="76" y="57"/>
                </a:cubicBezTo>
                <a:cubicBezTo>
                  <a:pt x="323" y="57"/>
                  <a:pt x="323" y="57"/>
                  <a:pt x="323" y="57"/>
                </a:cubicBezTo>
                <a:lnTo>
                  <a:pt x="323" y="57"/>
                </a:lnTo>
                <a:cubicBezTo>
                  <a:pt x="323" y="19"/>
                  <a:pt x="361" y="0"/>
                  <a:pt x="38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418" y="0"/>
                  <a:pt x="456" y="19"/>
                  <a:pt x="456" y="57"/>
                </a:cubicBezTo>
                <a:lnTo>
                  <a:pt x="456" y="57"/>
                </a:lnTo>
                <a:cubicBezTo>
                  <a:pt x="665" y="57"/>
                  <a:pt x="665" y="57"/>
                  <a:pt x="665" y="57"/>
                </a:cubicBezTo>
                <a:lnTo>
                  <a:pt x="665" y="57"/>
                </a:lnTo>
                <a:cubicBezTo>
                  <a:pt x="665" y="19"/>
                  <a:pt x="684" y="0"/>
                  <a:pt x="703" y="0"/>
                </a:cubicBezTo>
                <a:cubicBezTo>
                  <a:pt x="722" y="0"/>
                  <a:pt x="722" y="0"/>
                  <a:pt x="722" y="0"/>
                </a:cubicBezTo>
                <a:cubicBezTo>
                  <a:pt x="760" y="0"/>
                  <a:pt x="779" y="19"/>
                  <a:pt x="779" y="57"/>
                </a:cubicBezTo>
                <a:lnTo>
                  <a:pt x="779" y="57"/>
                </a:lnTo>
                <a:lnTo>
                  <a:pt x="1026" y="57"/>
                </a:lnTo>
                <a:close/>
                <a:moveTo>
                  <a:pt x="475" y="436"/>
                </a:moveTo>
                <a:lnTo>
                  <a:pt x="475" y="436"/>
                </a:lnTo>
                <a:cubicBezTo>
                  <a:pt x="475" y="399"/>
                  <a:pt x="437" y="380"/>
                  <a:pt x="418" y="380"/>
                </a:cubicBezTo>
                <a:cubicBezTo>
                  <a:pt x="399" y="380"/>
                  <a:pt x="361" y="399"/>
                  <a:pt x="361" y="436"/>
                </a:cubicBezTo>
                <a:cubicBezTo>
                  <a:pt x="361" y="456"/>
                  <a:pt x="399" y="475"/>
                  <a:pt x="418" y="475"/>
                </a:cubicBezTo>
                <a:cubicBezTo>
                  <a:pt x="437" y="475"/>
                  <a:pt x="475" y="456"/>
                  <a:pt x="475" y="436"/>
                </a:cubicBezTo>
                <a:close/>
                <a:moveTo>
                  <a:pt x="475" y="551"/>
                </a:moveTo>
                <a:lnTo>
                  <a:pt x="475" y="551"/>
                </a:lnTo>
                <a:cubicBezTo>
                  <a:pt x="475" y="532"/>
                  <a:pt x="437" y="512"/>
                  <a:pt x="418" y="512"/>
                </a:cubicBezTo>
                <a:cubicBezTo>
                  <a:pt x="399" y="512"/>
                  <a:pt x="361" y="532"/>
                  <a:pt x="361" y="551"/>
                </a:cubicBezTo>
                <a:cubicBezTo>
                  <a:pt x="361" y="588"/>
                  <a:pt x="399" y="608"/>
                  <a:pt x="418" y="608"/>
                </a:cubicBezTo>
                <a:cubicBezTo>
                  <a:pt x="437" y="608"/>
                  <a:pt x="475" y="588"/>
                  <a:pt x="475" y="551"/>
                </a:cubicBezTo>
                <a:close/>
                <a:moveTo>
                  <a:pt x="475" y="684"/>
                </a:moveTo>
                <a:lnTo>
                  <a:pt x="475" y="684"/>
                </a:lnTo>
                <a:cubicBezTo>
                  <a:pt x="475" y="664"/>
                  <a:pt x="437" y="645"/>
                  <a:pt x="418" y="645"/>
                </a:cubicBezTo>
                <a:cubicBezTo>
                  <a:pt x="399" y="645"/>
                  <a:pt x="361" y="664"/>
                  <a:pt x="361" y="684"/>
                </a:cubicBezTo>
                <a:cubicBezTo>
                  <a:pt x="361" y="721"/>
                  <a:pt x="399" y="740"/>
                  <a:pt x="418" y="740"/>
                </a:cubicBezTo>
                <a:cubicBezTo>
                  <a:pt x="437" y="740"/>
                  <a:pt x="475" y="721"/>
                  <a:pt x="475" y="684"/>
                </a:cubicBezTo>
                <a:close/>
                <a:moveTo>
                  <a:pt x="475" y="816"/>
                </a:moveTo>
                <a:lnTo>
                  <a:pt x="475" y="816"/>
                </a:lnTo>
                <a:cubicBezTo>
                  <a:pt x="475" y="778"/>
                  <a:pt x="437" y="760"/>
                  <a:pt x="418" y="760"/>
                </a:cubicBezTo>
                <a:cubicBezTo>
                  <a:pt x="399" y="760"/>
                  <a:pt x="361" y="778"/>
                  <a:pt x="361" y="816"/>
                </a:cubicBezTo>
                <a:cubicBezTo>
                  <a:pt x="361" y="836"/>
                  <a:pt x="399" y="854"/>
                  <a:pt x="418" y="854"/>
                </a:cubicBezTo>
                <a:cubicBezTo>
                  <a:pt x="437" y="854"/>
                  <a:pt x="475" y="836"/>
                  <a:pt x="475" y="816"/>
                </a:cubicBezTo>
                <a:close/>
                <a:moveTo>
                  <a:pt x="608" y="436"/>
                </a:moveTo>
                <a:lnTo>
                  <a:pt x="608" y="436"/>
                </a:lnTo>
                <a:cubicBezTo>
                  <a:pt x="608" y="399"/>
                  <a:pt x="570" y="380"/>
                  <a:pt x="551" y="380"/>
                </a:cubicBezTo>
                <a:cubicBezTo>
                  <a:pt x="532" y="380"/>
                  <a:pt x="494" y="399"/>
                  <a:pt x="494" y="436"/>
                </a:cubicBezTo>
                <a:cubicBezTo>
                  <a:pt x="494" y="456"/>
                  <a:pt x="532" y="475"/>
                  <a:pt x="551" y="475"/>
                </a:cubicBezTo>
                <a:cubicBezTo>
                  <a:pt x="570" y="475"/>
                  <a:pt x="608" y="456"/>
                  <a:pt x="608" y="436"/>
                </a:cubicBezTo>
                <a:close/>
                <a:moveTo>
                  <a:pt x="608" y="551"/>
                </a:moveTo>
                <a:lnTo>
                  <a:pt x="608" y="551"/>
                </a:lnTo>
                <a:cubicBezTo>
                  <a:pt x="608" y="532"/>
                  <a:pt x="570" y="512"/>
                  <a:pt x="551" y="512"/>
                </a:cubicBezTo>
                <a:cubicBezTo>
                  <a:pt x="532" y="512"/>
                  <a:pt x="494" y="532"/>
                  <a:pt x="494" y="551"/>
                </a:cubicBezTo>
                <a:cubicBezTo>
                  <a:pt x="494" y="588"/>
                  <a:pt x="532" y="608"/>
                  <a:pt x="551" y="608"/>
                </a:cubicBezTo>
                <a:cubicBezTo>
                  <a:pt x="570" y="608"/>
                  <a:pt x="608" y="588"/>
                  <a:pt x="608" y="551"/>
                </a:cubicBezTo>
                <a:close/>
                <a:moveTo>
                  <a:pt x="608" y="684"/>
                </a:moveTo>
                <a:lnTo>
                  <a:pt x="608" y="684"/>
                </a:lnTo>
                <a:cubicBezTo>
                  <a:pt x="608" y="664"/>
                  <a:pt x="570" y="645"/>
                  <a:pt x="551" y="645"/>
                </a:cubicBezTo>
                <a:cubicBezTo>
                  <a:pt x="532" y="645"/>
                  <a:pt x="494" y="664"/>
                  <a:pt x="494" y="684"/>
                </a:cubicBezTo>
                <a:cubicBezTo>
                  <a:pt x="494" y="721"/>
                  <a:pt x="532" y="740"/>
                  <a:pt x="551" y="740"/>
                </a:cubicBezTo>
                <a:cubicBezTo>
                  <a:pt x="570" y="740"/>
                  <a:pt x="608" y="721"/>
                  <a:pt x="608" y="684"/>
                </a:cubicBezTo>
                <a:close/>
                <a:moveTo>
                  <a:pt x="608" y="816"/>
                </a:moveTo>
                <a:lnTo>
                  <a:pt x="608" y="816"/>
                </a:lnTo>
                <a:cubicBezTo>
                  <a:pt x="608" y="778"/>
                  <a:pt x="570" y="760"/>
                  <a:pt x="551" y="760"/>
                </a:cubicBezTo>
                <a:cubicBezTo>
                  <a:pt x="532" y="760"/>
                  <a:pt x="494" y="778"/>
                  <a:pt x="494" y="816"/>
                </a:cubicBezTo>
                <a:cubicBezTo>
                  <a:pt x="494" y="836"/>
                  <a:pt x="532" y="854"/>
                  <a:pt x="551" y="854"/>
                </a:cubicBezTo>
                <a:cubicBezTo>
                  <a:pt x="570" y="854"/>
                  <a:pt x="608" y="836"/>
                  <a:pt x="608" y="816"/>
                </a:cubicBezTo>
                <a:close/>
                <a:moveTo>
                  <a:pt x="741" y="436"/>
                </a:moveTo>
                <a:lnTo>
                  <a:pt x="741" y="436"/>
                </a:lnTo>
                <a:cubicBezTo>
                  <a:pt x="741" y="399"/>
                  <a:pt x="722" y="380"/>
                  <a:pt x="684" y="380"/>
                </a:cubicBezTo>
                <a:cubicBezTo>
                  <a:pt x="665" y="380"/>
                  <a:pt x="627" y="399"/>
                  <a:pt x="627" y="436"/>
                </a:cubicBezTo>
                <a:cubicBezTo>
                  <a:pt x="627" y="456"/>
                  <a:pt x="665" y="475"/>
                  <a:pt x="684" y="475"/>
                </a:cubicBezTo>
                <a:cubicBezTo>
                  <a:pt x="722" y="475"/>
                  <a:pt x="741" y="456"/>
                  <a:pt x="741" y="436"/>
                </a:cubicBezTo>
                <a:close/>
                <a:moveTo>
                  <a:pt x="741" y="551"/>
                </a:moveTo>
                <a:lnTo>
                  <a:pt x="741" y="551"/>
                </a:lnTo>
                <a:cubicBezTo>
                  <a:pt x="741" y="532"/>
                  <a:pt x="722" y="512"/>
                  <a:pt x="684" y="512"/>
                </a:cubicBezTo>
                <a:cubicBezTo>
                  <a:pt x="665" y="512"/>
                  <a:pt x="627" y="532"/>
                  <a:pt x="627" y="551"/>
                </a:cubicBezTo>
                <a:cubicBezTo>
                  <a:pt x="627" y="588"/>
                  <a:pt x="665" y="608"/>
                  <a:pt x="684" y="608"/>
                </a:cubicBezTo>
                <a:cubicBezTo>
                  <a:pt x="722" y="608"/>
                  <a:pt x="741" y="588"/>
                  <a:pt x="741" y="551"/>
                </a:cubicBezTo>
                <a:close/>
                <a:moveTo>
                  <a:pt x="741" y="684"/>
                </a:moveTo>
                <a:lnTo>
                  <a:pt x="741" y="684"/>
                </a:lnTo>
                <a:cubicBezTo>
                  <a:pt x="741" y="664"/>
                  <a:pt x="722" y="645"/>
                  <a:pt x="684" y="645"/>
                </a:cubicBezTo>
                <a:cubicBezTo>
                  <a:pt x="665" y="645"/>
                  <a:pt x="627" y="664"/>
                  <a:pt x="627" y="684"/>
                </a:cubicBezTo>
                <a:cubicBezTo>
                  <a:pt x="627" y="721"/>
                  <a:pt x="665" y="740"/>
                  <a:pt x="684" y="740"/>
                </a:cubicBezTo>
                <a:cubicBezTo>
                  <a:pt x="722" y="740"/>
                  <a:pt x="741" y="721"/>
                  <a:pt x="741" y="684"/>
                </a:cubicBezTo>
                <a:close/>
                <a:moveTo>
                  <a:pt x="741" y="816"/>
                </a:moveTo>
                <a:lnTo>
                  <a:pt x="741" y="816"/>
                </a:lnTo>
                <a:cubicBezTo>
                  <a:pt x="741" y="778"/>
                  <a:pt x="722" y="760"/>
                  <a:pt x="684" y="760"/>
                </a:cubicBezTo>
                <a:cubicBezTo>
                  <a:pt x="665" y="760"/>
                  <a:pt x="627" y="778"/>
                  <a:pt x="627" y="816"/>
                </a:cubicBezTo>
                <a:cubicBezTo>
                  <a:pt x="627" y="836"/>
                  <a:pt x="665" y="854"/>
                  <a:pt x="684" y="854"/>
                </a:cubicBezTo>
                <a:cubicBezTo>
                  <a:pt x="722" y="854"/>
                  <a:pt x="741" y="836"/>
                  <a:pt x="741" y="8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90" name="Freeform 3"/>
          <p:cNvSpPr>
            <a:spLocks noChangeArrowheads="1"/>
          </p:cNvSpPr>
          <p:nvPr userDrawn="1"/>
        </p:nvSpPr>
        <p:spPr bwMode="auto">
          <a:xfrm>
            <a:off x="6472054" y="3703246"/>
            <a:ext cx="404202" cy="346524"/>
          </a:xfrm>
          <a:custGeom>
            <a:avLst/>
            <a:gdLst>
              <a:gd name="T0" fmla="*/ 11981 w 12259"/>
              <a:gd name="T1" fmla="*/ 0 h 10507"/>
              <a:gd name="T2" fmla="*/ 11981 w 12259"/>
              <a:gd name="T3" fmla="*/ 0 h 10507"/>
              <a:gd name="T4" fmla="*/ 246 w 12259"/>
              <a:gd name="T5" fmla="*/ 0 h 10507"/>
              <a:gd name="T6" fmla="*/ 0 w 12259"/>
              <a:gd name="T7" fmla="*/ 278 h 10507"/>
              <a:gd name="T8" fmla="*/ 0 w 12259"/>
              <a:gd name="T9" fmla="*/ 8103 h 10507"/>
              <a:gd name="T10" fmla="*/ 246 w 12259"/>
              <a:gd name="T11" fmla="*/ 8380 h 10507"/>
              <a:gd name="T12" fmla="*/ 4682 w 12259"/>
              <a:gd name="T13" fmla="*/ 8380 h 10507"/>
              <a:gd name="T14" fmla="*/ 4589 w 12259"/>
              <a:gd name="T15" fmla="*/ 9520 h 10507"/>
              <a:gd name="T16" fmla="*/ 4466 w 12259"/>
              <a:gd name="T17" fmla="*/ 9951 h 10507"/>
              <a:gd name="T18" fmla="*/ 4004 w 12259"/>
              <a:gd name="T19" fmla="*/ 10321 h 10507"/>
              <a:gd name="T20" fmla="*/ 4127 w 12259"/>
              <a:gd name="T21" fmla="*/ 10474 h 10507"/>
              <a:gd name="T22" fmla="*/ 6098 w 12259"/>
              <a:gd name="T23" fmla="*/ 10506 h 10507"/>
              <a:gd name="T24" fmla="*/ 8100 w 12259"/>
              <a:gd name="T25" fmla="*/ 10474 h 10507"/>
              <a:gd name="T26" fmla="*/ 8224 w 12259"/>
              <a:gd name="T27" fmla="*/ 10321 h 10507"/>
              <a:gd name="T28" fmla="*/ 7761 w 12259"/>
              <a:gd name="T29" fmla="*/ 9951 h 10507"/>
              <a:gd name="T30" fmla="*/ 7607 w 12259"/>
              <a:gd name="T31" fmla="*/ 9520 h 10507"/>
              <a:gd name="T32" fmla="*/ 7545 w 12259"/>
              <a:gd name="T33" fmla="*/ 8380 h 10507"/>
              <a:gd name="T34" fmla="*/ 11981 w 12259"/>
              <a:gd name="T35" fmla="*/ 8380 h 10507"/>
              <a:gd name="T36" fmla="*/ 12258 w 12259"/>
              <a:gd name="T37" fmla="*/ 8103 h 10507"/>
              <a:gd name="T38" fmla="*/ 12258 w 12259"/>
              <a:gd name="T39" fmla="*/ 278 h 10507"/>
              <a:gd name="T40" fmla="*/ 11981 w 12259"/>
              <a:gd name="T41" fmla="*/ 0 h 10507"/>
              <a:gd name="T42" fmla="*/ 11797 w 12259"/>
              <a:gd name="T43" fmla="*/ 7795 h 10507"/>
              <a:gd name="T44" fmla="*/ 11797 w 12259"/>
              <a:gd name="T45" fmla="*/ 7795 h 10507"/>
              <a:gd name="T46" fmla="*/ 430 w 12259"/>
              <a:gd name="T47" fmla="*/ 7795 h 10507"/>
              <a:gd name="T48" fmla="*/ 430 w 12259"/>
              <a:gd name="T49" fmla="*/ 586 h 10507"/>
              <a:gd name="T50" fmla="*/ 11797 w 12259"/>
              <a:gd name="T51" fmla="*/ 586 h 10507"/>
              <a:gd name="T52" fmla="*/ 11797 w 12259"/>
              <a:gd name="T53" fmla="*/ 7795 h 10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259" h="10507">
                <a:moveTo>
                  <a:pt x="11981" y="0"/>
                </a:moveTo>
                <a:lnTo>
                  <a:pt x="11981" y="0"/>
                </a:lnTo>
                <a:cubicBezTo>
                  <a:pt x="246" y="0"/>
                  <a:pt x="246" y="0"/>
                  <a:pt x="246" y="0"/>
                </a:cubicBezTo>
                <a:cubicBezTo>
                  <a:pt x="123" y="0"/>
                  <a:pt x="0" y="124"/>
                  <a:pt x="0" y="278"/>
                </a:cubicBezTo>
                <a:cubicBezTo>
                  <a:pt x="0" y="8103"/>
                  <a:pt x="0" y="8103"/>
                  <a:pt x="0" y="8103"/>
                </a:cubicBezTo>
                <a:cubicBezTo>
                  <a:pt x="0" y="8256"/>
                  <a:pt x="123" y="8380"/>
                  <a:pt x="246" y="8380"/>
                </a:cubicBezTo>
                <a:cubicBezTo>
                  <a:pt x="4682" y="8380"/>
                  <a:pt x="4682" y="8380"/>
                  <a:pt x="4682" y="8380"/>
                </a:cubicBezTo>
                <a:cubicBezTo>
                  <a:pt x="4589" y="9520"/>
                  <a:pt x="4589" y="9520"/>
                  <a:pt x="4589" y="9520"/>
                </a:cubicBezTo>
                <a:cubicBezTo>
                  <a:pt x="4589" y="9520"/>
                  <a:pt x="4559" y="9858"/>
                  <a:pt x="4466" y="9951"/>
                </a:cubicBezTo>
                <a:cubicBezTo>
                  <a:pt x="4343" y="10074"/>
                  <a:pt x="4035" y="10260"/>
                  <a:pt x="4004" y="10321"/>
                </a:cubicBezTo>
                <a:cubicBezTo>
                  <a:pt x="3973" y="10413"/>
                  <a:pt x="3973" y="10444"/>
                  <a:pt x="4127" y="10474"/>
                </a:cubicBezTo>
                <a:cubicBezTo>
                  <a:pt x="4189" y="10506"/>
                  <a:pt x="5175" y="10506"/>
                  <a:pt x="6098" y="10506"/>
                </a:cubicBezTo>
                <a:cubicBezTo>
                  <a:pt x="7052" y="10506"/>
                  <a:pt x="8008" y="10506"/>
                  <a:pt x="8100" y="10474"/>
                </a:cubicBezTo>
                <a:cubicBezTo>
                  <a:pt x="8224" y="10444"/>
                  <a:pt x="8254" y="10413"/>
                  <a:pt x="8224" y="10321"/>
                </a:cubicBezTo>
                <a:cubicBezTo>
                  <a:pt x="8192" y="10260"/>
                  <a:pt x="7854" y="10074"/>
                  <a:pt x="7761" y="9951"/>
                </a:cubicBezTo>
                <a:cubicBezTo>
                  <a:pt x="7669" y="9858"/>
                  <a:pt x="7607" y="9520"/>
                  <a:pt x="7607" y="9520"/>
                </a:cubicBezTo>
                <a:cubicBezTo>
                  <a:pt x="7545" y="8380"/>
                  <a:pt x="7545" y="8380"/>
                  <a:pt x="7545" y="8380"/>
                </a:cubicBezTo>
                <a:cubicBezTo>
                  <a:pt x="11981" y="8380"/>
                  <a:pt x="11981" y="8380"/>
                  <a:pt x="11981" y="8380"/>
                </a:cubicBezTo>
                <a:cubicBezTo>
                  <a:pt x="12135" y="8380"/>
                  <a:pt x="12258" y="8256"/>
                  <a:pt x="12258" y="8103"/>
                </a:cubicBezTo>
                <a:cubicBezTo>
                  <a:pt x="12258" y="278"/>
                  <a:pt x="12258" y="278"/>
                  <a:pt x="12258" y="278"/>
                </a:cubicBezTo>
                <a:cubicBezTo>
                  <a:pt x="12258" y="124"/>
                  <a:pt x="12135" y="0"/>
                  <a:pt x="11981" y="0"/>
                </a:cubicBezTo>
                <a:close/>
                <a:moveTo>
                  <a:pt x="11797" y="7795"/>
                </a:moveTo>
                <a:lnTo>
                  <a:pt x="11797" y="7795"/>
                </a:lnTo>
                <a:cubicBezTo>
                  <a:pt x="430" y="7795"/>
                  <a:pt x="430" y="7795"/>
                  <a:pt x="430" y="7795"/>
                </a:cubicBezTo>
                <a:cubicBezTo>
                  <a:pt x="430" y="586"/>
                  <a:pt x="430" y="586"/>
                  <a:pt x="430" y="586"/>
                </a:cubicBezTo>
                <a:cubicBezTo>
                  <a:pt x="11797" y="586"/>
                  <a:pt x="11797" y="586"/>
                  <a:pt x="11797" y="586"/>
                </a:cubicBezTo>
                <a:lnTo>
                  <a:pt x="11797" y="7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91" name="Freeform 54"/>
          <p:cNvSpPr>
            <a:spLocks noChangeArrowheads="1"/>
          </p:cNvSpPr>
          <p:nvPr userDrawn="1"/>
        </p:nvSpPr>
        <p:spPr bwMode="auto">
          <a:xfrm>
            <a:off x="6519169" y="1707654"/>
            <a:ext cx="287995" cy="288032"/>
          </a:xfrm>
          <a:custGeom>
            <a:avLst/>
            <a:gdLst>
              <a:gd name="T0" fmla="*/ 113 w 779"/>
              <a:gd name="T1" fmla="*/ 285 h 780"/>
              <a:gd name="T2" fmla="*/ 113 w 779"/>
              <a:gd name="T3" fmla="*/ 285 h 780"/>
              <a:gd name="T4" fmla="*/ 379 w 779"/>
              <a:gd name="T5" fmla="*/ 20 h 780"/>
              <a:gd name="T6" fmla="*/ 569 w 779"/>
              <a:gd name="T7" fmla="*/ 20 h 780"/>
              <a:gd name="T8" fmla="*/ 341 w 779"/>
              <a:gd name="T9" fmla="*/ 248 h 780"/>
              <a:gd name="T10" fmla="*/ 170 w 779"/>
              <a:gd name="T11" fmla="*/ 324 h 780"/>
              <a:gd name="T12" fmla="*/ 132 w 779"/>
              <a:gd name="T13" fmla="*/ 532 h 780"/>
              <a:gd name="T14" fmla="*/ 246 w 779"/>
              <a:gd name="T15" fmla="*/ 646 h 780"/>
              <a:gd name="T16" fmla="*/ 437 w 779"/>
              <a:gd name="T17" fmla="*/ 608 h 780"/>
              <a:gd name="T18" fmla="*/ 531 w 779"/>
              <a:gd name="T19" fmla="*/ 437 h 780"/>
              <a:gd name="T20" fmla="*/ 759 w 779"/>
              <a:gd name="T21" fmla="*/ 209 h 780"/>
              <a:gd name="T22" fmla="*/ 759 w 779"/>
              <a:gd name="T23" fmla="*/ 380 h 780"/>
              <a:gd name="T24" fmla="*/ 493 w 779"/>
              <a:gd name="T25" fmla="*/ 646 h 780"/>
              <a:gd name="T26" fmla="*/ 0 w 779"/>
              <a:gd name="T27" fmla="*/ 779 h 780"/>
              <a:gd name="T28" fmla="*/ 0 w 779"/>
              <a:gd name="T29" fmla="*/ 779 h 780"/>
              <a:gd name="T30" fmla="*/ 113 w 779"/>
              <a:gd name="T31" fmla="*/ 285 h 780"/>
              <a:gd name="T32" fmla="*/ 398 w 779"/>
              <a:gd name="T33" fmla="*/ 304 h 780"/>
              <a:gd name="T34" fmla="*/ 398 w 779"/>
              <a:gd name="T35" fmla="*/ 304 h 780"/>
              <a:gd name="T36" fmla="*/ 645 w 779"/>
              <a:gd name="T37" fmla="*/ 58 h 780"/>
              <a:gd name="T38" fmla="*/ 683 w 779"/>
              <a:gd name="T39" fmla="*/ 76 h 780"/>
              <a:gd name="T40" fmla="*/ 721 w 779"/>
              <a:gd name="T41" fmla="*/ 115 h 780"/>
              <a:gd name="T42" fmla="*/ 474 w 779"/>
              <a:gd name="T43" fmla="*/ 380 h 780"/>
              <a:gd name="T44" fmla="*/ 341 w 779"/>
              <a:gd name="T45" fmla="*/ 437 h 780"/>
              <a:gd name="T46" fmla="*/ 322 w 779"/>
              <a:gd name="T47" fmla="*/ 437 h 780"/>
              <a:gd name="T48" fmla="*/ 398 w 779"/>
              <a:gd name="T49" fmla="*/ 304 h 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779" h="780">
                <a:moveTo>
                  <a:pt x="113" y="285"/>
                </a:moveTo>
                <a:lnTo>
                  <a:pt x="113" y="285"/>
                </a:lnTo>
                <a:cubicBezTo>
                  <a:pt x="379" y="20"/>
                  <a:pt x="379" y="20"/>
                  <a:pt x="379" y="20"/>
                </a:cubicBezTo>
                <a:cubicBezTo>
                  <a:pt x="379" y="20"/>
                  <a:pt x="474" y="0"/>
                  <a:pt x="569" y="20"/>
                </a:cubicBezTo>
                <a:cubicBezTo>
                  <a:pt x="341" y="248"/>
                  <a:pt x="341" y="248"/>
                  <a:pt x="341" y="248"/>
                </a:cubicBezTo>
                <a:cubicBezTo>
                  <a:pt x="170" y="324"/>
                  <a:pt x="170" y="324"/>
                  <a:pt x="170" y="324"/>
                </a:cubicBezTo>
                <a:cubicBezTo>
                  <a:pt x="132" y="532"/>
                  <a:pt x="132" y="532"/>
                  <a:pt x="132" y="532"/>
                </a:cubicBezTo>
                <a:cubicBezTo>
                  <a:pt x="170" y="570"/>
                  <a:pt x="209" y="608"/>
                  <a:pt x="246" y="646"/>
                </a:cubicBezTo>
                <a:cubicBezTo>
                  <a:pt x="437" y="608"/>
                  <a:pt x="437" y="608"/>
                  <a:pt x="437" y="608"/>
                </a:cubicBezTo>
                <a:cubicBezTo>
                  <a:pt x="531" y="437"/>
                  <a:pt x="531" y="437"/>
                  <a:pt x="531" y="437"/>
                </a:cubicBezTo>
                <a:cubicBezTo>
                  <a:pt x="759" y="209"/>
                  <a:pt x="759" y="209"/>
                  <a:pt x="759" y="209"/>
                </a:cubicBezTo>
                <a:cubicBezTo>
                  <a:pt x="778" y="304"/>
                  <a:pt x="759" y="380"/>
                  <a:pt x="759" y="380"/>
                </a:cubicBezTo>
                <a:cubicBezTo>
                  <a:pt x="493" y="646"/>
                  <a:pt x="493" y="646"/>
                  <a:pt x="493" y="646"/>
                </a:cubicBezTo>
                <a:cubicBezTo>
                  <a:pt x="0" y="779"/>
                  <a:pt x="0" y="779"/>
                  <a:pt x="0" y="779"/>
                </a:cubicBezTo>
                <a:lnTo>
                  <a:pt x="0" y="779"/>
                </a:lnTo>
                <a:lnTo>
                  <a:pt x="113" y="285"/>
                </a:lnTo>
                <a:close/>
                <a:moveTo>
                  <a:pt x="398" y="304"/>
                </a:moveTo>
                <a:lnTo>
                  <a:pt x="398" y="304"/>
                </a:lnTo>
                <a:cubicBezTo>
                  <a:pt x="645" y="58"/>
                  <a:pt x="645" y="58"/>
                  <a:pt x="645" y="58"/>
                </a:cubicBezTo>
                <a:cubicBezTo>
                  <a:pt x="664" y="58"/>
                  <a:pt x="664" y="76"/>
                  <a:pt x="683" y="76"/>
                </a:cubicBezTo>
                <a:cubicBezTo>
                  <a:pt x="702" y="96"/>
                  <a:pt x="702" y="115"/>
                  <a:pt x="721" y="115"/>
                </a:cubicBezTo>
                <a:cubicBezTo>
                  <a:pt x="474" y="380"/>
                  <a:pt x="474" y="380"/>
                  <a:pt x="474" y="380"/>
                </a:cubicBezTo>
                <a:cubicBezTo>
                  <a:pt x="341" y="437"/>
                  <a:pt x="341" y="437"/>
                  <a:pt x="341" y="437"/>
                </a:cubicBezTo>
                <a:cubicBezTo>
                  <a:pt x="322" y="437"/>
                  <a:pt x="322" y="437"/>
                  <a:pt x="322" y="437"/>
                </a:cubicBezTo>
                <a:lnTo>
                  <a:pt x="398" y="3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/>
        </p:spPr>
        <p:txBody>
          <a:bodyPr wrap="none" lIns="34281" tIns="17140" rIns="34281" bIns="17140" anchor="ctr"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69C86C1-885F-2B4B-B972-7959C3BFBDFE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74863"/>
      </p:ext>
    </p:extLst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F0053-3420-A049-874D-5CB470F2BB96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46509"/>
      </p:ext>
    </p:extLst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60BDF-7F5B-4644-9BCF-F7DE05629986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62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94B0B0-88A7-4B9F-8193-490F9BA90A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7952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00A6-BCDD-49F0-BA34-64129FEB0D50}" type="datetime1">
              <a:rPr lang="en-US" altLang="zh-TW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9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0454"/>
            <a:ext cx="7343775" cy="3281536"/>
          </a:xfrm>
          <a:prstGeom prst="rect">
            <a:avLst/>
          </a:prstGeom>
        </p:spPr>
        <p:txBody>
          <a:bodyPr lIns="108000"/>
          <a:lstStyle>
            <a:lvl1pPr marL="685800" indent="-685800" algn="l">
              <a:buSzPct val="80000"/>
              <a:buFontTx/>
              <a:buBlip>
                <a:blip r:embed="rId2"/>
              </a:buBlip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spcBef>
                <a:spcPts val="1950"/>
              </a:spcBef>
              <a:buSzPct val="80000"/>
              <a:buFontTx/>
              <a:buBlip>
                <a:blip r:embed="rId3"/>
              </a:buBlip>
              <a:defRPr sz="3200"/>
            </a:lvl2pPr>
            <a:lvl3pPr marL="457200" indent="-457200" algn="l">
              <a:buSzPct val="80000"/>
              <a:buFontTx/>
              <a:buBlip>
                <a:blip r:embed="rId3"/>
              </a:buBlip>
              <a:defRPr/>
            </a:lvl3pPr>
            <a:lvl4pPr marL="342900" indent="-342900" algn="l">
              <a:buSzPct val="80000"/>
              <a:buFontTx/>
              <a:buBlip>
                <a:blip r:embed="rId3"/>
              </a:buBlip>
              <a:defRPr/>
            </a:lvl4pPr>
            <a:lvl5pPr marL="300038" indent="-300038" algn="l">
              <a:buSzPct val="80000"/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C874F-5258-594D-86B3-BAB75695695B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0957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00113" y="1491853"/>
            <a:ext cx="7416800" cy="3240137"/>
          </a:xfrm>
          <a:prstGeom prst="rect">
            <a:avLst/>
          </a:prstGeom>
        </p:spPr>
        <p:txBody>
          <a:bodyPr vert="horz"/>
          <a:lstStyle>
            <a:lvl1pPr marL="914400" indent="-914400" algn="l">
              <a:buFont typeface="+mj-lt"/>
              <a:buAutoNum type="arabicPeriod"/>
              <a:defRPr sz="3600"/>
            </a:lvl1pPr>
            <a:lvl2pPr marL="742950" indent="-742950" algn="l">
              <a:buFont typeface="+mj-lt"/>
              <a:buAutoNum type="arabicPeriod"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-514350" algn="l">
              <a:buFont typeface="+mj-lt"/>
              <a:buAutoNum type="arabicPeriod"/>
              <a:defRPr sz="3600"/>
            </a:lvl3pPr>
            <a:lvl4pPr marL="457200" indent="-457200" algn="l">
              <a:buFont typeface="+mj-lt"/>
              <a:buAutoNum type="arabicPeriod"/>
              <a:defRPr sz="3600"/>
            </a:lvl4pPr>
            <a:lvl5pPr marL="342900" indent="-342900" algn="l">
              <a:buFont typeface="+mj-lt"/>
              <a:buAutoNum type="arabicPeriod"/>
              <a:defRPr sz="3600"/>
            </a:lvl5pPr>
          </a:lstStyle>
          <a:p>
            <a:pPr lvl="1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9390DA-78AE-B749-9A2F-05B52D36E3ED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3647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491630"/>
            <a:ext cx="7272337" cy="2735263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69241B9-C7B9-564E-B2F8-50E9F24BDC7B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27212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consecuti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491630"/>
            <a:ext cx="7272337" cy="2735263"/>
          </a:xfrm>
          <a:prstGeom prst="rect">
            <a:avLst/>
          </a:prstGeom>
        </p:spPr>
        <p:txBody>
          <a:bodyPr vert="horz" numCol="2" spcCol="360000"/>
          <a:lstStyle>
            <a:lvl1pPr marL="0" indent="0" algn="just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E832A8-24E7-434B-84CC-8D21281E0B6F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43895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tled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00113" y="1203599"/>
            <a:ext cx="7272337" cy="1008112"/>
          </a:xfrm>
          <a:prstGeom prst="rect">
            <a:avLst/>
          </a:prstGeom>
        </p:spPr>
        <p:txBody>
          <a:bodyPr vert="horz"/>
          <a:lstStyle>
            <a:lvl1pPr marL="0" indent="0" algn="l">
              <a:lnSpc>
                <a:spcPct val="100000"/>
              </a:lnSpc>
              <a:spcBef>
                <a:spcPts val="0"/>
              </a:spcBef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l"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27584" y="257175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827584" y="228371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827584" y="365187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827584" y="336383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716016" y="257175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716016" y="228371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716016" y="3651870"/>
            <a:ext cx="3528392" cy="720080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16016" y="3363838"/>
            <a:ext cx="3528392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0B2ECE73-10F2-CF4B-937A-5E2C4C4469B0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9881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5557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lnSpc>
                <a:spcPct val="1000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75557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27585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327585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796136" y="1779662"/>
            <a:ext cx="2376264" cy="259228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796136" y="1491630"/>
            <a:ext cx="2376264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EDB40F3-685C-E241-971C-3BEF3D47D577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59437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Projec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644008" y="1707654"/>
            <a:ext cx="360040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644008" y="1419622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4644008" y="2283718"/>
            <a:ext cx="3600400" cy="432048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4644008" y="1995686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644008" y="2931790"/>
            <a:ext cx="3600400" cy="1224136"/>
          </a:xfrm>
          <a:prstGeom prst="rect">
            <a:avLst/>
          </a:prstGeom>
        </p:spPr>
        <p:txBody>
          <a:bodyPr vert="horz" anchor="t" anchorCtr="0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644008" y="2643758"/>
            <a:ext cx="3600400" cy="360040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Medium"/>
                <a:cs typeface="Novecento wide Medium"/>
              </a:defRPr>
            </a:lvl1pPr>
            <a:lvl2pPr algn="ctr">
              <a:defRPr b="1">
                <a:solidFill>
                  <a:srgbClr val="FFFFFF"/>
                </a:solidFill>
              </a:defRPr>
            </a:lvl2pPr>
            <a:lvl3pPr algn="ctr">
              <a:defRPr b="1">
                <a:solidFill>
                  <a:srgbClr val="FFFFFF"/>
                </a:solidFill>
              </a:defRPr>
            </a:lvl3pPr>
            <a:lvl4pPr algn="ctr">
              <a:defRPr b="1">
                <a:solidFill>
                  <a:srgbClr val="FFFFFF"/>
                </a:solidFill>
              </a:defRPr>
            </a:lvl4pPr>
            <a:lvl5pPr algn="ctr"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755576" y="1419622"/>
            <a:ext cx="3672408" cy="2663676"/>
          </a:xfrm>
          <a:prstGeom prst="rect">
            <a:avLst/>
          </a:prstGeom>
          <a:ln w="57150" cap="flat" cmpd="sng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/>
          <a:lstStyle/>
          <a:p>
            <a:pPr lvl="0"/>
            <a:endParaRPr lang="en-US" noProof="0" dirty="0">
              <a:sym typeface="Josefin Slab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87DD5FC-B613-8747-95B6-385A0B3269A4}" type="datetime4">
              <a:rPr lang="en-US" smtClean="0"/>
              <a:pPr/>
              <a:t>September 11,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01070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PaintStrip_Mi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58"/>
            <a:ext cx="8496944" cy="342191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3063" y="1752600"/>
            <a:ext cx="5853112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ransition spd="slow">
    <p:fade thruBlk="1"/>
  </p:transition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 spc="50">
          <a:solidFill>
            <a:srgbClr val="FFFFFF"/>
          </a:solidFill>
          <a:latin typeface="+mj-lt"/>
          <a:ea typeface="+mj-ea"/>
          <a:cs typeface="+mj-cs"/>
          <a:sym typeface="Novecento wide Book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342900" indent="-3429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1pPr>
      <a:lvl2pPr marL="742950" indent="-28575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2pPr>
      <a:lvl3pPr marL="11430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3pPr>
      <a:lvl4pPr marL="16002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4pPr>
      <a:lvl5pPr marL="2057400" indent="-228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5pPr>
      <a:lvl6pPr marL="17145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6pPr>
      <a:lvl7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7pPr>
      <a:lvl8pPr marL="51435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8pPr>
      <a:lvl9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1800">
          <a:solidFill>
            <a:srgbClr val="FFFFFF"/>
          </a:solidFill>
          <a:latin typeface="+mn-lt"/>
          <a:ea typeface="+mn-ea"/>
          <a:cs typeface="+mn-cs"/>
          <a:sym typeface="Novecento wide Book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llPaintStrip_Mint.png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3478"/>
            <a:ext cx="4032448" cy="1016624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228600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>
                <a:sym typeface="Novecento wide Book" charset="0"/>
              </a:rPr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r>
              <a:rPr lang="en-US"/>
              <a:t>AQUARELLE POWERPOINT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E3C9B51E-321A-5D45-9C28-59E3B1A2E7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0">
                <a:solidFill>
                  <a:schemeClr val="tx1">
                    <a:tint val="75000"/>
                  </a:schemeClr>
                </a:solidFill>
                <a:latin typeface="Novecento wide Normal"/>
                <a:cs typeface="Novecento wide Normal"/>
              </a:defRPr>
            </a:lvl1pPr>
          </a:lstStyle>
          <a:p>
            <a:fld id="{609944C0-328F-AB4F-8173-E39B4B5E39D6}" type="datetime4">
              <a:rPr lang="en-US" smtClean="0"/>
              <a:pPr/>
              <a:t>September 11, 2023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40" r:id="rId15"/>
    <p:sldLayoutId id="2147483841" r:id="rId16"/>
    <p:sldLayoutId id="2147483842" r:id="rId17"/>
    <p:sldLayoutId id="2147483844" r:id="rId18"/>
    <p:sldLayoutId id="2147483839" r:id="rId19"/>
    <p:sldLayoutId id="2147483847" r:id="rId20"/>
    <p:sldLayoutId id="2147483851" r:id="rId21"/>
    <p:sldLayoutId id="2147483846" r:id="rId22"/>
    <p:sldLayoutId id="2147483852" r:id="rId23"/>
    <p:sldLayoutId id="2147483849" r:id="rId24"/>
    <p:sldLayoutId id="2147483845" r:id="rId25"/>
    <p:sldLayoutId id="2147483850" r:id="rId26"/>
    <p:sldLayoutId id="2147483853" r:id="rId27"/>
    <p:sldLayoutId id="2147483854" r:id="rId28"/>
  </p:sldLayoutIdLst>
  <p:transition spd="med">
    <p:fade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cap="all" spc="50">
          <a:solidFill>
            <a:srgbClr val="FFFFFF"/>
          </a:solidFill>
          <a:latin typeface="Novecento wide Book"/>
          <a:ea typeface="+mj-ea"/>
          <a:cs typeface="Novecento wide Book"/>
          <a:sym typeface="Novecento wide Book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5pPr>
      <a:lvl6pPr marL="17145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6pPr>
      <a:lvl7pPr marL="34290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7pPr>
      <a:lvl8pPr marL="51435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8pPr>
      <a:lvl9pPr marL="685800" algn="ctr" rtl="0" fontAlgn="base">
        <a:spcBef>
          <a:spcPct val="0"/>
        </a:spcBef>
        <a:spcAft>
          <a:spcPct val="0"/>
        </a:spcAft>
        <a:defRPr sz="3800">
          <a:solidFill>
            <a:srgbClr val="FFFFFF"/>
          </a:solidFill>
          <a:latin typeface="Novecento wide Book" charset="0"/>
          <a:ea typeface="ヒラギノ角ゴ ProN W3" charset="0"/>
          <a:cs typeface="ヒラギノ角ゴ ProN W3" charset="0"/>
          <a:sym typeface="Novecento wide Book" charset="0"/>
        </a:defRPr>
      </a:lvl9pPr>
    </p:titleStyle>
    <p:bodyStyle>
      <a:lvl1pPr marL="295275" indent="-295275" algn="ctr" rtl="0" eaLnBrk="0" fontAlgn="base" hangingPunct="0">
        <a:spcBef>
          <a:spcPts val="1950"/>
        </a:spcBef>
        <a:spcAft>
          <a:spcPct val="0"/>
        </a:spcAft>
        <a:defRPr sz="5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1pPr>
      <a:lvl2pPr marL="300038" indent="-300038" algn="ctr" rtl="0" eaLnBrk="0" fontAlgn="base" hangingPunct="0">
        <a:spcBef>
          <a:spcPts val="1950"/>
        </a:spcBef>
        <a:spcAft>
          <a:spcPct val="0"/>
        </a:spcAft>
        <a:defRPr sz="36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2pPr>
      <a:lvl3pPr marL="300038" indent="-300038" algn="ctr" rtl="0" eaLnBrk="0" fontAlgn="base" hangingPunct="0">
        <a:spcBef>
          <a:spcPts val="1950"/>
        </a:spcBef>
        <a:spcAft>
          <a:spcPct val="0"/>
        </a:spcAft>
        <a:defRPr sz="27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3pPr>
      <a:lvl4pPr marL="300038" indent="-300038" algn="ctr" rtl="0" eaLnBrk="0" fontAlgn="base" hangingPunct="0">
        <a:spcBef>
          <a:spcPts val="1950"/>
        </a:spcBef>
        <a:spcAft>
          <a:spcPct val="0"/>
        </a:spcAft>
        <a:defRPr sz="24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4pPr>
      <a:lvl5pPr marL="300038" indent="-300038" algn="ctr" rtl="0" eaLnBrk="0" fontAlgn="base" hangingPunct="0">
        <a:spcBef>
          <a:spcPts val="1950"/>
        </a:spcBef>
        <a:spcAft>
          <a:spcPct val="0"/>
        </a:spcAft>
        <a:defRPr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5pPr>
      <a:lvl6pPr marL="47148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6pPr>
      <a:lvl7pPr marL="64293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7pPr>
      <a:lvl8pPr marL="81438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8pPr>
      <a:lvl9pPr marL="985838" indent="-300038" algn="ctr" rtl="0" fontAlgn="base">
        <a:spcBef>
          <a:spcPts val="1950"/>
        </a:spcBef>
        <a:spcAft>
          <a:spcPct val="0"/>
        </a:spcAft>
        <a:defRPr sz="1800">
          <a:solidFill>
            <a:srgbClr val="343434"/>
          </a:solidFill>
          <a:latin typeface="+mn-lt"/>
          <a:ea typeface="+mn-ea"/>
          <a:cs typeface="+mn-cs"/>
          <a:sym typeface="Josefin Slab" charset="0"/>
        </a:defRPr>
      </a:lvl9pPr>
    </p:bodyStyle>
    <p:otherStyle>
      <a:defPPr>
        <a:defRPr lang="en-US"/>
      </a:defPPr>
      <a:lvl1pPr marL="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171450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YeA0Ko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reurl.cc/01r9ox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59025" y="2067694"/>
            <a:ext cx="8784975" cy="1028700"/>
          </a:xfrm>
        </p:spPr>
        <p:txBody>
          <a:bodyPr/>
          <a:lstStyle/>
          <a:p>
            <a:pPr marL="609600" indent="-609600"/>
            <a:r>
              <a:rPr lang="en-US" altLang="zh-TW" sz="4000" b="1" dirty="0">
                <a:solidFill>
                  <a:schemeClr val="bg1"/>
                </a:solidFill>
                <a:latin typeface="Elephant" panose="02020904090505020303" pitchFamily="18" charset="0"/>
                <a:ea typeface="金梅毛匾行" panose="02010609000101010101" pitchFamily="49" charset="-120"/>
              </a:rPr>
              <a:t>112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金梅毛匾行" panose="02010609000101010101" pitchFamily="49" charset="-120"/>
              </a:rPr>
              <a:t>學年度大學領航課程說明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99542"/>
            <a:ext cx="2378869" cy="300751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書卷 (水平) 12"/>
          <p:cNvSpPr/>
          <p:nvPr/>
        </p:nvSpPr>
        <p:spPr bwMode="auto">
          <a:xfrm>
            <a:off x="2123728" y="123478"/>
            <a:ext cx="4896544" cy="612434"/>
          </a:xfrm>
          <a:prstGeom prst="horizontalScroll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lang="zh-TW" altLang="en-US" sz="2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395536" y="627534"/>
            <a:ext cx="1890713" cy="53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itchFamily="18" charset="0"/>
                <a:ea typeface="+mn-ea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itchFamily="18" charset="0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19192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23764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28336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32908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zh-TW" altLang="zh-TW" sz="2100" kern="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在學期間補助</a:t>
            </a:r>
            <a:endParaRPr lang="zh-TW" altLang="en-US" sz="2100" kern="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703" name="矩形 13"/>
          <p:cNvSpPr>
            <a:spLocks noChangeArrowheads="1"/>
          </p:cNvSpPr>
          <p:nvPr/>
        </p:nvSpPr>
        <p:spPr bwMode="auto">
          <a:xfrm>
            <a:off x="1007269" y="4407694"/>
            <a:ext cx="4589860" cy="646331"/>
          </a:xfrm>
          <a:prstGeom prst="rect">
            <a:avLst/>
          </a:prstGeom>
          <a:solidFill>
            <a:srgbClr val="FFFF00">
              <a:alpha val="5294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相關訊息請洽生輔組孟憲德校安</a:t>
            </a:r>
            <a:r>
              <a:rPr lang="en-US" altLang="zh-TW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分機</a:t>
            </a:r>
            <a:r>
              <a:rPr lang="en-US" altLang="zh-TW" sz="18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2116)</a:t>
            </a:r>
            <a:endParaRPr lang="en-US" altLang="zh-TW" sz="1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可安排</a:t>
            </a:r>
            <a:r>
              <a:rPr lang="en-US" altLang="zh-TW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lang="zh-TW" altLang="en-US" sz="1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大學儲備軍官訓練團入班宣導</a:t>
            </a:r>
            <a:endParaRPr lang="en-US" altLang="zh-TW" sz="1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13"/>
          <p:cNvSpPr>
            <a:spLocks noChangeArrowheads="1"/>
          </p:cNvSpPr>
          <p:nvPr/>
        </p:nvSpPr>
        <p:spPr bwMode="auto">
          <a:xfrm>
            <a:off x="6084168" y="3795886"/>
            <a:ext cx="2520280" cy="954107"/>
          </a:xfrm>
          <a:prstGeom prst="rect">
            <a:avLst/>
          </a:prstGeom>
          <a:solidFill>
            <a:srgbClr val="CEEAF3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36922" indent="-136922" algn="just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年第一梯次體檢：</a:t>
            </a:r>
            <a:endParaRPr lang="en-US" altLang="zh-TW" sz="1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7891" indent="-198835" algn="just">
              <a:buFont typeface="Wingdings" panose="05000000000000000000" pitchFamily="2" charset="2"/>
              <a:buChar char="u"/>
              <a:defRPr/>
            </a:pPr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簡章公告日起至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11.17</a:t>
            </a:r>
          </a:p>
          <a:p>
            <a:pPr marL="136922" indent="-136922" algn="just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4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年第一梯次報名：</a:t>
            </a:r>
            <a:endParaRPr lang="en-US" altLang="zh-TW" sz="1400" b="1" dirty="0">
              <a:solidFill>
                <a:srgbClr val="0000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8835" indent="-129779" algn="just">
              <a:buFont typeface="Wingdings" panose="05000000000000000000" pitchFamily="2" charset="2"/>
              <a:buChar char="u"/>
              <a:defRPr/>
            </a:pP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10.16</a:t>
            </a:r>
            <a:r>
              <a:rPr lang="zh-TW" altLang="en-US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11.17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467545" y="1059656"/>
          <a:ext cx="5184354" cy="3373041"/>
        </p:xfrm>
        <a:graphic>
          <a:graphicData uri="http://schemas.openxmlformats.org/drawingml/2006/table">
            <a:tbl>
              <a:tblPr firstRow="1" firstCol="1" bandRow="1"/>
              <a:tblGrid>
                <a:gridCol w="1360046">
                  <a:extLst>
                    <a:ext uri="{9D8B030D-6E8A-4147-A177-3AD203B41FA5}">
                      <a16:colId xmlns:a16="http://schemas.microsoft.com/office/drawing/2014/main" val="898526960"/>
                    </a:ext>
                  </a:extLst>
                </a:gridCol>
                <a:gridCol w="1548574">
                  <a:extLst>
                    <a:ext uri="{9D8B030D-6E8A-4147-A177-3AD203B41FA5}">
                      <a16:colId xmlns:a16="http://schemas.microsoft.com/office/drawing/2014/main" val="1459447695"/>
                    </a:ext>
                  </a:extLst>
                </a:gridCol>
                <a:gridCol w="2275734">
                  <a:extLst>
                    <a:ext uri="{9D8B030D-6E8A-4147-A177-3AD203B41FA5}">
                      <a16:colId xmlns:a16="http://schemas.microsoft.com/office/drawing/2014/main" val="1322722770"/>
                    </a:ext>
                  </a:extLst>
                </a:gridCol>
              </a:tblGrid>
              <a:tr h="54567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支給標準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備考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372197"/>
                  </a:ext>
                </a:extLst>
              </a:tr>
              <a:tr h="47372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學費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BBD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全額補助</a:t>
                      </a: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依繳費單據支付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22615"/>
                  </a:ext>
                </a:extLst>
              </a:tr>
              <a:tr h="5373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雜費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BBD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全額補助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384055"/>
                  </a:ext>
                </a:extLst>
              </a:tr>
              <a:tr h="60697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書籍文具費</a:t>
                      </a:r>
                      <a:endParaRPr lang="zh-TW" sz="15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BBD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5,000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每學期發給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79627"/>
                  </a:ext>
                </a:extLst>
              </a:tr>
              <a:tr h="4762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生活費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BBD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12,000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每月發給</a:t>
                      </a:r>
                      <a:endParaRPr lang="zh-TW" sz="18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79137"/>
                  </a:ext>
                </a:extLst>
              </a:tr>
              <a:tr h="733066"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標楷體"/>
                        </a:defRPr>
                      </a:lvl9pPr>
                    </a:lstStyle>
                    <a:p>
                      <a:pPr marL="179705" indent="-179705" algn="just"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◎儲訓團學生大學畢業並完成訓練者，初任少尉每月待遇</a:t>
                      </a:r>
                      <a:r>
                        <a:rPr lang="en-US" altLang="zh-TW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</a:t>
                      </a:r>
                      <a:r>
                        <a:rPr lang="en-US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,</a:t>
                      </a:r>
                      <a:r>
                        <a:rPr lang="en-US" altLang="zh-TW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56</a:t>
                      </a:r>
                      <a:r>
                        <a:rPr lang="en-US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0</a:t>
                      </a:r>
                      <a:r>
                        <a:rPr lang="zh-TW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r>
                        <a:rPr lang="zh-TW" sz="12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服預備軍官現役</a:t>
                      </a:r>
                      <a:r>
                        <a:rPr lang="en-US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sz="1200" b="1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</a:t>
                      </a:r>
                      <a:r>
                        <a:rPr lang="zh-TW" sz="12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1200" kern="100" dirty="0">
                        <a:solidFill>
                          <a:srgbClr val="99FF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9705" indent="-179705" algn="just">
                        <a:spcAft>
                          <a:spcPts val="0"/>
                        </a:spcAft>
                      </a:pPr>
                      <a:r>
                        <a:rPr lang="zh-TW" altLang="zh-TW" sz="12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lang="zh-TW" altLang="en-US" sz="1200" kern="100" dirty="0">
                          <a:solidFill>
                            <a:srgbClr val="99FF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自錄取報到後至接受任官前軍事教育前，如因撤消錄取資格或退訓，應賠償已領取之費用。</a:t>
                      </a:r>
                      <a:endParaRPr lang="zh-TW" sz="1200" kern="100" dirty="0">
                        <a:solidFill>
                          <a:srgbClr val="99FF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8554" marR="385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364801"/>
                  </a:ext>
                </a:extLst>
              </a:tr>
            </a:tbl>
          </a:graphicData>
        </a:graphic>
      </p:graphicFrame>
      <p:sp>
        <p:nvSpPr>
          <p:cNvPr id="29732" name="投影片編號版面配置區 2"/>
          <p:cNvSpPr txBox="1">
            <a:spLocks/>
          </p:cNvSpPr>
          <p:nvPr/>
        </p:nvSpPr>
        <p:spPr bwMode="auto">
          <a:xfrm>
            <a:off x="8298656" y="4855369"/>
            <a:ext cx="7620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FC94025E-0096-4D34-8242-8334D5C73C22}" type="slidenum">
              <a:rPr lang="en-US" altLang="zh-TW" sz="1050">
                <a:solidFill>
                  <a:srgbClr val="045C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zh-TW" sz="1050">
              <a:solidFill>
                <a:srgbClr val="045C7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5821261" y="4731990"/>
            <a:ext cx="30492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defTabSz="914377" eaLnBrk="0" hangingPunct="0">
              <a:spcBef>
                <a:spcPct val="0"/>
              </a:spcBef>
              <a:buClrTx/>
              <a:buSzTx/>
              <a:buNone/>
            </a:pPr>
            <a:r>
              <a:rPr kumimoji="1" lang="en-US" altLang="zh-TW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kumimoji="1"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摘錄自</a:t>
            </a:r>
            <a:r>
              <a:rPr kumimoji="1" lang="en-US" altLang="zh-TW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1"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年大學儲備軍官訓練團甄選</a:t>
            </a:r>
            <a:r>
              <a:rPr kumimoji="1" lang="en-US" altLang="zh-TW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kumimoji="1" lang="en-US" altLang="zh-TW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</a:t>
            </a:r>
          </a:p>
        </p:txBody>
      </p:sp>
    </p:spTree>
    <p:extLst>
      <p:ext uri="{BB962C8B-B14F-4D97-AF65-F5344CB8AC3E}">
        <p14:creationId xmlns:p14="http://schemas.microsoft.com/office/powerpoint/2010/main" val="1339953525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1"/>
          <p:cNvSpPr txBox="1">
            <a:spLocks noChangeArrowheads="1"/>
          </p:cNvSpPr>
          <p:nvPr/>
        </p:nvSpPr>
        <p:spPr bwMode="auto">
          <a:xfrm>
            <a:off x="5083369" y="4584404"/>
            <a:ext cx="36215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defTabSz="685800" eaLnBrk="0" hangingPunct="0">
              <a:spcBef>
                <a:spcPct val="0"/>
              </a:spcBef>
              <a:buClrTx/>
              <a:buSzTx/>
              <a:buNone/>
            </a:pPr>
            <a:r>
              <a:rPr kumimoji="1"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kumimoji="1"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摘錄自</a:t>
            </a:r>
            <a:r>
              <a:rPr kumimoji="1"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kumimoji="1"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年大學儲備軍官訓練團甄選</a:t>
            </a:r>
            <a:r>
              <a:rPr kumimoji="1"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kumimoji="1"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簡章</a:t>
            </a:r>
          </a:p>
        </p:txBody>
      </p:sp>
      <p:sp>
        <p:nvSpPr>
          <p:cNvPr id="5" name="書卷 (水平) 4"/>
          <p:cNvSpPr/>
          <p:nvPr/>
        </p:nvSpPr>
        <p:spPr bwMode="auto">
          <a:xfrm>
            <a:off x="2123728" y="123478"/>
            <a:ext cx="4896544" cy="612434"/>
          </a:xfrm>
          <a:prstGeom prst="horizontalScroll">
            <a:avLst/>
          </a:prstGeom>
          <a:solidFill>
            <a:srgbClr val="0066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TW" sz="2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ROTC</a:t>
            </a:r>
            <a:r>
              <a:rPr lang="zh-TW" altLang="en-US" sz="27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大學儲備軍官訓練團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295"/>
            <a:ext cx="9144000" cy="38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2237091092"/>
              </p:ext>
            </p:extLst>
          </p:nvPr>
        </p:nvGraphicFramePr>
        <p:xfrm>
          <a:off x="227584" y="583897"/>
          <a:ext cx="8424936" cy="429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3781400" cy="7048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2600" dirty="0">
                <a:solidFill>
                  <a:schemeClr val="bg2"/>
                </a:solidFill>
                <a:ea typeface="金梅毛行書" panose="02010609000101010101" pitchFamily="49" charset="-120"/>
              </a:rPr>
              <a:t>職涯發展暨校友服務中心</a:t>
            </a:r>
            <a:endParaRPr lang="en-US" altLang="zh-TW" sz="2600" dirty="0">
              <a:solidFill>
                <a:schemeClr val="bg2"/>
              </a:solidFill>
              <a:ea typeface="金梅毛行書" panose="02010609000101010101" pitchFamily="49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5" descr="Star_Mi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72" y="3564658"/>
            <a:ext cx="1361728" cy="14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0985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600" dirty="0">
                <a:solidFill>
                  <a:schemeClr val="bg1"/>
                </a:solidFill>
                <a:ea typeface="金梅毛行書" panose="02010609000101010101" pitchFamily="49" charset="-120"/>
              </a:rPr>
              <a:t>諮商與特教資源中心</a:t>
            </a:r>
            <a:endParaRPr lang="en-US" sz="2600" dirty="0">
              <a:solidFill>
                <a:schemeClr val="bg1"/>
              </a:solidFill>
              <a:ea typeface="金梅毛行書" panose="02010609000101010101" pitchFamily="49" charset="-12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4" name="資料庫圖表 23"/>
          <p:cNvGraphicFramePr/>
          <p:nvPr>
            <p:extLst>
              <p:ext uri="{D42A27DB-BD31-4B8C-83A1-F6EECF244321}">
                <p14:modId xmlns:p14="http://schemas.microsoft.com/office/powerpoint/2010/main" val="3103423340"/>
              </p:ext>
            </p:extLst>
          </p:nvPr>
        </p:nvGraphicFramePr>
        <p:xfrm>
          <a:off x="107504" y="581025"/>
          <a:ext cx="8928992" cy="4799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" name="Picture 9" descr="Splat_Mi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74" y="3010941"/>
            <a:ext cx="1355055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37958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"/>
          <p:cNvGrpSpPr>
            <a:grpSpLocks/>
          </p:cNvGrpSpPr>
          <p:nvPr/>
        </p:nvGrpSpPr>
        <p:grpSpPr bwMode="auto">
          <a:xfrm>
            <a:off x="361015" y="1879600"/>
            <a:ext cx="3894088" cy="2428437"/>
            <a:chOff x="220" y="537"/>
            <a:chExt cx="5986" cy="3733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20" name="Freeform 2"/>
            <p:cNvSpPr>
              <a:spLocks noChangeArrowheads="1"/>
            </p:cNvSpPr>
            <p:nvPr/>
          </p:nvSpPr>
          <p:spPr bwMode="auto">
            <a:xfrm>
              <a:off x="215" y="1359"/>
              <a:ext cx="2380" cy="2912"/>
            </a:xfrm>
            <a:custGeom>
              <a:avLst/>
              <a:gdLst>
                <a:gd name="T0" fmla="*/ 9594 w 10501"/>
                <a:gd name="T1" fmla="*/ 8093 h 12844"/>
                <a:gd name="T2" fmla="*/ 8344 w 10501"/>
                <a:gd name="T3" fmla="*/ 7218 h 12844"/>
                <a:gd name="T4" fmla="*/ 7094 w 10501"/>
                <a:gd name="T5" fmla="*/ 7249 h 12844"/>
                <a:gd name="T6" fmla="*/ 6781 w 10501"/>
                <a:gd name="T7" fmla="*/ 6593 h 12844"/>
                <a:gd name="T8" fmla="*/ 6250 w 10501"/>
                <a:gd name="T9" fmla="*/ 6687 h 12844"/>
                <a:gd name="T10" fmla="*/ 6969 w 10501"/>
                <a:gd name="T11" fmla="*/ 5905 h 12844"/>
                <a:gd name="T12" fmla="*/ 7562 w 10501"/>
                <a:gd name="T13" fmla="*/ 5280 h 12844"/>
                <a:gd name="T14" fmla="*/ 8281 w 10501"/>
                <a:gd name="T15" fmla="*/ 4563 h 12844"/>
                <a:gd name="T16" fmla="*/ 8281 w 10501"/>
                <a:gd name="T17" fmla="*/ 4156 h 12844"/>
                <a:gd name="T18" fmla="*/ 8781 w 10501"/>
                <a:gd name="T19" fmla="*/ 4063 h 12844"/>
                <a:gd name="T20" fmla="*/ 8969 w 10501"/>
                <a:gd name="T21" fmla="*/ 3938 h 12844"/>
                <a:gd name="T22" fmla="*/ 8437 w 10501"/>
                <a:gd name="T23" fmla="*/ 2750 h 12844"/>
                <a:gd name="T24" fmla="*/ 7875 w 10501"/>
                <a:gd name="T25" fmla="*/ 2438 h 12844"/>
                <a:gd name="T26" fmla="*/ 7437 w 10501"/>
                <a:gd name="T27" fmla="*/ 2938 h 12844"/>
                <a:gd name="T28" fmla="*/ 7187 w 10501"/>
                <a:gd name="T29" fmla="*/ 3781 h 12844"/>
                <a:gd name="T30" fmla="*/ 6375 w 10501"/>
                <a:gd name="T31" fmla="*/ 3031 h 12844"/>
                <a:gd name="T32" fmla="*/ 6656 w 10501"/>
                <a:gd name="T33" fmla="*/ 2094 h 12844"/>
                <a:gd name="T34" fmla="*/ 7062 w 10501"/>
                <a:gd name="T35" fmla="*/ 2063 h 12844"/>
                <a:gd name="T36" fmla="*/ 6969 w 10501"/>
                <a:gd name="T37" fmla="*/ 1094 h 12844"/>
                <a:gd name="T38" fmla="*/ 6469 w 10501"/>
                <a:gd name="T39" fmla="*/ 1313 h 12844"/>
                <a:gd name="T40" fmla="*/ 6094 w 10501"/>
                <a:gd name="T41" fmla="*/ 781 h 12844"/>
                <a:gd name="T42" fmla="*/ 6031 w 10501"/>
                <a:gd name="T43" fmla="*/ 1156 h 12844"/>
                <a:gd name="T44" fmla="*/ 5500 w 10501"/>
                <a:gd name="T45" fmla="*/ 1281 h 12844"/>
                <a:gd name="T46" fmla="*/ 5531 w 10501"/>
                <a:gd name="T47" fmla="*/ 750 h 12844"/>
                <a:gd name="T48" fmla="*/ 5281 w 10501"/>
                <a:gd name="T49" fmla="*/ 469 h 12844"/>
                <a:gd name="T50" fmla="*/ 4719 w 10501"/>
                <a:gd name="T51" fmla="*/ 188 h 12844"/>
                <a:gd name="T52" fmla="*/ 4062 w 10501"/>
                <a:gd name="T53" fmla="*/ 625 h 12844"/>
                <a:gd name="T54" fmla="*/ 4562 w 10501"/>
                <a:gd name="T55" fmla="*/ 844 h 12844"/>
                <a:gd name="T56" fmla="*/ 4500 w 10501"/>
                <a:gd name="T57" fmla="*/ 1188 h 12844"/>
                <a:gd name="T58" fmla="*/ 3719 w 10501"/>
                <a:gd name="T59" fmla="*/ 1000 h 12844"/>
                <a:gd name="T60" fmla="*/ 2375 w 10501"/>
                <a:gd name="T61" fmla="*/ 1000 h 12844"/>
                <a:gd name="T62" fmla="*/ 1594 w 10501"/>
                <a:gd name="T63" fmla="*/ 969 h 12844"/>
                <a:gd name="T64" fmla="*/ 1281 w 10501"/>
                <a:gd name="T65" fmla="*/ 1469 h 12844"/>
                <a:gd name="T66" fmla="*/ 1062 w 10501"/>
                <a:gd name="T67" fmla="*/ 1906 h 12844"/>
                <a:gd name="T68" fmla="*/ 1187 w 10501"/>
                <a:gd name="T69" fmla="*/ 2656 h 12844"/>
                <a:gd name="T70" fmla="*/ 1375 w 10501"/>
                <a:gd name="T71" fmla="*/ 3313 h 12844"/>
                <a:gd name="T72" fmla="*/ 500 w 10501"/>
                <a:gd name="T73" fmla="*/ 3781 h 12844"/>
                <a:gd name="T74" fmla="*/ 2031 w 10501"/>
                <a:gd name="T75" fmla="*/ 3219 h 12844"/>
                <a:gd name="T76" fmla="*/ 3219 w 10501"/>
                <a:gd name="T77" fmla="*/ 3031 h 12844"/>
                <a:gd name="T78" fmla="*/ 4000 w 10501"/>
                <a:gd name="T79" fmla="*/ 4063 h 12844"/>
                <a:gd name="T80" fmla="*/ 4562 w 10501"/>
                <a:gd name="T81" fmla="*/ 5562 h 12844"/>
                <a:gd name="T82" fmla="*/ 5125 w 10501"/>
                <a:gd name="T83" fmla="*/ 6343 h 12844"/>
                <a:gd name="T84" fmla="*/ 5406 w 10501"/>
                <a:gd name="T85" fmla="*/ 6530 h 12844"/>
                <a:gd name="T86" fmla="*/ 6750 w 10501"/>
                <a:gd name="T87" fmla="*/ 7187 h 12844"/>
                <a:gd name="T88" fmla="*/ 7437 w 10501"/>
                <a:gd name="T89" fmla="*/ 7655 h 12844"/>
                <a:gd name="T90" fmla="*/ 7375 w 10501"/>
                <a:gd name="T91" fmla="*/ 8780 h 12844"/>
                <a:gd name="T92" fmla="*/ 7781 w 10501"/>
                <a:gd name="T93" fmla="*/ 10749 h 12844"/>
                <a:gd name="T94" fmla="*/ 7656 w 10501"/>
                <a:gd name="T95" fmla="*/ 12437 h 12844"/>
                <a:gd name="T96" fmla="*/ 8125 w 10501"/>
                <a:gd name="T97" fmla="*/ 12530 h 12844"/>
                <a:gd name="T98" fmla="*/ 8250 w 10501"/>
                <a:gd name="T99" fmla="*/ 11874 h 12844"/>
                <a:gd name="T100" fmla="*/ 8531 w 10501"/>
                <a:gd name="T101" fmla="*/ 11155 h 12844"/>
                <a:gd name="T102" fmla="*/ 9281 w 10501"/>
                <a:gd name="T103" fmla="*/ 10437 h 12844"/>
                <a:gd name="T104" fmla="*/ 10187 w 10501"/>
                <a:gd name="T105" fmla="*/ 9249 h 1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01" h="12844">
                  <a:moveTo>
                    <a:pt x="10375" y="8437"/>
                  </a:moveTo>
                  <a:lnTo>
                    <a:pt x="10375" y="8437"/>
                  </a:lnTo>
                  <a:cubicBezTo>
                    <a:pt x="10344" y="8437"/>
                    <a:pt x="10281" y="8374"/>
                    <a:pt x="10218" y="8343"/>
                  </a:cubicBezTo>
                  <a:cubicBezTo>
                    <a:pt x="10187" y="8312"/>
                    <a:pt x="10094" y="8280"/>
                    <a:pt x="10000" y="8280"/>
                  </a:cubicBezTo>
                  <a:cubicBezTo>
                    <a:pt x="9906" y="8280"/>
                    <a:pt x="9781" y="8249"/>
                    <a:pt x="9750" y="8218"/>
                  </a:cubicBezTo>
                  <a:cubicBezTo>
                    <a:pt x="9719" y="8187"/>
                    <a:pt x="9656" y="8124"/>
                    <a:pt x="9594" y="8093"/>
                  </a:cubicBezTo>
                  <a:cubicBezTo>
                    <a:pt x="9531" y="8062"/>
                    <a:pt x="9469" y="7968"/>
                    <a:pt x="9406" y="7905"/>
                  </a:cubicBezTo>
                  <a:cubicBezTo>
                    <a:pt x="9375" y="7874"/>
                    <a:pt x="9281" y="7780"/>
                    <a:pt x="9219" y="7718"/>
                  </a:cubicBezTo>
                  <a:cubicBezTo>
                    <a:pt x="9187" y="7655"/>
                    <a:pt x="9094" y="7624"/>
                    <a:pt x="9031" y="7624"/>
                  </a:cubicBezTo>
                  <a:cubicBezTo>
                    <a:pt x="8937" y="7655"/>
                    <a:pt x="8844" y="7593"/>
                    <a:pt x="8812" y="7530"/>
                  </a:cubicBezTo>
                  <a:cubicBezTo>
                    <a:pt x="8750" y="7437"/>
                    <a:pt x="8656" y="7343"/>
                    <a:pt x="8594" y="7312"/>
                  </a:cubicBezTo>
                  <a:cubicBezTo>
                    <a:pt x="8531" y="7249"/>
                    <a:pt x="8406" y="7218"/>
                    <a:pt x="8344" y="7218"/>
                  </a:cubicBezTo>
                  <a:cubicBezTo>
                    <a:pt x="8281" y="7218"/>
                    <a:pt x="8187" y="7218"/>
                    <a:pt x="8125" y="7218"/>
                  </a:cubicBezTo>
                  <a:cubicBezTo>
                    <a:pt x="8062" y="7218"/>
                    <a:pt x="7969" y="7218"/>
                    <a:pt x="7875" y="7218"/>
                  </a:cubicBezTo>
                  <a:cubicBezTo>
                    <a:pt x="7812" y="7249"/>
                    <a:pt x="7719" y="7280"/>
                    <a:pt x="7687" y="7280"/>
                  </a:cubicBezTo>
                  <a:cubicBezTo>
                    <a:pt x="7656" y="7312"/>
                    <a:pt x="7594" y="7343"/>
                    <a:pt x="7531" y="7343"/>
                  </a:cubicBezTo>
                  <a:cubicBezTo>
                    <a:pt x="7500" y="7374"/>
                    <a:pt x="7375" y="7374"/>
                    <a:pt x="7281" y="7374"/>
                  </a:cubicBezTo>
                  <a:cubicBezTo>
                    <a:pt x="7156" y="7374"/>
                    <a:pt x="7094" y="7312"/>
                    <a:pt x="7094" y="7249"/>
                  </a:cubicBezTo>
                  <a:cubicBezTo>
                    <a:pt x="7094" y="7155"/>
                    <a:pt x="7094" y="7062"/>
                    <a:pt x="7062" y="7030"/>
                  </a:cubicBezTo>
                  <a:cubicBezTo>
                    <a:pt x="7062" y="6968"/>
                    <a:pt x="6969" y="6937"/>
                    <a:pt x="6875" y="6905"/>
                  </a:cubicBezTo>
                  <a:cubicBezTo>
                    <a:pt x="6750" y="6905"/>
                    <a:pt x="6656" y="6843"/>
                    <a:pt x="6656" y="6812"/>
                  </a:cubicBezTo>
                  <a:cubicBezTo>
                    <a:pt x="6656" y="6780"/>
                    <a:pt x="6687" y="6749"/>
                    <a:pt x="6719" y="6749"/>
                  </a:cubicBezTo>
                  <a:cubicBezTo>
                    <a:pt x="6719" y="6749"/>
                    <a:pt x="6750" y="6718"/>
                    <a:pt x="6750" y="6687"/>
                  </a:cubicBezTo>
                  <a:cubicBezTo>
                    <a:pt x="6781" y="6687"/>
                    <a:pt x="6781" y="6624"/>
                    <a:pt x="6781" y="6593"/>
                  </a:cubicBezTo>
                  <a:cubicBezTo>
                    <a:pt x="6781" y="6562"/>
                    <a:pt x="6812" y="6530"/>
                    <a:pt x="6812" y="6499"/>
                  </a:cubicBezTo>
                  <a:cubicBezTo>
                    <a:pt x="6812" y="6468"/>
                    <a:pt x="6781" y="6468"/>
                    <a:pt x="6750" y="6468"/>
                  </a:cubicBezTo>
                  <a:cubicBezTo>
                    <a:pt x="6719" y="6468"/>
                    <a:pt x="6625" y="6468"/>
                    <a:pt x="6562" y="6468"/>
                  </a:cubicBezTo>
                  <a:cubicBezTo>
                    <a:pt x="6500" y="6499"/>
                    <a:pt x="6469" y="6530"/>
                    <a:pt x="6469" y="6593"/>
                  </a:cubicBezTo>
                  <a:cubicBezTo>
                    <a:pt x="6469" y="6624"/>
                    <a:pt x="6437" y="6655"/>
                    <a:pt x="6406" y="6687"/>
                  </a:cubicBezTo>
                  <a:cubicBezTo>
                    <a:pt x="6344" y="6718"/>
                    <a:pt x="6281" y="6718"/>
                    <a:pt x="6250" y="6687"/>
                  </a:cubicBezTo>
                  <a:cubicBezTo>
                    <a:pt x="6219" y="6655"/>
                    <a:pt x="6156" y="6593"/>
                    <a:pt x="6094" y="6562"/>
                  </a:cubicBezTo>
                  <a:cubicBezTo>
                    <a:pt x="6062" y="6499"/>
                    <a:pt x="6031" y="6343"/>
                    <a:pt x="6031" y="6218"/>
                  </a:cubicBezTo>
                  <a:cubicBezTo>
                    <a:pt x="6031" y="6093"/>
                    <a:pt x="6094" y="5968"/>
                    <a:pt x="6156" y="5937"/>
                  </a:cubicBezTo>
                  <a:cubicBezTo>
                    <a:pt x="6219" y="5905"/>
                    <a:pt x="6375" y="5843"/>
                    <a:pt x="6500" y="5843"/>
                  </a:cubicBezTo>
                  <a:cubicBezTo>
                    <a:pt x="6625" y="5812"/>
                    <a:pt x="6781" y="5812"/>
                    <a:pt x="6812" y="5843"/>
                  </a:cubicBezTo>
                  <a:cubicBezTo>
                    <a:pt x="6875" y="5843"/>
                    <a:pt x="6937" y="5874"/>
                    <a:pt x="6969" y="5905"/>
                  </a:cubicBezTo>
                  <a:cubicBezTo>
                    <a:pt x="7000" y="5905"/>
                    <a:pt x="7062" y="5968"/>
                    <a:pt x="7062" y="6030"/>
                  </a:cubicBezTo>
                  <a:cubicBezTo>
                    <a:pt x="7094" y="6093"/>
                    <a:pt x="7125" y="6187"/>
                    <a:pt x="7156" y="6187"/>
                  </a:cubicBezTo>
                  <a:cubicBezTo>
                    <a:pt x="7187" y="6218"/>
                    <a:pt x="7250" y="6218"/>
                    <a:pt x="7250" y="6155"/>
                  </a:cubicBezTo>
                  <a:cubicBezTo>
                    <a:pt x="7250" y="6124"/>
                    <a:pt x="7219" y="5999"/>
                    <a:pt x="7219" y="5937"/>
                  </a:cubicBezTo>
                  <a:cubicBezTo>
                    <a:pt x="7187" y="5843"/>
                    <a:pt x="7250" y="5687"/>
                    <a:pt x="7344" y="5593"/>
                  </a:cubicBezTo>
                  <a:cubicBezTo>
                    <a:pt x="7469" y="5468"/>
                    <a:pt x="7531" y="5343"/>
                    <a:pt x="7562" y="5280"/>
                  </a:cubicBezTo>
                  <a:cubicBezTo>
                    <a:pt x="7562" y="5218"/>
                    <a:pt x="7625" y="5124"/>
                    <a:pt x="7687" y="5030"/>
                  </a:cubicBezTo>
                  <a:cubicBezTo>
                    <a:pt x="7750" y="4968"/>
                    <a:pt x="7844" y="4874"/>
                    <a:pt x="7906" y="4874"/>
                  </a:cubicBezTo>
                  <a:cubicBezTo>
                    <a:pt x="7969" y="4843"/>
                    <a:pt x="8000" y="4812"/>
                    <a:pt x="7969" y="4780"/>
                  </a:cubicBezTo>
                  <a:cubicBezTo>
                    <a:pt x="7937" y="4780"/>
                    <a:pt x="7969" y="4718"/>
                    <a:pt x="8031" y="4624"/>
                  </a:cubicBezTo>
                  <a:cubicBezTo>
                    <a:pt x="8094" y="4531"/>
                    <a:pt x="8156" y="4500"/>
                    <a:pt x="8156" y="4531"/>
                  </a:cubicBezTo>
                  <a:cubicBezTo>
                    <a:pt x="8187" y="4563"/>
                    <a:pt x="8250" y="4563"/>
                    <a:pt x="8281" y="4563"/>
                  </a:cubicBezTo>
                  <a:cubicBezTo>
                    <a:pt x="8344" y="4563"/>
                    <a:pt x="8406" y="4563"/>
                    <a:pt x="8437" y="4531"/>
                  </a:cubicBezTo>
                  <a:cubicBezTo>
                    <a:pt x="8500" y="4531"/>
                    <a:pt x="8562" y="4469"/>
                    <a:pt x="8625" y="4438"/>
                  </a:cubicBezTo>
                  <a:cubicBezTo>
                    <a:pt x="8656" y="4406"/>
                    <a:pt x="8687" y="4375"/>
                    <a:pt x="8687" y="4313"/>
                  </a:cubicBezTo>
                  <a:cubicBezTo>
                    <a:pt x="8656" y="4281"/>
                    <a:pt x="8594" y="4281"/>
                    <a:pt x="8531" y="4281"/>
                  </a:cubicBezTo>
                  <a:cubicBezTo>
                    <a:pt x="8469" y="4281"/>
                    <a:pt x="8375" y="4250"/>
                    <a:pt x="8375" y="4219"/>
                  </a:cubicBezTo>
                  <a:cubicBezTo>
                    <a:pt x="8375" y="4219"/>
                    <a:pt x="8312" y="4188"/>
                    <a:pt x="8281" y="4156"/>
                  </a:cubicBezTo>
                  <a:cubicBezTo>
                    <a:pt x="8250" y="4156"/>
                    <a:pt x="8219" y="4094"/>
                    <a:pt x="8219" y="4063"/>
                  </a:cubicBezTo>
                  <a:cubicBezTo>
                    <a:pt x="8219" y="4031"/>
                    <a:pt x="8312" y="3969"/>
                    <a:pt x="8406" y="3938"/>
                  </a:cubicBezTo>
                  <a:cubicBezTo>
                    <a:pt x="8500" y="3906"/>
                    <a:pt x="8594" y="3906"/>
                    <a:pt x="8625" y="3906"/>
                  </a:cubicBezTo>
                  <a:cubicBezTo>
                    <a:pt x="8687" y="3906"/>
                    <a:pt x="8750" y="3906"/>
                    <a:pt x="8781" y="3875"/>
                  </a:cubicBezTo>
                  <a:cubicBezTo>
                    <a:pt x="8844" y="3844"/>
                    <a:pt x="8844" y="3875"/>
                    <a:pt x="8844" y="3906"/>
                  </a:cubicBezTo>
                  <a:cubicBezTo>
                    <a:pt x="8812" y="3938"/>
                    <a:pt x="8781" y="4000"/>
                    <a:pt x="8781" y="4063"/>
                  </a:cubicBezTo>
                  <a:cubicBezTo>
                    <a:pt x="8781" y="4094"/>
                    <a:pt x="8781" y="4156"/>
                    <a:pt x="8812" y="4156"/>
                  </a:cubicBezTo>
                  <a:cubicBezTo>
                    <a:pt x="8844" y="4188"/>
                    <a:pt x="8875" y="4219"/>
                    <a:pt x="8906" y="4250"/>
                  </a:cubicBezTo>
                  <a:cubicBezTo>
                    <a:pt x="8906" y="4281"/>
                    <a:pt x="8969" y="4313"/>
                    <a:pt x="9031" y="4313"/>
                  </a:cubicBezTo>
                  <a:cubicBezTo>
                    <a:pt x="9094" y="4313"/>
                    <a:pt x="9156" y="4281"/>
                    <a:pt x="9156" y="4219"/>
                  </a:cubicBezTo>
                  <a:cubicBezTo>
                    <a:pt x="9156" y="4188"/>
                    <a:pt x="9125" y="4125"/>
                    <a:pt x="9094" y="4063"/>
                  </a:cubicBezTo>
                  <a:cubicBezTo>
                    <a:pt x="9062" y="4031"/>
                    <a:pt x="9000" y="3969"/>
                    <a:pt x="8969" y="3938"/>
                  </a:cubicBezTo>
                  <a:cubicBezTo>
                    <a:pt x="8937" y="3875"/>
                    <a:pt x="8937" y="3813"/>
                    <a:pt x="8969" y="3781"/>
                  </a:cubicBezTo>
                  <a:cubicBezTo>
                    <a:pt x="8969" y="3719"/>
                    <a:pt x="8969" y="3656"/>
                    <a:pt x="8937" y="3594"/>
                  </a:cubicBezTo>
                  <a:cubicBezTo>
                    <a:pt x="8906" y="3563"/>
                    <a:pt x="8875" y="3469"/>
                    <a:pt x="8844" y="3469"/>
                  </a:cubicBezTo>
                  <a:cubicBezTo>
                    <a:pt x="8844" y="3438"/>
                    <a:pt x="8781" y="3375"/>
                    <a:pt x="8719" y="3313"/>
                  </a:cubicBezTo>
                  <a:cubicBezTo>
                    <a:pt x="8656" y="3250"/>
                    <a:pt x="8594" y="3156"/>
                    <a:pt x="8562" y="3063"/>
                  </a:cubicBezTo>
                  <a:cubicBezTo>
                    <a:pt x="8531" y="3000"/>
                    <a:pt x="8469" y="2844"/>
                    <a:pt x="8437" y="2750"/>
                  </a:cubicBezTo>
                  <a:cubicBezTo>
                    <a:pt x="8406" y="2656"/>
                    <a:pt x="8344" y="2625"/>
                    <a:pt x="8344" y="2719"/>
                  </a:cubicBezTo>
                  <a:cubicBezTo>
                    <a:pt x="8312" y="2781"/>
                    <a:pt x="8281" y="2906"/>
                    <a:pt x="8219" y="2938"/>
                  </a:cubicBezTo>
                  <a:cubicBezTo>
                    <a:pt x="8187" y="2969"/>
                    <a:pt x="8125" y="2969"/>
                    <a:pt x="8094" y="2969"/>
                  </a:cubicBezTo>
                  <a:cubicBezTo>
                    <a:pt x="8062" y="2938"/>
                    <a:pt x="8031" y="2844"/>
                    <a:pt x="8031" y="2750"/>
                  </a:cubicBezTo>
                  <a:cubicBezTo>
                    <a:pt x="8000" y="2656"/>
                    <a:pt x="7969" y="2563"/>
                    <a:pt x="7937" y="2531"/>
                  </a:cubicBezTo>
                  <a:cubicBezTo>
                    <a:pt x="7906" y="2500"/>
                    <a:pt x="7875" y="2438"/>
                    <a:pt x="7875" y="2438"/>
                  </a:cubicBezTo>
                  <a:cubicBezTo>
                    <a:pt x="7875" y="2438"/>
                    <a:pt x="7875" y="2438"/>
                    <a:pt x="7781" y="2406"/>
                  </a:cubicBezTo>
                  <a:cubicBezTo>
                    <a:pt x="7687" y="2375"/>
                    <a:pt x="7656" y="2375"/>
                    <a:pt x="7656" y="2375"/>
                  </a:cubicBezTo>
                  <a:cubicBezTo>
                    <a:pt x="7500" y="2375"/>
                    <a:pt x="7375" y="2406"/>
                    <a:pt x="7375" y="2500"/>
                  </a:cubicBezTo>
                  <a:cubicBezTo>
                    <a:pt x="7375" y="2563"/>
                    <a:pt x="7406" y="2656"/>
                    <a:pt x="7406" y="2688"/>
                  </a:cubicBezTo>
                  <a:cubicBezTo>
                    <a:pt x="7437" y="2719"/>
                    <a:pt x="7437" y="2781"/>
                    <a:pt x="7406" y="2813"/>
                  </a:cubicBezTo>
                  <a:cubicBezTo>
                    <a:pt x="7375" y="2844"/>
                    <a:pt x="7406" y="2906"/>
                    <a:pt x="7437" y="2938"/>
                  </a:cubicBezTo>
                  <a:cubicBezTo>
                    <a:pt x="7500" y="2969"/>
                    <a:pt x="7531" y="3063"/>
                    <a:pt x="7500" y="3094"/>
                  </a:cubicBezTo>
                  <a:cubicBezTo>
                    <a:pt x="7469" y="3156"/>
                    <a:pt x="7437" y="3250"/>
                    <a:pt x="7375" y="3313"/>
                  </a:cubicBezTo>
                  <a:cubicBezTo>
                    <a:pt x="7312" y="3375"/>
                    <a:pt x="7281" y="3469"/>
                    <a:pt x="7312" y="3531"/>
                  </a:cubicBezTo>
                  <a:cubicBezTo>
                    <a:pt x="7344" y="3594"/>
                    <a:pt x="7344" y="3688"/>
                    <a:pt x="7344" y="3719"/>
                  </a:cubicBezTo>
                  <a:cubicBezTo>
                    <a:pt x="7344" y="3781"/>
                    <a:pt x="7312" y="3813"/>
                    <a:pt x="7281" y="3813"/>
                  </a:cubicBezTo>
                  <a:cubicBezTo>
                    <a:pt x="7281" y="3813"/>
                    <a:pt x="7219" y="3813"/>
                    <a:pt x="7187" y="3781"/>
                  </a:cubicBezTo>
                  <a:cubicBezTo>
                    <a:pt x="7156" y="3781"/>
                    <a:pt x="7094" y="3688"/>
                    <a:pt x="7094" y="3563"/>
                  </a:cubicBezTo>
                  <a:cubicBezTo>
                    <a:pt x="7094" y="3438"/>
                    <a:pt x="7031" y="3344"/>
                    <a:pt x="6969" y="3344"/>
                  </a:cubicBezTo>
                  <a:cubicBezTo>
                    <a:pt x="6906" y="3344"/>
                    <a:pt x="6844" y="3313"/>
                    <a:pt x="6781" y="3281"/>
                  </a:cubicBezTo>
                  <a:cubicBezTo>
                    <a:pt x="6719" y="3250"/>
                    <a:pt x="6656" y="3188"/>
                    <a:pt x="6594" y="3156"/>
                  </a:cubicBezTo>
                  <a:cubicBezTo>
                    <a:pt x="6562" y="3125"/>
                    <a:pt x="6500" y="3094"/>
                    <a:pt x="6469" y="3125"/>
                  </a:cubicBezTo>
                  <a:cubicBezTo>
                    <a:pt x="6437" y="3125"/>
                    <a:pt x="6375" y="3094"/>
                    <a:pt x="6375" y="3031"/>
                  </a:cubicBezTo>
                  <a:cubicBezTo>
                    <a:pt x="6344" y="3000"/>
                    <a:pt x="6344" y="2969"/>
                    <a:pt x="6312" y="2969"/>
                  </a:cubicBezTo>
                  <a:cubicBezTo>
                    <a:pt x="6281" y="2969"/>
                    <a:pt x="6250" y="2906"/>
                    <a:pt x="6250" y="2875"/>
                  </a:cubicBezTo>
                  <a:cubicBezTo>
                    <a:pt x="6219" y="2813"/>
                    <a:pt x="6250" y="2719"/>
                    <a:pt x="6281" y="2625"/>
                  </a:cubicBezTo>
                  <a:cubicBezTo>
                    <a:pt x="6312" y="2531"/>
                    <a:pt x="6344" y="2438"/>
                    <a:pt x="6375" y="2375"/>
                  </a:cubicBezTo>
                  <a:cubicBezTo>
                    <a:pt x="6375" y="2344"/>
                    <a:pt x="6437" y="2281"/>
                    <a:pt x="6500" y="2250"/>
                  </a:cubicBezTo>
                  <a:cubicBezTo>
                    <a:pt x="6531" y="2188"/>
                    <a:pt x="6625" y="2125"/>
                    <a:pt x="6656" y="2094"/>
                  </a:cubicBezTo>
                  <a:cubicBezTo>
                    <a:pt x="6687" y="2031"/>
                    <a:pt x="6719" y="1969"/>
                    <a:pt x="6719" y="1969"/>
                  </a:cubicBezTo>
                  <a:cubicBezTo>
                    <a:pt x="6719" y="1938"/>
                    <a:pt x="6750" y="1938"/>
                    <a:pt x="6750" y="2000"/>
                  </a:cubicBezTo>
                  <a:cubicBezTo>
                    <a:pt x="6781" y="2063"/>
                    <a:pt x="6812" y="2125"/>
                    <a:pt x="6812" y="2156"/>
                  </a:cubicBezTo>
                  <a:cubicBezTo>
                    <a:pt x="6812" y="2219"/>
                    <a:pt x="6875" y="2219"/>
                    <a:pt x="6937" y="2188"/>
                  </a:cubicBezTo>
                  <a:cubicBezTo>
                    <a:pt x="7000" y="2156"/>
                    <a:pt x="7062" y="2156"/>
                    <a:pt x="7125" y="2156"/>
                  </a:cubicBezTo>
                  <a:cubicBezTo>
                    <a:pt x="7156" y="2156"/>
                    <a:pt x="7156" y="2125"/>
                    <a:pt x="7062" y="2063"/>
                  </a:cubicBezTo>
                  <a:cubicBezTo>
                    <a:pt x="7000" y="2000"/>
                    <a:pt x="6937" y="1906"/>
                    <a:pt x="6906" y="1875"/>
                  </a:cubicBezTo>
                  <a:cubicBezTo>
                    <a:pt x="6906" y="1813"/>
                    <a:pt x="6937" y="1781"/>
                    <a:pt x="6969" y="1781"/>
                  </a:cubicBezTo>
                  <a:cubicBezTo>
                    <a:pt x="7000" y="1781"/>
                    <a:pt x="7031" y="1750"/>
                    <a:pt x="7062" y="1688"/>
                  </a:cubicBezTo>
                  <a:cubicBezTo>
                    <a:pt x="7094" y="1625"/>
                    <a:pt x="7125" y="1531"/>
                    <a:pt x="7125" y="1469"/>
                  </a:cubicBezTo>
                  <a:cubicBezTo>
                    <a:pt x="7125" y="1438"/>
                    <a:pt x="7094" y="1313"/>
                    <a:pt x="7094" y="1250"/>
                  </a:cubicBezTo>
                  <a:cubicBezTo>
                    <a:pt x="7062" y="1188"/>
                    <a:pt x="7000" y="1125"/>
                    <a:pt x="6969" y="1094"/>
                  </a:cubicBezTo>
                  <a:cubicBezTo>
                    <a:pt x="6906" y="1094"/>
                    <a:pt x="6844" y="1125"/>
                    <a:pt x="6812" y="1219"/>
                  </a:cubicBezTo>
                  <a:cubicBezTo>
                    <a:pt x="6812" y="1281"/>
                    <a:pt x="6781" y="1406"/>
                    <a:pt x="6750" y="1438"/>
                  </a:cubicBezTo>
                  <a:cubicBezTo>
                    <a:pt x="6750" y="1469"/>
                    <a:pt x="6687" y="1438"/>
                    <a:pt x="6656" y="1375"/>
                  </a:cubicBezTo>
                  <a:cubicBezTo>
                    <a:pt x="6625" y="1313"/>
                    <a:pt x="6594" y="1281"/>
                    <a:pt x="6562" y="1313"/>
                  </a:cubicBezTo>
                  <a:cubicBezTo>
                    <a:pt x="6562" y="1313"/>
                    <a:pt x="6531" y="1344"/>
                    <a:pt x="6500" y="1375"/>
                  </a:cubicBezTo>
                  <a:cubicBezTo>
                    <a:pt x="6500" y="1406"/>
                    <a:pt x="6500" y="1375"/>
                    <a:pt x="6469" y="1313"/>
                  </a:cubicBezTo>
                  <a:cubicBezTo>
                    <a:pt x="6469" y="1219"/>
                    <a:pt x="6437" y="1156"/>
                    <a:pt x="6437" y="1156"/>
                  </a:cubicBezTo>
                  <a:cubicBezTo>
                    <a:pt x="6406" y="1125"/>
                    <a:pt x="6406" y="1094"/>
                    <a:pt x="6406" y="1094"/>
                  </a:cubicBezTo>
                  <a:cubicBezTo>
                    <a:pt x="6406" y="1063"/>
                    <a:pt x="6406" y="1000"/>
                    <a:pt x="6375" y="969"/>
                  </a:cubicBezTo>
                  <a:cubicBezTo>
                    <a:pt x="6312" y="906"/>
                    <a:pt x="6281" y="813"/>
                    <a:pt x="6250" y="750"/>
                  </a:cubicBezTo>
                  <a:cubicBezTo>
                    <a:pt x="6219" y="688"/>
                    <a:pt x="6156" y="656"/>
                    <a:pt x="6125" y="656"/>
                  </a:cubicBezTo>
                  <a:cubicBezTo>
                    <a:pt x="6094" y="688"/>
                    <a:pt x="6094" y="750"/>
                    <a:pt x="6094" y="781"/>
                  </a:cubicBezTo>
                  <a:cubicBezTo>
                    <a:pt x="6094" y="844"/>
                    <a:pt x="6094" y="938"/>
                    <a:pt x="6125" y="1000"/>
                  </a:cubicBezTo>
                  <a:cubicBezTo>
                    <a:pt x="6125" y="1063"/>
                    <a:pt x="6156" y="1125"/>
                    <a:pt x="6187" y="1156"/>
                  </a:cubicBezTo>
                  <a:cubicBezTo>
                    <a:pt x="6219" y="1156"/>
                    <a:pt x="6250" y="1250"/>
                    <a:pt x="6219" y="1313"/>
                  </a:cubicBezTo>
                  <a:cubicBezTo>
                    <a:pt x="6219" y="1344"/>
                    <a:pt x="6187" y="1406"/>
                    <a:pt x="6156" y="1375"/>
                  </a:cubicBezTo>
                  <a:cubicBezTo>
                    <a:pt x="6125" y="1375"/>
                    <a:pt x="6094" y="1313"/>
                    <a:pt x="6094" y="1281"/>
                  </a:cubicBezTo>
                  <a:cubicBezTo>
                    <a:pt x="6094" y="1250"/>
                    <a:pt x="6062" y="1188"/>
                    <a:pt x="6031" y="1156"/>
                  </a:cubicBezTo>
                  <a:cubicBezTo>
                    <a:pt x="6000" y="1125"/>
                    <a:pt x="5969" y="1125"/>
                    <a:pt x="5969" y="1156"/>
                  </a:cubicBezTo>
                  <a:cubicBezTo>
                    <a:pt x="5969" y="1219"/>
                    <a:pt x="5969" y="1250"/>
                    <a:pt x="5969" y="1281"/>
                  </a:cubicBezTo>
                  <a:cubicBezTo>
                    <a:pt x="5969" y="1313"/>
                    <a:pt x="5937" y="1375"/>
                    <a:pt x="5937" y="1406"/>
                  </a:cubicBezTo>
                  <a:cubicBezTo>
                    <a:pt x="5906" y="1438"/>
                    <a:pt x="5844" y="1469"/>
                    <a:pt x="5781" y="1469"/>
                  </a:cubicBezTo>
                  <a:cubicBezTo>
                    <a:pt x="5719" y="1438"/>
                    <a:pt x="5625" y="1406"/>
                    <a:pt x="5562" y="1375"/>
                  </a:cubicBezTo>
                  <a:cubicBezTo>
                    <a:pt x="5531" y="1344"/>
                    <a:pt x="5500" y="1313"/>
                    <a:pt x="5500" y="1281"/>
                  </a:cubicBezTo>
                  <a:cubicBezTo>
                    <a:pt x="5500" y="1250"/>
                    <a:pt x="5531" y="1219"/>
                    <a:pt x="5594" y="1219"/>
                  </a:cubicBezTo>
                  <a:cubicBezTo>
                    <a:pt x="5656" y="1250"/>
                    <a:pt x="5719" y="1219"/>
                    <a:pt x="5719" y="1188"/>
                  </a:cubicBezTo>
                  <a:cubicBezTo>
                    <a:pt x="5750" y="1156"/>
                    <a:pt x="5781" y="1125"/>
                    <a:pt x="5781" y="1063"/>
                  </a:cubicBezTo>
                  <a:cubicBezTo>
                    <a:pt x="5812" y="1031"/>
                    <a:pt x="5781" y="969"/>
                    <a:pt x="5750" y="969"/>
                  </a:cubicBezTo>
                  <a:cubicBezTo>
                    <a:pt x="5719" y="938"/>
                    <a:pt x="5656" y="875"/>
                    <a:pt x="5594" y="844"/>
                  </a:cubicBezTo>
                  <a:cubicBezTo>
                    <a:pt x="5562" y="844"/>
                    <a:pt x="5531" y="781"/>
                    <a:pt x="5531" y="750"/>
                  </a:cubicBezTo>
                  <a:cubicBezTo>
                    <a:pt x="5531" y="719"/>
                    <a:pt x="5531" y="625"/>
                    <a:pt x="5500" y="531"/>
                  </a:cubicBezTo>
                  <a:cubicBezTo>
                    <a:pt x="5469" y="438"/>
                    <a:pt x="5531" y="344"/>
                    <a:pt x="5594" y="344"/>
                  </a:cubicBezTo>
                  <a:cubicBezTo>
                    <a:pt x="5594" y="344"/>
                    <a:pt x="5594" y="344"/>
                    <a:pt x="5562" y="281"/>
                  </a:cubicBezTo>
                  <a:cubicBezTo>
                    <a:pt x="5500" y="219"/>
                    <a:pt x="5500" y="219"/>
                    <a:pt x="5500" y="219"/>
                  </a:cubicBezTo>
                  <a:cubicBezTo>
                    <a:pt x="5406" y="219"/>
                    <a:pt x="5312" y="250"/>
                    <a:pt x="5312" y="250"/>
                  </a:cubicBezTo>
                  <a:cubicBezTo>
                    <a:pt x="5281" y="281"/>
                    <a:pt x="5281" y="375"/>
                    <a:pt x="5281" y="469"/>
                  </a:cubicBezTo>
                  <a:cubicBezTo>
                    <a:pt x="5281" y="563"/>
                    <a:pt x="5281" y="594"/>
                    <a:pt x="5219" y="563"/>
                  </a:cubicBezTo>
                  <a:cubicBezTo>
                    <a:pt x="5187" y="500"/>
                    <a:pt x="5125" y="469"/>
                    <a:pt x="5094" y="500"/>
                  </a:cubicBezTo>
                  <a:cubicBezTo>
                    <a:pt x="5062" y="500"/>
                    <a:pt x="5031" y="469"/>
                    <a:pt x="5000" y="469"/>
                  </a:cubicBezTo>
                  <a:cubicBezTo>
                    <a:pt x="4969" y="438"/>
                    <a:pt x="4937" y="406"/>
                    <a:pt x="4875" y="406"/>
                  </a:cubicBezTo>
                  <a:cubicBezTo>
                    <a:pt x="4812" y="406"/>
                    <a:pt x="4781" y="375"/>
                    <a:pt x="4781" y="344"/>
                  </a:cubicBezTo>
                  <a:cubicBezTo>
                    <a:pt x="4781" y="344"/>
                    <a:pt x="4750" y="250"/>
                    <a:pt x="4719" y="188"/>
                  </a:cubicBezTo>
                  <a:cubicBezTo>
                    <a:pt x="4656" y="94"/>
                    <a:pt x="4594" y="63"/>
                    <a:pt x="4562" y="63"/>
                  </a:cubicBezTo>
                  <a:cubicBezTo>
                    <a:pt x="4500" y="63"/>
                    <a:pt x="4406" y="63"/>
                    <a:pt x="4344" y="31"/>
                  </a:cubicBezTo>
                  <a:cubicBezTo>
                    <a:pt x="4250" y="31"/>
                    <a:pt x="4187" y="0"/>
                    <a:pt x="4156" y="0"/>
                  </a:cubicBezTo>
                  <a:cubicBezTo>
                    <a:pt x="4125" y="0"/>
                    <a:pt x="4094" y="63"/>
                    <a:pt x="4094" y="156"/>
                  </a:cubicBezTo>
                  <a:cubicBezTo>
                    <a:pt x="4094" y="250"/>
                    <a:pt x="4062" y="406"/>
                    <a:pt x="4031" y="469"/>
                  </a:cubicBezTo>
                  <a:cubicBezTo>
                    <a:pt x="4000" y="531"/>
                    <a:pt x="4000" y="625"/>
                    <a:pt x="4062" y="625"/>
                  </a:cubicBezTo>
                  <a:cubicBezTo>
                    <a:pt x="4094" y="656"/>
                    <a:pt x="4125" y="688"/>
                    <a:pt x="4125" y="750"/>
                  </a:cubicBezTo>
                  <a:cubicBezTo>
                    <a:pt x="4125" y="781"/>
                    <a:pt x="4156" y="813"/>
                    <a:pt x="4187" y="813"/>
                  </a:cubicBezTo>
                  <a:cubicBezTo>
                    <a:pt x="4219" y="781"/>
                    <a:pt x="4312" y="719"/>
                    <a:pt x="4344" y="656"/>
                  </a:cubicBezTo>
                  <a:cubicBezTo>
                    <a:pt x="4406" y="594"/>
                    <a:pt x="4469" y="563"/>
                    <a:pt x="4500" y="594"/>
                  </a:cubicBezTo>
                  <a:cubicBezTo>
                    <a:pt x="4500" y="656"/>
                    <a:pt x="4531" y="688"/>
                    <a:pt x="4531" y="719"/>
                  </a:cubicBezTo>
                  <a:cubicBezTo>
                    <a:pt x="4531" y="750"/>
                    <a:pt x="4562" y="813"/>
                    <a:pt x="4562" y="844"/>
                  </a:cubicBezTo>
                  <a:cubicBezTo>
                    <a:pt x="4562" y="875"/>
                    <a:pt x="4625" y="938"/>
                    <a:pt x="4656" y="938"/>
                  </a:cubicBezTo>
                  <a:cubicBezTo>
                    <a:pt x="4687" y="969"/>
                    <a:pt x="4687" y="969"/>
                    <a:pt x="4656" y="1000"/>
                  </a:cubicBezTo>
                  <a:cubicBezTo>
                    <a:pt x="4625" y="1000"/>
                    <a:pt x="4594" y="1031"/>
                    <a:pt x="4594" y="1063"/>
                  </a:cubicBezTo>
                  <a:cubicBezTo>
                    <a:pt x="4594" y="1125"/>
                    <a:pt x="4625" y="1156"/>
                    <a:pt x="4656" y="1156"/>
                  </a:cubicBezTo>
                  <a:cubicBezTo>
                    <a:pt x="4687" y="1188"/>
                    <a:pt x="4719" y="1219"/>
                    <a:pt x="4719" y="1219"/>
                  </a:cubicBezTo>
                  <a:cubicBezTo>
                    <a:pt x="4719" y="1250"/>
                    <a:pt x="4625" y="1219"/>
                    <a:pt x="4500" y="1188"/>
                  </a:cubicBezTo>
                  <a:cubicBezTo>
                    <a:pt x="4375" y="1125"/>
                    <a:pt x="4281" y="1094"/>
                    <a:pt x="4250" y="1094"/>
                  </a:cubicBezTo>
                  <a:cubicBezTo>
                    <a:pt x="4219" y="1094"/>
                    <a:pt x="4156" y="1063"/>
                    <a:pt x="4125" y="1031"/>
                  </a:cubicBezTo>
                  <a:cubicBezTo>
                    <a:pt x="4094" y="1000"/>
                    <a:pt x="4062" y="1000"/>
                    <a:pt x="4062" y="1031"/>
                  </a:cubicBezTo>
                  <a:cubicBezTo>
                    <a:pt x="4031" y="1063"/>
                    <a:pt x="3968" y="1031"/>
                    <a:pt x="3906" y="969"/>
                  </a:cubicBezTo>
                  <a:cubicBezTo>
                    <a:pt x="3844" y="906"/>
                    <a:pt x="3781" y="875"/>
                    <a:pt x="3781" y="906"/>
                  </a:cubicBezTo>
                  <a:cubicBezTo>
                    <a:pt x="3781" y="938"/>
                    <a:pt x="3750" y="1000"/>
                    <a:pt x="3719" y="1000"/>
                  </a:cubicBezTo>
                  <a:cubicBezTo>
                    <a:pt x="3687" y="1000"/>
                    <a:pt x="3625" y="1063"/>
                    <a:pt x="3562" y="1094"/>
                  </a:cubicBezTo>
                  <a:cubicBezTo>
                    <a:pt x="3500" y="1156"/>
                    <a:pt x="3437" y="1188"/>
                    <a:pt x="3406" y="1219"/>
                  </a:cubicBezTo>
                  <a:cubicBezTo>
                    <a:pt x="3344" y="1219"/>
                    <a:pt x="3312" y="1219"/>
                    <a:pt x="3281" y="1250"/>
                  </a:cubicBezTo>
                  <a:cubicBezTo>
                    <a:pt x="3250" y="1250"/>
                    <a:pt x="3156" y="1219"/>
                    <a:pt x="3062" y="1156"/>
                  </a:cubicBezTo>
                  <a:cubicBezTo>
                    <a:pt x="2969" y="1125"/>
                    <a:pt x="2812" y="1063"/>
                    <a:pt x="2687" y="1063"/>
                  </a:cubicBezTo>
                  <a:cubicBezTo>
                    <a:pt x="2562" y="1063"/>
                    <a:pt x="2437" y="1031"/>
                    <a:pt x="2375" y="1000"/>
                  </a:cubicBezTo>
                  <a:cubicBezTo>
                    <a:pt x="2312" y="969"/>
                    <a:pt x="2250" y="938"/>
                    <a:pt x="2250" y="969"/>
                  </a:cubicBezTo>
                  <a:cubicBezTo>
                    <a:pt x="2219" y="969"/>
                    <a:pt x="2125" y="938"/>
                    <a:pt x="2000" y="906"/>
                  </a:cubicBezTo>
                  <a:cubicBezTo>
                    <a:pt x="2000" y="906"/>
                    <a:pt x="2000" y="906"/>
                    <a:pt x="1937" y="844"/>
                  </a:cubicBezTo>
                  <a:cubicBezTo>
                    <a:pt x="1875" y="813"/>
                    <a:pt x="1844" y="813"/>
                    <a:pt x="1781" y="844"/>
                  </a:cubicBezTo>
                  <a:cubicBezTo>
                    <a:pt x="1750" y="844"/>
                    <a:pt x="1687" y="875"/>
                    <a:pt x="1687" y="875"/>
                  </a:cubicBezTo>
                  <a:cubicBezTo>
                    <a:pt x="1656" y="906"/>
                    <a:pt x="1625" y="938"/>
                    <a:pt x="1594" y="969"/>
                  </a:cubicBezTo>
                  <a:cubicBezTo>
                    <a:pt x="1594" y="969"/>
                    <a:pt x="1594" y="969"/>
                    <a:pt x="1531" y="969"/>
                  </a:cubicBezTo>
                  <a:cubicBezTo>
                    <a:pt x="1469" y="969"/>
                    <a:pt x="1469" y="969"/>
                    <a:pt x="1469" y="969"/>
                  </a:cubicBezTo>
                  <a:cubicBezTo>
                    <a:pt x="1437" y="1000"/>
                    <a:pt x="1406" y="1063"/>
                    <a:pt x="1375" y="1094"/>
                  </a:cubicBezTo>
                  <a:cubicBezTo>
                    <a:pt x="1344" y="1125"/>
                    <a:pt x="1281" y="1188"/>
                    <a:pt x="1219" y="1219"/>
                  </a:cubicBezTo>
                  <a:cubicBezTo>
                    <a:pt x="1156" y="1250"/>
                    <a:pt x="1125" y="1313"/>
                    <a:pt x="1187" y="1344"/>
                  </a:cubicBezTo>
                  <a:cubicBezTo>
                    <a:pt x="1219" y="1375"/>
                    <a:pt x="1250" y="1438"/>
                    <a:pt x="1281" y="1469"/>
                  </a:cubicBezTo>
                  <a:cubicBezTo>
                    <a:pt x="1312" y="1531"/>
                    <a:pt x="1375" y="1594"/>
                    <a:pt x="1406" y="1625"/>
                  </a:cubicBezTo>
                  <a:cubicBezTo>
                    <a:pt x="1469" y="1656"/>
                    <a:pt x="1500" y="1719"/>
                    <a:pt x="1469" y="1750"/>
                  </a:cubicBezTo>
                  <a:cubicBezTo>
                    <a:pt x="1469" y="1813"/>
                    <a:pt x="1375" y="1781"/>
                    <a:pt x="1281" y="1688"/>
                  </a:cubicBezTo>
                  <a:cubicBezTo>
                    <a:pt x="1281" y="1688"/>
                    <a:pt x="1281" y="1688"/>
                    <a:pt x="1219" y="1688"/>
                  </a:cubicBezTo>
                  <a:cubicBezTo>
                    <a:pt x="1156" y="1688"/>
                    <a:pt x="1156" y="1688"/>
                    <a:pt x="1156" y="1688"/>
                  </a:cubicBezTo>
                  <a:cubicBezTo>
                    <a:pt x="1062" y="1750"/>
                    <a:pt x="1031" y="1844"/>
                    <a:pt x="1062" y="1906"/>
                  </a:cubicBezTo>
                  <a:cubicBezTo>
                    <a:pt x="1094" y="1969"/>
                    <a:pt x="1187" y="2000"/>
                    <a:pt x="1281" y="2000"/>
                  </a:cubicBezTo>
                  <a:cubicBezTo>
                    <a:pt x="1406" y="2000"/>
                    <a:pt x="1469" y="2031"/>
                    <a:pt x="1437" y="2094"/>
                  </a:cubicBezTo>
                  <a:cubicBezTo>
                    <a:pt x="1406" y="2156"/>
                    <a:pt x="1375" y="2219"/>
                    <a:pt x="1344" y="2219"/>
                  </a:cubicBezTo>
                  <a:cubicBezTo>
                    <a:pt x="1312" y="2219"/>
                    <a:pt x="1250" y="2313"/>
                    <a:pt x="1187" y="2375"/>
                  </a:cubicBezTo>
                  <a:cubicBezTo>
                    <a:pt x="1156" y="2438"/>
                    <a:pt x="1094" y="2531"/>
                    <a:pt x="1094" y="2563"/>
                  </a:cubicBezTo>
                  <a:cubicBezTo>
                    <a:pt x="1094" y="2625"/>
                    <a:pt x="1125" y="2656"/>
                    <a:pt x="1187" y="2656"/>
                  </a:cubicBezTo>
                  <a:cubicBezTo>
                    <a:pt x="1219" y="2688"/>
                    <a:pt x="1281" y="2719"/>
                    <a:pt x="1312" y="2719"/>
                  </a:cubicBezTo>
                  <a:cubicBezTo>
                    <a:pt x="1344" y="2750"/>
                    <a:pt x="1406" y="2813"/>
                    <a:pt x="1406" y="2875"/>
                  </a:cubicBezTo>
                  <a:cubicBezTo>
                    <a:pt x="1406" y="2906"/>
                    <a:pt x="1469" y="2938"/>
                    <a:pt x="1531" y="2906"/>
                  </a:cubicBezTo>
                  <a:cubicBezTo>
                    <a:pt x="1594" y="2906"/>
                    <a:pt x="1656" y="2906"/>
                    <a:pt x="1656" y="2969"/>
                  </a:cubicBezTo>
                  <a:cubicBezTo>
                    <a:pt x="1656" y="3000"/>
                    <a:pt x="1625" y="3063"/>
                    <a:pt x="1594" y="3125"/>
                  </a:cubicBezTo>
                  <a:cubicBezTo>
                    <a:pt x="1531" y="3156"/>
                    <a:pt x="1469" y="3250"/>
                    <a:pt x="1375" y="3313"/>
                  </a:cubicBezTo>
                  <a:cubicBezTo>
                    <a:pt x="1312" y="3375"/>
                    <a:pt x="1156" y="3469"/>
                    <a:pt x="1031" y="3531"/>
                  </a:cubicBezTo>
                  <a:cubicBezTo>
                    <a:pt x="906" y="3563"/>
                    <a:pt x="750" y="3656"/>
                    <a:pt x="656" y="3688"/>
                  </a:cubicBezTo>
                  <a:cubicBezTo>
                    <a:pt x="562" y="3719"/>
                    <a:pt x="375" y="3719"/>
                    <a:pt x="219" y="3719"/>
                  </a:cubicBezTo>
                  <a:cubicBezTo>
                    <a:pt x="94" y="3719"/>
                    <a:pt x="0" y="3719"/>
                    <a:pt x="31" y="3750"/>
                  </a:cubicBezTo>
                  <a:cubicBezTo>
                    <a:pt x="31" y="3781"/>
                    <a:pt x="125" y="3813"/>
                    <a:pt x="187" y="3813"/>
                  </a:cubicBezTo>
                  <a:cubicBezTo>
                    <a:pt x="250" y="3781"/>
                    <a:pt x="406" y="3781"/>
                    <a:pt x="500" y="3781"/>
                  </a:cubicBezTo>
                  <a:cubicBezTo>
                    <a:pt x="625" y="3781"/>
                    <a:pt x="781" y="3719"/>
                    <a:pt x="875" y="3688"/>
                  </a:cubicBezTo>
                  <a:cubicBezTo>
                    <a:pt x="969" y="3625"/>
                    <a:pt x="1125" y="3563"/>
                    <a:pt x="1250" y="3500"/>
                  </a:cubicBezTo>
                  <a:cubicBezTo>
                    <a:pt x="1375" y="3438"/>
                    <a:pt x="1500" y="3406"/>
                    <a:pt x="1531" y="3406"/>
                  </a:cubicBezTo>
                  <a:cubicBezTo>
                    <a:pt x="1562" y="3438"/>
                    <a:pt x="1656" y="3344"/>
                    <a:pt x="1750" y="3281"/>
                  </a:cubicBezTo>
                  <a:cubicBezTo>
                    <a:pt x="1812" y="3188"/>
                    <a:pt x="1875" y="3125"/>
                    <a:pt x="1906" y="3156"/>
                  </a:cubicBezTo>
                  <a:cubicBezTo>
                    <a:pt x="1937" y="3188"/>
                    <a:pt x="1969" y="3219"/>
                    <a:pt x="2031" y="3219"/>
                  </a:cubicBezTo>
                  <a:cubicBezTo>
                    <a:pt x="2062" y="3188"/>
                    <a:pt x="2125" y="3156"/>
                    <a:pt x="2125" y="3125"/>
                  </a:cubicBezTo>
                  <a:cubicBezTo>
                    <a:pt x="2156" y="3063"/>
                    <a:pt x="2156" y="3000"/>
                    <a:pt x="2156" y="2969"/>
                  </a:cubicBezTo>
                  <a:cubicBezTo>
                    <a:pt x="2156" y="2969"/>
                    <a:pt x="2250" y="2906"/>
                    <a:pt x="2312" y="2844"/>
                  </a:cubicBezTo>
                  <a:cubicBezTo>
                    <a:pt x="2375" y="2813"/>
                    <a:pt x="2500" y="2781"/>
                    <a:pt x="2562" y="2781"/>
                  </a:cubicBezTo>
                  <a:cubicBezTo>
                    <a:pt x="2625" y="2781"/>
                    <a:pt x="2781" y="2781"/>
                    <a:pt x="2875" y="2813"/>
                  </a:cubicBezTo>
                  <a:cubicBezTo>
                    <a:pt x="3000" y="2844"/>
                    <a:pt x="3156" y="2938"/>
                    <a:pt x="3219" y="3031"/>
                  </a:cubicBezTo>
                  <a:cubicBezTo>
                    <a:pt x="3281" y="3094"/>
                    <a:pt x="3375" y="3250"/>
                    <a:pt x="3406" y="3313"/>
                  </a:cubicBezTo>
                  <a:cubicBezTo>
                    <a:pt x="3437" y="3406"/>
                    <a:pt x="3500" y="3531"/>
                    <a:pt x="3531" y="3625"/>
                  </a:cubicBezTo>
                  <a:cubicBezTo>
                    <a:pt x="3562" y="3719"/>
                    <a:pt x="3625" y="3750"/>
                    <a:pt x="3625" y="3688"/>
                  </a:cubicBezTo>
                  <a:cubicBezTo>
                    <a:pt x="3656" y="3625"/>
                    <a:pt x="3719" y="3625"/>
                    <a:pt x="3781" y="3688"/>
                  </a:cubicBezTo>
                  <a:cubicBezTo>
                    <a:pt x="3844" y="3750"/>
                    <a:pt x="3906" y="3844"/>
                    <a:pt x="3906" y="3875"/>
                  </a:cubicBezTo>
                  <a:cubicBezTo>
                    <a:pt x="3906" y="3906"/>
                    <a:pt x="3937" y="4000"/>
                    <a:pt x="4000" y="4063"/>
                  </a:cubicBezTo>
                  <a:cubicBezTo>
                    <a:pt x="4031" y="4125"/>
                    <a:pt x="4062" y="4281"/>
                    <a:pt x="4062" y="4375"/>
                  </a:cubicBezTo>
                  <a:cubicBezTo>
                    <a:pt x="4094" y="4500"/>
                    <a:pt x="4094" y="4718"/>
                    <a:pt x="4094" y="4874"/>
                  </a:cubicBezTo>
                  <a:cubicBezTo>
                    <a:pt x="4094" y="5030"/>
                    <a:pt x="4156" y="5187"/>
                    <a:pt x="4187" y="5218"/>
                  </a:cubicBezTo>
                  <a:cubicBezTo>
                    <a:pt x="4250" y="5249"/>
                    <a:pt x="4281" y="5312"/>
                    <a:pt x="4312" y="5374"/>
                  </a:cubicBezTo>
                  <a:cubicBezTo>
                    <a:pt x="4344" y="5437"/>
                    <a:pt x="4406" y="5499"/>
                    <a:pt x="4437" y="5499"/>
                  </a:cubicBezTo>
                  <a:cubicBezTo>
                    <a:pt x="4469" y="5530"/>
                    <a:pt x="4531" y="5530"/>
                    <a:pt x="4562" y="5562"/>
                  </a:cubicBezTo>
                  <a:cubicBezTo>
                    <a:pt x="4562" y="5562"/>
                    <a:pt x="4594" y="5655"/>
                    <a:pt x="4625" y="5718"/>
                  </a:cubicBezTo>
                  <a:cubicBezTo>
                    <a:pt x="4656" y="5812"/>
                    <a:pt x="4719" y="5905"/>
                    <a:pt x="4750" y="5937"/>
                  </a:cubicBezTo>
                  <a:cubicBezTo>
                    <a:pt x="4781" y="5968"/>
                    <a:pt x="4812" y="6030"/>
                    <a:pt x="4844" y="6062"/>
                  </a:cubicBezTo>
                  <a:cubicBezTo>
                    <a:pt x="4844" y="6093"/>
                    <a:pt x="4906" y="6155"/>
                    <a:pt x="4937" y="6187"/>
                  </a:cubicBezTo>
                  <a:cubicBezTo>
                    <a:pt x="4969" y="6218"/>
                    <a:pt x="5000" y="6249"/>
                    <a:pt x="5031" y="6280"/>
                  </a:cubicBezTo>
                  <a:cubicBezTo>
                    <a:pt x="5062" y="6312"/>
                    <a:pt x="5094" y="6343"/>
                    <a:pt x="5125" y="6343"/>
                  </a:cubicBezTo>
                  <a:cubicBezTo>
                    <a:pt x="5156" y="6343"/>
                    <a:pt x="5125" y="6312"/>
                    <a:pt x="5062" y="6218"/>
                  </a:cubicBezTo>
                  <a:cubicBezTo>
                    <a:pt x="5031" y="6155"/>
                    <a:pt x="4969" y="6062"/>
                    <a:pt x="4969" y="5999"/>
                  </a:cubicBezTo>
                  <a:cubicBezTo>
                    <a:pt x="4937" y="5968"/>
                    <a:pt x="4969" y="5968"/>
                    <a:pt x="5000" y="5968"/>
                  </a:cubicBezTo>
                  <a:cubicBezTo>
                    <a:pt x="5062" y="5999"/>
                    <a:pt x="5156" y="6093"/>
                    <a:pt x="5219" y="6124"/>
                  </a:cubicBezTo>
                  <a:cubicBezTo>
                    <a:pt x="5250" y="6187"/>
                    <a:pt x="5312" y="6312"/>
                    <a:pt x="5344" y="6374"/>
                  </a:cubicBezTo>
                  <a:cubicBezTo>
                    <a:pt x="5375" y="6437"/>
                    <a:pt x="5406" y="6499"/>
                    <a:pt x="5406" y="6530"/>
                  </a:cubicBezTo>
                  <a:cubicBezTo>
                    <a:pt x="5406" y="6562"/>
                    <a:pt x="5500" y="6655"/>
                    <a:pt x="5656" y="6749"/>
                  </a:cubicBezTo>
                  <a:cubicBezTo>
                    <a:pt x="5719" y="6780"/>
                    <a:pt x="5719" y="6780"/>
                    <a:pt x="5719" y="6780"/>
                  </a:cubicBezTo>
                  <a:cubicBezTo>
                    <a:pt x="5875" y="6874"/>
                    <a:pt x="6031" y="6937"/>
                    <a:pt x="6094" y="6937"/>
                  </a:cubicBezTo>
                  <a:cubicBezTo>
                    <a:pt x="6125" y="6905"/>
                    <a:pt x="6219" y="6937"/>
                    <a:pt x="6250" y="6937"/>
                  </a:cubicBezTo>
                  <a:cubicBezTo>
                    <a:pt x="6281" y="6937"/>
                    <a:pt x="6375" y="6999"/>
                    <a:pt x="6469" y="7030"/>
                  </a:cubicBezTo>
                  <a:cubicBezTo>
                    <a:pt x="6562" y="7093"/>
                    <a:pt x="6687" y="7155"/>
                    <a:pt x="6750" y="7187"/>
                  </a:cubicBezTo>
                  <a:cubicBezTo>
                    <a:pt x="6781" y="7218"/>
                    <a:pt x="6844" y="7280"/>
                    <a:pt x="6906" y="7343"/>
                  </a:cubicBezTo>
                  <a:cubicBezTo>
                    <a:pt x="6937" y="7405"/>
                    <a:pt x="6969" y="7468"/>
                    <a:pt x="7000" y="7499"/>
                  </a:cubicBezTo>
                  <a:cubicBezTo>
                    <a:pt x="7000" y="7530"/>
                    <a:pt x="7062" y="7562"/>
                    <a:pt x="7156" y="7562"/>
                  </a:cubicBezTo>
                  <a:cubicBezTo>
                    <a:pt x="7219" y="7562"/>
                    <a:pt x="7281" y="7562"/>
                    <a:pt x="7281" y="7530"/>
                  </a:cubicBezTo>
                  <a:cubicBezTo>
                    <a:pt x="7281" y="7530"/>
                    <a:pt x="7344" y="7499"/>
                    <a:pt x="7375" y="7499"/>
                  </a:cubicBezTo>
                  <a:cubicBezTo>
                    <a:pt x="7406" y="7499"/>
                    <a:pt x="7437" y="7593"/>
                    <a:pt x="7437" y="7655"/>
                  </a:cubicBezTo>
                  <a:cubicBezTo>
                    <a:pt x="7437" y="7749"/>
                    <a:pt x="7437" y="7843"/>
                    <a:pt x="7406" y="7905"/>
                  </a:cubicBezTo>
                  <a:cubicBezTo>
                    <a:pt x="7375" y="7937"/>
                    <a:pt x="7344" y="7968"/>
                    <a:pt x="7312" y="7999"/>
                  </a:cubicBezTo>
                  <a:cubicBezTo>
                    <a:pt x="7250" y="8030"/>
                    <a:pt x="7219" y="8124"/>
                    <a:pt x="7219" y="8187"/>
                  </a:cubicBezTo>
                  <a:cubicBezTo>
                    <a:pt x="7219" y="8249"/>
                    <a:pt x="7219" y="8374"/>
                    <a:pt x="7187" y="8405"/>
                  </a:cubicBezTo>
                  <a:cubicBezTo>
                    <a:pt x="7187" y="8468"/>
                    <a:pt x="7187" y="8530"/>
                    <a:pt x="7219" y="8562"/>
                  </a:cubicBezTo>
                  <a:cubicBezTo>
                    <a:pt x="7250" y="8593"/>
                    <a:pt x="7312" y="8687"/>
                    <a:pt x="7375" y="8780"/>
                  </a:cubicBezTo>
                  <a:cubicBezTo>
                    <a:pt x="7437" y="8874"/>
                    <a:pt x="7531" y="8999"/>
                    <a:pt x="7594" y="9093"/>
                  </a:cubicBezTo>
                  <a:cubicBezTo>
                    <a:pt x="7656" y="9187"/>
                    <a:pt x="7781" y="9312"/>
                    <a:pt x="7812" y="9343"/>
                  </a:cubicBezTo>
                  <a:cubicBezTo>
                    <a:pt x="7875" y="9374"/>
                    <a:pt x="7906" y="9499"/>
                    <a:pt x="7906" y="9655"/>
                  </a:cubicBezTo>
                  <a:cubicBezTo>
                    <a:pt x="7906" y="9812"/>
                    <a:pt x="7906" y="9968"/>
                    <a:pt x="7875" y="10062"/>
                  </a:cubicBezTo>
                  <a:cubicBezTo>
                    <a:pt x="7875" y="10124"/>
                    <a:pt x="7844" y="10280"/>
                    <a:pt x="7875" y="10405"/>
                  </a:cubicBezTo>
                  <a:cubicBezTo>
                    <a:pt x="7875" y="10499"/>
                    <a:pt x="7844" y="10655"/>
                    <a:pt x="7781" y="10749"/>
                  </a:cubicBezTo>
                  <a:cubicBezTo>
                    <a:pt x="7750" y="10843"/>
                    <a:pt x="7687" y="11062"/>
                    <a:pt x="7687" y="11218"/>
                  </a:cubicBezTo>
                  <a:cubicBezTo>
                    <a:pt x="7687" y="11343"/>
                    <a:pt x="7687" y="11343"/>
                    <a:pt x="7687" y="11343"/>
                  </a:cubicBezTo>
                  <a:cubicBezTo>
                    <a:pt x="7687" y="11499"/>
                    <a:pt x="7656" y="11687"/>
                    <a:pt x="7625" y="11749"/>
                  </a:cubicBezTo>
                  <a:cubicBezTo>
                    <a:pt x="7594" y="11843"/>
                    <a:pt x="7562" y="11905"/>
                    <a:pt x="7562" y="11937"/>
                  </a:cubicBezTo>
                  <a:cubicBezTo>
                    <a:pt x="7594" y="11937"/>
                    <a:pt x="7594" y="12030"/>
                    <a:pt x="7594" y="12124"/>
                  </a:cubicBezTo>
                  <a:cubicBezTo>
                    <a:pt x="7594" y="12218"/>
                    <a:pt x="7625" y="12343"/>
                    <a:pt x="7656" y="12437"/>
                  </a:cubicBezTo>
                  <a:cubicBezTo>
                    <a:pt x="7656" y="12499"/>
                    <a:pt x="7719" y="12593"/>
                    <a:pt x="7719" y="12655"/>
                  </a:cubicBezTo>
                  <a:cubicBezTo>
                    <a:pt x="7750" y="12687"/>
                    <a:pt x="7875" y="12749"/>
                    <a:pt x="7969" y="12812"/>
                  </a:cubicBezTo>
                  <a:cubicBezTo>
                    <a:pt x="8094" y="12843"/>
                    <a:pt x="8219" y="12843"/>
                    <a:pt x="8250" y="12843"/>
                  </a:cubicBezTo>
                  <a:cubicBezTo>
                    <a:pt x="8281" y="12812"/>
                    <a:pt x="8344" y="12780"/>
                    <a:pt x="8375" y="12780"/>
                  </a:cubicBezTo>
                  <a:cubicBezTo>
                    <a:pt x="8406" y="12780"/>
                    <a:pt x="8375" y="12749"/>
                    <a:pt x="8312" y="12718"/>
                  </a:cubicBezTo>
                  <a:cubicBezTo>
                    <a:pt x="8250" y="12655"/>
                    <a:pt x="8156" y="12593"/>
                    <a:pt x="8125" y="12530"/>
                  </a:cubicBezTo>
                  <a:cubicBezTo>
                    <a:pt x="8125" y="12499"/>
                    <a:pt x="8094" y="12405"/>
                    <a:pt x="8094" y="12374"/>
                  </a:cubicBezTo>
                  <a:cubicBezTo>
                    <a:pt x="8094" y="12312"/>
                    <a:pt x="8094" y="12280"/>
                    <a:pt x="8125" y="12249"/>
                  </a:cubicBezTo>
                  <a:cubicBezTo>
                    <a:pt x="8156" y="12249"/>
                    <a:pt x="8156" y="12187"/>
                    <a:pt x="8156" y="12155"/>
                  </a:cubicBezTo>
                  <a:cubicBezTo>
                    <a:pt x="8187" y="12124"/>
                    <a:pt x="8219" y="12093"/>
                    <a:pt x="8250" y="12062"/>
                  </a:cubicBezTo>
                  <a:cubicBezTo>
                    <a:pt x="8281" y="12062"/>
                    <a:pt x="8312" y="12030"/>
                    <a:pt x="8312" y="11999"/>
                  </a:cubicBezTo>
                  <a:cubicBezTo>
                    <a:pt x="8312" y="11937"/>
                    <a:pt x="8281" y="11905"/>
                    <a:pt x="8250" y="11874"/>
                  </a:cubicBezTo>
                  <a:cubicBezTo>
                    <a:pt x="8219" y="11843"/>
                    <a:pt x="8219" y="11812"/>
                    <a:pt x="8250" y="11780"/>
                  </a:cubicBezTo>
                  <a:cubicBezTo>
                    <a:pt x="8250" y="11749"/>
                    <a:pt x="8312" y="11687"/>
                    <a:pt x="8312" y="11624"/>
                  </a:cubicBezTo>
                  <a:cubicBezTo>
                    <a:pt x="8344" y="11593"/>
                    <a:pt x="8375" y="11499"/>
                    <a:pt x="8406" y="11468"/>
                  </a:cubicBezTo>
                  <a:cubicBezTo>
                    <a:pt x="8437" y="11437"/>
                    <a:pt x="8437" y="11405"/>
                    <a:pt x="8406" y="11343"/>
                  </a:cubicBezTo>
                  <a:cubicBezTo>
                    <a:pt x="8375" y="11312"/>
                    <a:pt x="8375" y="11280"/>
                    <a:pt x="8437" y="11280"/>
                  </a:cubicBezTo>
                  <a:cubicBezTo>
                    <a:pt x="8469" y="11249"/>
                    <a:pt x="8531" y="11218"/>
                    <a:pt x="8531" y="11155"/>
                  </a:cubicBezTo>
                  <a:cubicBezTo>
                    <a:pt x="8531" y="11124"/>
                    <a:pt x="8594" y="11062"/>
                    <a:pt x="8719" y="11062"/>
                  </a:cubicBezTo>
                  <a:cubicBezTo>
                    <a:pt x="8812" y="11030"/>
                    <a:pt x="8906" y="10999"/>
                    <a:pt x="8906" y="10968"/>
                  </a:cubicBezTo>
                  <a:cubicBezTo>
                    <a:pt x="8906" y="10905"/>
                    <a:pt x="8937" y="10843"/>
                    <a:pt x="8937" y="10812"/>
                  </a:cubicBezTo>
                  <a:cubicBezTo>
                    <a:pt x="8937" y="10749"/>
                    <a:pt x="8969" y="10718"/>
                    <a:pt x="9031" y="10718"/>
                  </a:cubicBezTo>
                  <a:cubicBezTo>
                    <a:pt x="9062" y="10718"/>
                    <a:pt x="9125" y="10687"/>
                    <a:pt x="9156" y="10655"/>
                  </a:cubicBezTo>
                  <a:cubicBezTo>
                    <a:pt x="9187" y="10593"/>
                    <a:pt x="9250" y="10499"/>
                    <a:pt x="9281" y="10437"/>
                  </a:cubicBezTo>
                  <a:cubicBezTo>
                    <a:pt x="9344" y="10405"/>
                    <a:pt x="9406" y="10312"/>
                    <a:pt x="9437" y="10280"/>
                  </a:cubicBezTo>
                  <a:cubicBezTo>
                    <a:pt x="9469" y="10249"/>
                    <a:pt x="9500" y="10155"/>
                    <a:pt x="9531" y="10093"/>
                  </a:cubicBezTo>
                  <a:cubicBezTo>
                    <a:pt x="9531" y="10030"/>
                    <a:pt x="9594" y="9905"/>
                    <a:pt x="9656" y="9874"/>
                  </a:cubicBezTo>
                  <a:cubicBezTo>
                    <a:pt x="9719" y="9812"/>
                    <a:pt x="9812" y="9780"/>
                    <a:pt x="9875" y="9780"/>
                  </a:cubicBezTo>
                  <a:cubicBezTo>
                    <a:pt x="9937" y="9780"/>
                    <a:pt x="10000" y="9687"/>
                    <a:pt x="10062" y="9593"/>
                  </a:cubicBezTo>
                  <a:cubicBezTo>
                    <a:pt x="10125" y="9499"/>
                    <a:pt x="10187" y="9343"/>
                    <a:pt x="10187" y="9249"/>
                  </a:cubicBezTo>
                  <a:cubicBezTo>
                    <a:pt x="10187" y="9124"/>
                    <a:pt x="10281" y="8937"/>
                    <a:pt x="10375" y="8843"/>
                  </a:cubicBezTo>
                  <a:cubicBezTo>
                    <a:pt x="10437" y="8749"/>
                    <a:pt x="10500" y="8624"/>
                    <a:pt x="10500" y="8562"/>
                  </a:cubicBezTo>
                  <a:cubicBezTo>
                    <a:pt x="10469" y="8499"/>
                    <a:pt x="10437" y="8437"/>
                    <a:pt x="10375" y="84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1972" y="537"/>
              <a:ext cx="963" cy="1424"/>
            </a:xfrm>
            <a:custGeom>
              <a:avLst/>
              <a:gdLst>
                <a:gd name="T0" fmla="*/ 3594 w 4251"/>
                <a:gd name="T1" fmla="*/ 4438 h 6282"/>
                <a:gd name="T2" fmla="*/ 3375 w 4251"/>
                <a:gd name="T3" fmla="*/ 4031 h 6282"/>
                <a:gd name="T4" fmla="*/ 3468 w 4251"/>
                <a:gd name="T5" fmla="*/ 3875 h 6282"/>
                <a:gd name="T6" fmla="*/ 3750 w 4251"/>
                <a:gd name="T7" fmla="*/ 3844 h 6282"/>
                <a:gd name="T8" fmla="*/ 3687 w 4251"/>
                <a:gd name="T9" fmla="*/ 3625 h 6282"/>
                <a:gd name="T10" fmla="*/ 3687 w 4251"/>
                <a:gd name="T11" fmla="*/ 3344 h 6282"/>
                <a:gd name="T12" fmla="*/ 3812 w 4251"/>
                <a:gd name="T13" fmla="*/ 3281 h 6282"/>
                <a:gd name="T14" fmla="*/ 3687 w 4251"/>
                <a:gd name="T15" fmla="*/ 3000 h 6282"/>
                <a:gd name="T16" fmla="*/ 3781 w 4251"/>
                <a:gd name="T17" fmla="*/ 2938 h 6282"/>
                <a:gd name="T18" fmla="*/ 3937 w 4251"/>
                <a:gd name="T19" fmla="*/ 2813 h 6282"/>
                <a:gd name="T20" fmla="*/ 3719 w 4251"/>
                <a:gd name="T21" fmla="*/ 2531 h 6282"/>
                <a:gd name="T22" fmla="*/ 3812 w 4251"/>
                <a:gd name="T23" fmla="*/ 1969 h 6282"/>
                <a:gd name="T24" fmla="*/ 4000 w 4251"/>
                <a:gd name="T25" fmla="*/ 1625 h 6282"/>
                <a:gd name="T26" fmla="*/ 3781 w 4251"/>
                <a:gd name="T27" fmla="*/ 1500 h 6282"/>
                <a:gd name="T28" fmla="*/ 4187 w 4251"/>
                <a:gd name="T29" fmla="*/ 1250 h 6282"/>
                <a:gd name="T30" fmla="*/ 3969 w 4251"/>
                <a:gd name="T31" fmla="*/ 938 h 6282"/>
                <a:gd name="T32" fmla="*/ 3812 w 4251"/>
                <a:gd name="T33" fmla="*/ 1156 h 6282"/>
                <a:gd name="T34" fmla="*/ 3594 w 4251"/>
                <a:gd name="T35" fmla="*/ 1250 h 6282"/>
                <a:gd name="T36" fmla="*/ 3500 w 4251"/>
                <a:gd name="T37" fmla="*/ 875 h 6282"/>
                <a:gd name="T38" fmla="*/ 3312 w 4251"/>
                <a:gd name="T39" fmla="*/ 1094 h 6282"/>
                <a:gd name="T40" fmla="*/ 3250 w 4251"/>
                <a:gd name="T41" fmla="*/ 906 h 6282"/>
                <a:gd name="T42" fmla="*/ 2844 w 4251"/>
                <a:gd name="T43" fmla="*/ 1000 h 6282"/>
                <a:gd name="T44" fmla="*/ 2875 w 4251"/>
                <a:gd name="T45" fmla="*/ 844 h 6282"/>
                <a:gd name="T46" fmla="*/ 3375 w 4251"/>
                <a:gd name="T47" fmla="*/ 750 h 6282"/>
                <a:gd name="T48" fmla="*/ 3500 w 4251"/>
                <a:gd name="T49" fmla="*/ 531 h 6282"/>
                <a:gd name="T50" fmla="*/ 3281 w 4251"/>
                <a:gd name="T51" fmla="*/ 281 h 6282"/>
                <a:gd name="T52" fmla="*/ 3062 w 4251"/>
                <a:gd name="T53" fmla="*/ 63 h 6282"/>
                <a:gd name="T54" fmla="*/ 2344 w 4251"/>
                <a:gd name="T55" fmla="*/ 250 h 6282"/>
                <a:gd name="T56" fmla="*/ 1906 w 4251"/>
                <a:gd name="T57" fmla="*/ 281 h 6282"/>
                <a:gd name="T58" fmla="*/ 1937 w 4251"/>
                <a:gd name="T59" fmla="*/ 719 h 6282"/>
                <a:gd name="T60" fmla="*/ 1719 w 4251"/>
                <a:gd name="T61" fmla="*/ 750 h 6282"/>
                <a:gd name="T62" fmla="*/ 1531 w 4251"/>
                <a:gd name="T63" fmla="*/ 938 h 6282"/>
                <a:gd name="T64" fmla="*/ 1312 w 4251"/>
                <a:gd name="T65" fmla="*/ 844 h 6282"/>
                <a:gd name="T66" fmla="*/ 1031 w 4251"/>
                <a:gd name="T67" fmla="*/ 1000 h 6282"/>
                <a:gd name="T68" fmla="*/ 812 w 4251"/>
                <a:gd name="T69" fmla="*/ 1125 h 6282"/>
                <a:gd name="T70" fmla="*/ 562 w 4251"/>
                <a:gd name="T71" fmla="*/ 1406 h 6282"/>
                <a:gd name="T72" fmla="*/ 469 w 4251"/>
                <a:gd name="T73" fmla="*/ 1750 h 6282"/>
                <a:gd name="T74" fmla="*/ 437 w 4251"/>
                <a:gd name="T75" fmla="*/ 2125 h 6282"/>
                <a:gd name="T76" fmla="*/ 0 w 4251"/>
                <a:gd name="T77" fmla="*/ 2469 h 6282"/>
                <a:gd name="T78" fmla="*/ 219 w 4251"/>
                <a:gd name="T79" fmla="*/ 2625 h 6282"/>
                <a:gd name="T80" fmla="*/ 406 w 4251"/>
                <a:gd name="T81" fmla="*/ 2688 h 6282"/>
                <a:gd name="T82" fmla="*/ 219 w 4251"/>
                <a:gd name="T83" fmla="*/ 2813 h 6282"/>
                <a:gd name="T84" fmla="*/ 250 w 4251"/>
                <a:gd name="T85" fmla="*/ 3031 h 6282"/>
                <a:gd name="T86" fmla="*/ 437 w 4251"/>
                <a:gd name="T87" fmla="*/ 3156 h 6282"/>
                <a:gd name="T88" fmla="*/ 969 w 4251"/>
                <a:gd name="T89" fmla="*/ 3250 h 6282"/>
                <a:gd name="T90" fmla="*/ 1250 w 4251"/>
                <a:gd name="T91" fmla="*/ 4000 h 6282"/>
                <a:gd name="T92" fmla="*/ 1312 w 4251"/>
                <a:gd name="T93" fmla="*/ 4313 h 6282"/>
                <a:gd name="T94" fmla="*/ 1437 w 4251"/>
                <a:gd name="T95" fmla="*/ 4469 h 6282"/>
                <a:gd name="T96" fmla="*/ 1375 w 4251"/>
                <a:gd name="T97" fmla="*/ 4719 h 6282"/>
                <a:gd name="T98" fmla="*/ 1562 w 4251"/>
                <a:gd name="T99" fmla="*/ 4656 h 6282"/>
                <a:gd name="T100" fmla="*/ 1500 w 4251"/>
                <a:gd name="T101" fmla="*/ 5000 h 6282"/>
                <a:gd name="T102" fmla="*/ 1375 w 4251"/>
                <a:gd name="T103" fmla="*/ 5281 h 6282"/>
                <a:gd name="T104" fmla="*/ 1562 w 4251"/>
                <a:gd name="T105" fmla="*/ 5531 h 6282"/>
                <a:gd name="T106" fmla="*/ 1594 w 4251"/>
                <a:gd name="T107" fmla="*/ 5844 h 6282"/>
                <a:gd name="T108" fmla="*/ 1875 w 4251"/>
                <a:gd name="T109" fmla="*/ 6219 h 6282"/>
                <a:gd name="T110" fmla="*/ 2125 w 4251"/>
                <a:gd name="T111" fmla="*/ 6188 h 6282"/>
                <a:gd name="T112" fmla="*/ 2250 w 4251"/>
                <a:gd name="T113" fmla="*/ 5688 h 6282"/>
                <a:gd name="T114" fmla="*/ 2531 w 4251"/>
                <a:gd name="T115" fmla="*/ 5375 h 6282"/>
                <a:gd name="T116" fmla="*/ 3031 w 4251"/>
                <a:gd name="T117" fmla="*/ 4969 h 6282"/>
                <a:gd name="T118" fmla="*/ 3531 w 4251"/>
                <a:gd name="T119" fmla="*/ 4656 h 6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1" h="6282">
                  <a:moveTo>
                    <a:pt x="3594" y="4438"/>
                  </a:moveTo>
                  <a:lnTo>
                    <a:pt x="3594" y="4438"/>
                  </a:lnTo>
                  <a:cubicBezTo>
                    <a:pt x="3594" y="4375"/>
                    <a:pt x="3562" y="4250"/>
                    <a:pt x="3500" y="4188"/>
                  </a:cubicBezTo>
                  <a:cubicBezTo>
                    <a:pt x="3468" y="4125"/>
                    <a:pt x="3406" y="4063"/>
                    <a:pt x="3375" y="4031"/>
                  </a:cubicBezTo>
                  <a:cubicBezTo>
                    <a:pt x="3344" y="4000"/>
                    <a:pt x="3344" y="3938"/>
                    <a:pt x="3375" y="3875"/>
                  </a:cubicBezTo>
                  <a:cubicBezTo>
                    <a:pt x="3406" y="3844"/>
                    <a:pt x="3468" y="3813"/>
                    <a:pt x="3468" y="3875"/>
                  </a:cubicBezTo>
                  <a:cubicBezTo>
                    <a:pt x="3500" y="3906"/>
                    <a:pt x="3562" y="3938"/>
                    <a:pt x="3625" y="3938"/>
                  </a:cubicBezTo>
                  <a:cubicBezTo>
                    <a:pt x="3656" y="3906"/>
                    <a:pt x="3719" y="3875"/>
                    <a:pt x="3750" y="3844"/>
                  </a:cubicBezTo>
                  <a:cubicBezTo>
                    <a:pt x="3750" y="3781"/>
                    <a:pt x="3719" y="3719"/>
                    <a:pt x="3656" y="3688"/>
                  </a:cubicBezTo>
                  <a:cubicBezTo>
                    <a:pt x="3594" y="3625"/>
                    <a:pt x="3625" y="3594"/>
                    <a:pt x="3687" y="3625"/>
                  </a:cubicBezTo>
                  <a:cubicBezTo>
                    <a:pt x="3750" y="3625"/>
                    <a:pt x="3781" y="3563"/>
                    <a:pt x="3750" y="3500"/>
                  </a:cubicBezTo>
                  <a:cubicBezTo>
                    <a:pt x="3687" y="3438"/>
                    <a:pt x="3687" y="3375"/>
                    <a:pt x="3687" y="3344"/>
                  </a:cubicBezTo>
                  <a:cubicBezTo>
                    <a:pt x="3687" y="3313"/>
                    <a:pt x="3687" y="3313"/>
                    <a:pt x="3750" y="3313"/>
                  </a:cubicBezTo>
                  <a:cubicBezTo>
                    <a:pt x="3781" y="3344"/>
                    <a:pt x="3812" y="3313"/>
                    <a:pt x="3812" y="3281"/>
                  </a:cubicBezTo>
                  <a:cubicBezTo>
                    <a:pt x="3812" y="3219"/>
                    <a:pt x="3781" y="3156"/>
                    <a:pt x="3750" y="3125"/>
                  </a:cubicBezTo>
                  <a:cubicBezTo>
                    <a:pt x="3719" y="3094"/>
                    <a:pt x="3687" y="3031"/>
                    <a:pt x="3687" y="3000"/>
                  </a:cubicBezTo>
                  <a:cubicBezTo>
                    <a:pt x="3656" y="2969"/>
                    <a:pt x="3656" y="2938"/>
                    <a:pt x="3687" y="2938"/>
                  </a:cubicBezTo>
                  <a:cubicBezTo>
                    <a:pt x="3719" y="2906"/>
                    <a:pt x="3750" y="2906"/>
                    <a:pt x="3781" y="2938"/>
                  </a:cubicBezTo>
                  <a:cubicBezTo>
                    <a:pt x="3812" y="2938"/>
                    <a:pt x="3875" y="2938"/>
                    <a:pt x="3875" y="2906"/>
                  </a:cubicBezTo>
                  <a:cubicBezTo>
                    <a:pt x="3906" y="2875"/>
                    <a:pt x="3937" y="2844"/>
                    <a:pt x="3937" y="2813"/>
                  </a:cubicBezTo>
                  <a:cubicBezTo>
                    <a:pt x="3906" y="2781"/>
                    <a:pt x="3875" y="2750"/>
                    <a:pt x="3812" y="2719"/>
                  </a:cubicBezTo>
                  <a:cubicBezTo>
                    <a:pt x="3750" y="2719"/>
                    <a:pt x="3719" y="2625"/>
                    <a:pt x="3719" y="2531"/>
                  </a:cubicBezTo>
                  <a:cubicBezTo>
                    <a:pt x="3719" y="2406"/>
                    <a:pt x="3750" y="2281"/>
                    <a:pt x="3781" y="2219"/>
                  </a:cubicBezTo>
                  <a:cubicBezTo>
                    <a:pt x="3812" y="2156"/>
                    <a:pt x="3812" y="2031"/>
                    <a:pt x="3812" y="1969"/>
                  </a:cubicBezTo>
                  <a:cubicBezTo>
                    <a:pt x="3781" y="1906"/>
                    <a:pt x="3812" y="1844"/>
                    <a:pt x="3875" y="1781"/>
                  </a:cubicBezTo>
                  <a:cubicBezTo>
                    <a:pt x="3906" y="1750"/>
                    <a:pt x="3969" y="1688"/>
                    <a:pt x="4000" y="1625"/>
                  </a:cubicBezTo>
                  <a:cubicBezTo>
                    <a:pt x="4031" y="1594"/>
                    <a:pt x="3969" y="1563"/>
                    <a:pt x="3875" y="1563"/>
                  </a:cubicBezTo>
                  <a:cubicBezTo>
                    <a:pt x="3781" y="1563"/>
                    <a:pt x="3750" y="1531"/>
                    <a:pt x="3781" y="1500"/>
                  </a:cubicBezTo>
                  <a:cubicBezTo>
                    <a:pt x="3812" y="1469"/>
                    <a:pt x="3906" y="1438"/>
                    <a:pt x="3969" y="1438"/>
                  </a:cubicBezTo>
                  <a:cubicBezTo>
                    <a:pt x="4031" y="1438"/>
                    <a:pt x="4125" y="1344"/>
                    <a:pt x="4187" y="1250"/>
                  </a:cubicBezTo>
                  <a:cubicBezTo>
                    <a:pt x="4250" y="1125"/>
                    <a:pt x="4250" y="1031"/>
                    <a:pt x="4187" y="969"/>
                  </a:cubicBezTo>
                  <a:cubicBezTo>
                    <a:pt x="4125" y="938"/>
                    <a:pt x="4031" y="906"/>
                    <a:pt x="3969" y="938"/>
                  </a:cubicBezTo>
                  <a:cubicBezTo>
                    <a:pt x="3937" y="938"/>
                    <a:pt x="3875" y="1000"/>
                    <a:pt x="3875" y="1063"/>
                  </a:cubicBezTo>
                  <a:cubicBezTo>
                    <a:pt x="3875" y="1094"/>
                    <a:pt x="3844" y="1156"/>
                    <a:pt x="3812" y="1156"/>
                  </a:cubicBezTo>
                  <a:cubicBezTo>
                    <a:pt x="3781" y="1156"/>
                    <a:pt x="3750" y="1156"/>
                    <a:pt x="3750" y="1125"/>
                  </a:cubicBezTo>
                  <a:cubicBezTo>
                    <a:pt x="3719" y="1094"/>
                    <a:pt x="3656" y="1156"/>
                    <a:pt x="3594" y="1250"/>
                  </a:cubicBezTo>
                  <a:cubicBezTo>
                    <a:pt x="3531" y="1375"/>
                    <a:pt x="3500" y="1313"/>
                    <a:pt x="3500" y="1156"/>
                  </a:cubicBezTo>
                  <a:cubicBezTo>
                    <a:pt x="3531" y="1000"/>
                    <a:pt x="3531" y="875"/>
                    <a:pt x="3500" y="875"/>
                  </a:cubicBezTo>
                  <a:cubicBezTo>
                    <a:pt x="3468" y="875"/>
                    <a:pt x="3437" y="938"/>
                    <a:pt x="3437" y="969"/>
                  </a:cubicBezTo>
                  <a:cubicBezTo>
                    <a:pt x="3437" y="1000"/>
                    <a:pt x="3375" y="1063"/>
                    <a:pt x="3312" y="1094"/>
                  </a:cubicBezTo>
                  <a:cubicBezTo>
                    <a:pt x="3250" y="1125"/>
                    <a:pt x="3250" y="1094"/>
                    <a:pt x="3281" y="1031"/>
                  </a:cubicBezTo>
                  <a:cubicBezTo>
                    <a:pt x="3281" y="969"/>
                    <a:pt x="3281" y="906"/>
                    <a:pt x="3250" y="906"/>
                  </a:cubicBezTo>
                  <a:cubicBezTo>
                    <a:pt x="3219" y="875"/>
                    <a:pt x="3125" y="875"/>
                    <a:pt x="3062" y="906"/>
                  </a:cubicBezTo>
                  <a:cubicBezTo>
                    <a:pt x="3000" y="906"/>
                    <a:pt x="2906" y="969"/>
                    <a:pt x="2844" y="1000"/>
                  </a:cubicBezTo>
                  <a:cubicBezTo>
                    <a:pt x="2781" y="1031"/>
                    <a:pt x="2750" y="1031"/>
                    <a:pt x="2750" y="1000"/>
                  </a:cubicBezTo>
                  <a:cubicBezTo>
                    <a:pt x="2750" y="969"/>
                    <a:pt x="2812" y="906"/>
                    <a:pt x="2875" y="844"/>
                  </a:cubicBezTo>
                  <a:cubicBezTo>
                    <a:pt x="2937" y="813"/>
                    <a:pt x="3062" y="750"/>
                    <a:pt x="3156" y="750"/>
                  </a:cubicBezTo>
                  <a:cubicBezTo>
                    <a:pt x="3219" y="750"/>
                    <a:pt x="3344" y="750"/>
                    <a:pt x="3375" y="750"/>
                  </a:cubicBezTo>
                  <a:cubicBezTo>
                    <a:pt x="3437" y="750"/>
                    <a:pt x="3500" y="719"/>
                    <a:pt x="3531" y="656"/>
                  </a:cubicBezTo>
                  <a:cubicBezTo>
                    <a:pt x="3562" y="625"/>
                    <a:pt x="3562" y="563"/>
                    <a:pt x="3500" y="531"/>
                  </a:cubicBezTo>
                  <a:cubicBezTo>
                    <a:pt x="3468" y="500"/>
                    <a:pt x="3406" y="438"/>
                    <a:pt x="3375" y="375"/>
                  </a:cubicBezTo>
                  <a:cubicBezTo>
                    <a:pt x="3375" y="344"/>
                    <a:pt x="3312" y="281"/>
                    <a:pt x="3281" y="281"/>
                  </a:cubicBezTo>
                  <a:cubicBezTo>
                    <a:pt x="3219" y="281"/>
                    <a:pt x="3187" y="250"/>
                    <a:pt x="3187" y="219"/>
                  </a:cubicBezTo>
                  <a:cubicBezTo>
                    <a:pt x="3219" y="156"/>
                    <a:pt x="3156" y="94"/>
                    <a:pt x="3062" y="63"/>
                  </a:cubicBezTo>
                  <a:cubicBezTo>
                    <a:pt x="2969" y="31"/>
                    <a:pt x="2781" y="0"/>
                    <a:pt x="2656" y="0"/>
                  </a:cubicBezTo>
                  <a:cubicBezTo>
                    <a:pt x="2500" y="0"/>
                    <a:pt x="2375" y="125"/>
                    <a:pt x="2344" y="250"/>
                  </a:cubicBezTo>
                  <a:cubicBezTo>
                    <a:pt x="2312" y="375"/>
                    <a:pt x="2219" y="406"/>
                    <a:pt x="2156" y="344"/>
                  </a:cubicBezTo>
                  <a:cubicBezTo>
                    <a:pt x="2062" y="281"/>
                    <a:pt x="1969" y="250"/>
                    <a:pt x="1906" y="281"/>
                  </a:cubicBezTo>
                  <a:cubicBezTo>
                    <a:pt x="1844" y="313"/>
                    <a:pt x="1844" y="406"/>
                    <a:pt x="1906" y="500"/>
                  </a:cubicBezTo>
                  <a:cubicBezTo>
                    <a:pt x="1969" y="594"/>
                    <a:pt x="1969" y="688"/>
                    <a:pt x="1937" y="719"/>
                  </a:cubicBezTo>
                  <a:cubicBezTo>
                    <a:pt x="1906" y="719"/>
                    <a:pt x="1875" y="781"/>
                    <a:pt x="1875" y="813"/>
                  </a:cubicBezTo>
                  <a:cubicBezTo>
                    <a:pt x="1875" y="875"/>
                    <a:pt x="1812" y="844"/>
                    <a:pt x="1719" y="750"/>
                  </a:cubicBezTo>
                  <a:cubicBezTo>
                    <a:pt x="1656" y="656"/>
                    <a:pt x="1562" y="688"/>
                    <a:pt x="1562" y="813"/>
                  </a:cubicBezTo>
                  <a:cubicBezTo>
                    <a:pt x="1562" y="938"/>
                    <a:pt x="1562" y="1000"/>
                    <a:pt x="1531" y="938"/>
                  </a:cubicBezTo>
                  <a:cubicBezTo>
                    <a:pt x="1500" y="906"/>
                    <a:pt x="1437" y="906"/>
                    <a:pt x="1406" y="938"/>
                  </a:cubicBezTo>
                  <a:cubicBezTo>
                    <a:pt x="1344" y="969"/>
                    <a:pt x="1312" y="938"/>
                    <a:pt x="1312" y="844"/>
                  </a:cubicBezTo>
                  <a:cubicBezTo>
                    <a:pt x="1312" y="750"/>
                    <a:pt x="1219" y="719"/>
                    <a:pt x="1125" y="781"/>
                  </a:cubicBezTo>
                  <a:cubicBezTo>
                    <a:pt x="1031" y="813"/>
                    <a:pt x="969" y="938"/>
                    <a:pt x="1031" y="1000"/>
                  </a:cubicBezTo>
                  <a:cubicBezTo>
                    <a:pt x="1062" y="1094"/>
                    <a:pt x="1062" y="1125"/>
                    <a:pt x="969" y="1063"/>
                  </a:cubicBezTo>
                  <a:cubicBezTo>
                    <a:pt x="906" y="1031"/>
                    <a:pt x="844" y="1031"/>
                    <a:pt x="812" y="1125"/>
                  </a:cubicBezTo>
                  <a:cubicBezTo>
                    <a:pt x="812" y="1188"/>
                    <a:pt x="750" y="1281"/>
                    <a:pt x="687" y="1281"/>
                  </a:cubicBezTo>
                  <a:cubicBezTo>
                    <a:pt x="656" y="1281"/>
                    <a:pt x="594" y="1344"/>
                    <a:pt x="562" y="1406"/>
                  </a:cubicBezTo>
                  <a:cubicBezTo>
                    <a:pt x="531" y="1500"/>
                    <a:pt x="469" y="1594"/>
                    <a:pt x="406" y="1656"/>
                  </a:cubicBezTo>
                  <a:cubicBezTo>
                    <a:pt x="375" y="1688"/>
                    <a:pt x="406" y="1750"/>
                    <a:pt x="469" y="1750"/>
                  </a:cubicBezTo>
                  <a:cubicBezTo>
                    <a:pt x="531" y="1750"/>
                    <a:pt x="594" y="1813"/>
                    <a:pt x="562" y="1906"/>
                  </a:cubicBezTo>
                  <a:cubicBezTo>
                    <a:pt x="562" y="1969"/>
                    <a:pt x="500" y="2063"/>
                    <a:pt x="437" y="2125"/>
                  </a:cubicBezTo>
                  <a:cubicBezTo>
                    <a:pt x="375" y="2188"/>
                    <a:pt x="250" y="2281"/>
                    <a:pt x="156" y="2313"/>
                  </a:cubicBezTo>
                  <a:cubicBezTo>
                    <a:pt x="62" y="2344"/>
                    <a:pt x="0" y="2438"/>
                    <a:pt x="0" y="2469"/>
                  </a:cubicBezTo>
                  <a:cubicBezTo>
                    <a:pt x="0" y="2531"/>
                    <a:pt x="31" y="2563"/>
                    <a:pt x="94" y="2563"/>
                  </a:cubicBezTo>
                  <a:cubicBezTo>
                    <a:pt x="125" y="2594"/>
                    <a:pt x="187" y="2625"/>
                    <a:pt x="219" y="2625"/>
                  </a:cubicBezTo>
                  <a:cubicBezTo>
                    <a:pt x="219" y="2656"/>
                    <a:pt x="281" y="2656"/>
                    <a:pt x="312" y="2656"/>
                  </a:cubicBezTo>
                  <a:cubicBezTo>
                    <a:pt x="375" y="2656"/>
                    <a:pt x="406" y="2656"/>
                    <a:pt x="406" y="2688"/>
                  </a:cubicBezTo>
                  <a:cubicBezTo>
                    <a:pt x="437" y="2719"/>
                    <a:pt x="406" y="2750"/>
                    <a:pt x="375" y="2781"/>
                  </a:cubicBezTo>
                  <a:cubicBezTo>
                    <a:pt x="344" y="2813"/>
                    <a:pt x="281" y="2813"/>
                    <a:pt x="219" y="2813"/>
                  </a:cubicBezTo>
                  <a:cubicBezTo>
                    <a:pt x="187" y="2844"/>
                    <a:pt x="156" y="2875"/>
                    <a:pt x="187" y="2906"/>
                  </a:cubicBezTo>
                  <a:cubicBezTo>
                    <a:pt x="187" y="2938"/>
                    <a:pt x="219" y="3000"/>
                    <a:pt x="250" y="3031"/>
                  </a:cubicBezTo>
                  <a:cubicBezTo>
                    <a:pt x="250" y="3063"/>
                    <a:pt x="281" y="3094"/>
                    <a:pt x="281" y="3125"/>
                  </a:cubicBezTo>
                  <a:cubicBezTo>
                    <a:pt x="312" y="3156"/>
                    <a:pt x="375" y="3156"/>
                    <a:pt x="437" y="3156"/>
                  </a:cubicBezTo>
                  <a:cubicBezTo>
                    <a:pt x="500" y="3156"/>
                    <a:pt x="625" y="3156"/>
                    <a:pt x="687" y="3125"/>
                  </a:cubicBezTo>
                  <a:cubicBezTo>
                    <a:pt x="750" y="3125"/>
                    <a:pt x="875" y="3188"/>
                    <a:pt x="969" y="3250"/>
                  </a:cubicBezTo>
                  <a:cubicBezTo>
                    <a:pt x="1031" y="3344"/>
                    <a:pt x="1125" y="3469"/>
                    <a:pt x="1187" y="3594"/>
                  </a:cubicBezTo>
                  <a:cubicBezTo>
                    <a:pt x="1219" y="3719"/>
                    <a:pt x="1250" y="3906"/>
                    <a:pt x="1250" y="4000"/>
                  </a:cubicBezTo>
                  <a:cubicBezTo>
                    <a:pt x="1250" y="4094"/>
                    <a:pt x="1219" y="4219"/>
                    <a:pt x="1219" y="4250"/>
                  </a:cubicBezTo>
                  <a:cubicBezTo>
                    <a:pt x="1219" y="4313"/>
                    <a:pt x="1250" y="4344"/>
                    <a:pt x="1312" y="4313"/>
                  </a:cubicBezTo>
                  <a:cubicBezTo>
                    <a:pt x="1375" y="4313"/>
                    <a:pt x="1437" y="4344"/>
                    <a:pt x="1469" y="4375"/>
                  </a:cubicBezTo>
                  <a:cubicBezTo>
                    <a:pt x="1500" y="4438"/>
                    <a:pt x="1469" y="4469"/>
                    <a:pt x="1437" y="4469"/>
                  </a:cubicBezTo>
                  <a:cubicBezTo>
                    <a:pt x="1406" y="4500"/>
                    <a:pt x="1375" y="4531"/>
                    <a:pt x="1375" y="4594"/>
                  </a:cubicBezTo>
                  <a:cubicBezTo>
                    <a:pt x="1344" y="4625"/>
                    <a:pt x="1344" y="4688"/>
                    <a:pt x="1375" y="4719"/>
                  </a:cubicBezTo>
                  <a:cubicBezTo>
                    <a:pt x="1406" y="4750"/>
                    <a:pt x="1437" y="4719"/>
                    <a:pt x="1500" y="4688"/>
                  </a:cubicBezTo>
                  <a:cubicBezTo>
                    <a:pt x="1531" y="4625"/>
                    <a:pt x="1562" y="4625"/>
                    <a:pt x="1562" y="4656"/>
                  </a:cubicBezTo>
                  <a:cubicBezTo>
                    <a:pt x="1562" y="4719"/>
                    <a:pt x="1562" y="4813"/>
                    <a:pt x="1562" y="4875"/>
                  </a:cubicBezTo>
                  <a:cubicBezTo>
                    <a:pt x="1562" y="4938"/>
                    <a:pt x="1531" y="5000"/>
                    <a:pt x="1500" y="5000"/>
                  </a:cubicBezTo>
                  <a:cubicBezTo>
                    <a:pt x="1437" y="5000"/>
                    <a:pt x="1406" y="5031"/>
                    <a:pt x="1406" y="5094"/>
                  </a:cubicBezTo>
                  <a:cubicBezTo>
                    <a:pt x="1406" y="5125"/>
                    <a:pt x="1375" y="5219"/>
                    <a:pt x="1375" y="5281"/>
                  </a:cubicBezTo>
                  <a:cubicBezTo>
                    <a:pt x="1375" y="5375"/>
                    <a:pt x="1406" y="5438"/>
                    <a:pt x="1437" y="5469"/>
                  </a:cubicBezTo>
                  <a:cubicBezTo>
                    <a:pt x="1469" y="5500"/>
                    <a:pt x="1531" y="5531"/>
                    <a:pt x="1562" y="5531"/>
                  </a:cubicBezTo>
                  <a:cubicBezTo>
                    <a:pt x="1594" y="5531"/>
                    <a:pt x="1594" y="5563"/>
                    <a:pt x="1562" y="5594"/>
                  </a:cubicBezTo>
                  <a:cubicBezTo>
                    <a:pt x="1531" y="5625"/>
                    <a:pt x="1562" y="5750"/>
                    <a:pt x="1594" y="5844"/>
                  </a:cubicBezTo>
                  <a:cubicBezTo>
                    <a:pt x="1656" y="5938"/>
                    <a:pt x="1719" y="6094"/>
                    <a:pt x="1750" y="6125"/>
                  </a:cubicBezTo>
                  <a:cubicBezTo>
                    <a:pt x="1781" y="6188"/>
                    <a:pt x="1844" y="6250"/>
                    <a:pt x="1875" y="6219"/>
                  </a:cubicBezTo>
                  <a:cubicBezTo>
                    <a:pt x="1875" y="6219"/>
                    <a:pt x="1937" y="6219"/>
                    <a:pt x="2000" y="6250"/>
                  </a:cubicBezTo>
                  <a:cubicBezTo>
                    <a:pt x="2031" y="6281"/>
                    <a:pt x="2094" y="6250"/>
                    <a:pt x="2125" y="6188"/>
                  </a:cubicBezTo>
                  <a:cubicBezTo>
                    <a:pt x="2156" y="6125"/>
                    <a:pt x="2187" y="6031"/>
                    <a:pt x="2219" y="5969"/>
                  </a:cubicBezTo>
                  <a:cubicBezTo>
                    <a:pt x="2219" y="5906"/>
                    <a:pt x="2250" y="5781"/>
                    <a:pt x="2250" y="5688"/>
                  </a:cubicBezTo>
                  <a:cubicBezTo>
                    <a:pt x="2250" y="5625"/>
                    <a:pt x="2312" y="5500"/>
                    <a:pt x="2344" y="5469"/>
                  </a:cubicBezTo>
                  <a:cubicBezTo>
                    <a:pt x="2406" y="5406"/>
                    <a:pt x="2468" y="5375"/>
                    <a:pt x="2531" y="5375"/>
                  </a:cubicBezTo>
                  <a:cubicBezTo>
                    <a:pt x="2594" y="5375"/>
                    <a:pt x="2687" y="5281"/>
                    <a:pt x="2750" y="5188"/>
                  </a:cubicBezTo>
                  <a:cubicBezTo>
                    <a:pt x="2812" y="5094"/>
                    <a:pt x="2937" y="5000"/>
                    <a:pt x="3031" y="4969"/>
                  </a:cubicBezTo>
                  <a:cubicBezTo>
                    <a:pt x="3094" y="4938"/>
                    <a:pt x="3219" y="4875"/>
                    <a:pt x="3312" y="4844"/>
                  </a:cubicBezTo>
                  <a:cubicBezTo>
                    <a:pt x="3375" y="4813"/>
                    <a:pt x="3468" y="4719"/>
                    <a:pt x="3531" y="4656"/>
                  </a:cubicBezTo>
                  <a:cubicBezTo>
                    <a:pt x="3562" y="4594"/>
                    <a:pt x="3594" y="4469"/>
                    <a:pt x="3594" y="4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4"/>
            <p:cNvSpPr>
              <a:spLocks noChangeArrowheads="1"/>
            </p:cNvSpPr>
            <p:nvPr/>
          </p:nvSpPr>
          <p:spPr bwMode="auto">
            <a:xfrm>
              <a:off x="1696" y="1394"/>
              <a:ext cx="467" cy="509"/>
            </a:xfrm>
            <a:custGeom>
              <a:avLst/>
              <a:gdLst>
                <a:gd name="T0" fmla="*/ 688 w 2064"/>
                <a:gd name="T1" fmla="*/ 844 h 2251"/>
                <a:gd name="T2" fmla="*/ 688 w 2064"/>
                <a:gd name="T3" fmla="*/ 844 h 2251"/>
                <a:gd name="T4" fmla="*/ 781 w 2064"/>
                <a:gd name="T5" fmla="*/ 813 h 2251"/>
                <a:gd name="T6" fmla="*/ 813 w 2064"/>
                <a:gd name="T7" fmla="*/ 844 h 2251"/>
                <a:gd name="T8" fmla="*/ 938 w 2064"/>
                <a:gd name="T9" fmla="*/ 1000 h 2251"/>
                <a:gd name="T10" fmla="*/ 1125 w 2064"/>
                <a:gd name="T11" fmla="*/ 1219 h 2251"/>
                <a:gd name="T12" fmla="*/ 1125 w 2064"/>
                <a:gd name="T13" fmla="*/ 1407 h 2251"/>
                <a:gd name="T14" fmla="*/ 1188 w 2064"/>
                <a:gd name="T15" fmla="*/ 1407 h 2251"/>
                <a:gd name="T16" fmla="*/ 1281 w 2064"/>
                <a:gd name="T17" fmla="*/ 1407 h 2251"/>
                <a:gd name="T18" fmla="*/ 1438 w 2064"/>
                <a:gd name="T19" fmla="*/ 1563 h 2251"/>
                <a:gd name="T20" fmla="*/ 1375 w 2064"/>
                <a:gd name="T21" fmla="*/ 1594 h 2251"/>
                <a:gd name="T22" fmla="*/ 1250 w 2064"/>
                <a:gd name="T23" fmla="*/ 1563 h 2251"/>
                <a:gd name="T24" fmla="*/ 1156 w 2064"/>
                <a:gd name="T25" fmla="*/ 1657 h 2251"/>
                <a:gd name="T26" fmla="*/ 1031 w 2064"/>
                <a:gd name="T27" fmla="*/ 1750 h 2251"/>
                <a:gd name="T28" fmla="*/ 906 w 2064"/>
                <a:gd name="T29" fmla="*/ 1813 h 2251"/>
                <a:gd name="T30" fmla="*/ 1000 w 2064"/>
                <a:gd name="T31" fmla="*/ 1875 h 2251"/>
                <a:gd name="T32" fmla="*/ 1250 w 2064"/>
                <a:gd name="T33" fmla="*/ 2000 h 2251"/>
                <a:gd name="T34" fmla="*/ 1531 w 2064"/>
                <a:gd name="T35" fmla="*/ 2219 h 2251"/>
                <a:gd name="T36" fmla="*/ 1625 w 2064"/>
                <a:gd name="T37" fmla="*/ 2157 h 2251"/>
                <a:gd name="T38" fmla="*/ 1688 w 2064"/>
                <a:gd name="T39" fmla="*/ 2125 h 2251"/>
                <a:gd name="T40" fmla="*/ 1781 w 2064"/>
                <a:gd name="T41" fmla="*/ 2063 h 2251"/>
                <a:gd name="T42" fmla="*/ 1688 w 2064"/>
                <a:gd name="T43" fmla="*/ 1844 h 2251"/>
                <a:gd name="T44" fmla="*/ 1594 w 2064"/>
                <a:gd name="T45" fmla="*/ 1657 h 2251"/>
                <a:gd name="T46" fmla="*/ 1781 w 2064"/>
                <a:gd name="T47" fmla="*/ 1688 h 2251"/>
                <a:gd name="T48" fmla="*/ 1938 w 2064"/>
                <a:gd name="T49" fmla="*/ 1750 h 2251"/>
                <a:gd name="T50" fmla="*/ 2031 w 2064"/>
                <a:gd name="T51" fmla="*/ 1594 h 2251"/>
                <a:gd name="T52" fmla="*/ 2063 w 2064"/>
                <a:gd name="T53" fmla="*/ 1500 h 2251"/>
                <a:gd name="T54" fmla="*/ 2000 w 2064"/>
                <a:gd name="T55" fmla="*/ 1469 h 2251"/>
                <a:gd name="T56" fmla="*/ 1813 w 2064"/>
                <a:gd name="T57" fmla="*/ 1375 h 2251"/>
                <a:gd name="T58" fmla="*/ 1625 w 2064"/>
                <a:gd name="T59" fmla="*/ 1188 h 2251"/>
                <a:gd name="T60" fmla="*/ 1625 w 2064"/>
                <a:gd name="T61" fmla="*/ 1063 h 2251"/>
                <a:gd name="T62" fmla="*/ 1688 w 2064"/>
                <a:gd name="T63" fmla="*/ 969 h 2251"/>
                <a:gd name="T64" fmla="*/ 1594 w 2064"/>
                <a:gd name="T65" fmla="*/ 813 h 2251"/>
                <a:gd name="T66" fmla="*/ 1469 w 2064"/>
                <a:gd name="T67" fmla="*/ 688 h 2251"/>
                <a:gd name="T68" fmla="*/ 1344 w 2064"/>
                <a:gd name="T69" fmla="*/ 594 h 2251"/>
                <a:gd name="T70" fmla="*/ 1219 w 2064"/>
                <a:gd name="T71" fmla="*/ 500 h 2251"/>
                <a:gd name="T72" fmla="*/ 1125 w 2064"/>
                <a:gd name="T73" fmla="*/ 407 h 2251"/>
                <a:gd name="T74" fmla="*/ 1031 w 2064"/>
                <a:gd name="T75" fmla="*/ 282 h 2251"/>
                <a:gd name="T76" fmla="*/ 969 w 2064"/>
                <a:gd name="T77" fmla="*/ 125 h 2251"/>
                <a:gd name="T78" fmla="*/ 844 w 2064"/>
                <a:gd name="T79" fmla="*/ 32 h 2251"/>
                <a:gd name="T80" fmla="*/ 750 w 2064"/>
                <a:gd name="T81" fmla="*/ 157 h 2251"/>
                <a:gd name="T82" fmla="*/ 719 w 2064"/>
                <a:gd name="T83" fmla="*/ 313 h 2251"/>
                <a:gd name="T84" fmla="*/ 656 w 2064"/>
                <a:gd name="T85" fmla="*/ 219 h 2251"/>
                <a:gd name="T86" fmla="*/ 563 w 2064"/>
                <a:gd name="T87" fmla="*/ 63 h 2251"/>
                <a:gd name="T88" fmla="*/ 469 w 2064"/>
                <a:gd name="T89" fmla="*/ 63 h 2251"/>
                <a:gd name="T90" fmla="*/ 406 w 2064"/>
                <a:gd name="T91" fmla="*/ 157 h 2251"/>
                <a:gd name="T92" fmla="*/ 406 w 2064"/>
                <a:gd name="T93" fmla="*/ 407 h 2251"/>
                <a:gd name="T94" fmla="*/ 375 w 2064"/>
                <a:gd name="T95" fmla="*/ 594 h 2251"/>
                <a:gd name="T96" fmla="*/ 344 w 2064"/>
                <a:gd name="T97" fmla="*/ 500 h 2251"/>
                <a:gd name="T98" fmla="*/ 344 w 2064"/>
                <a:gd name="T99" fmla="*/ 250 h 2251"/>
                <a:gd name="T100" fmla="*/ 344 w 2064"/>
                <a:gd name="T101" fmla="*/ 32 h 2251"/>
                <a:gd name="T102" fmla="*/ 219 w 2064"/>
                <a:gd name="T103" fmla="*/ 32 h 2251"/>
                <a:gd name="T104" fmla="*/ 31 w 2064"/>
                <a:gd name="T105" fmla="*/ 219 h 2251"/>
                <a:gd name="T106" fmla="*/ 0 w 2064"/>
                <a:gd name="T107" fmla="*/ 500 h 2251"/>
                <a:gd name="T108" fmla="*/ 94 w 2064"/>
                <a:gd name="T109" fmla="*/ 719 h 2251"/>
                <a:gd name="T110" fmla="*/ 250 w 2064"/>
                <a:gd name="T111" fmla="*/ 844 h 2251"/>
                <a:gd name="T112" fmla="*/ 438 w 2064"/>
                <a:gd name="T113" fmla="*/ 907 h 2251"/>
                <a:gd name="T114" fmla="*/ 688 w 2064"/>
                <a:gd name="T115" fmla="*/ 844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4" h="2251">
                  <a:moveTo>
                    <a:pt x="688" y="844"/>
                  </a:moveTo>
                  <a:lnTo>
                    <a:pt x="688" y="844"/>
                  </a:lnTo>
                  <a:cubicBezTo>
                    <a:pt x="750" y="844"/>
                    <a:pt x="781" y="844"/>
                    <a:pt x="781" y="813"/>
                  </a:cubicBezTo>
                  <a:cubicBezTo>
                    <a:pt x="781" y="782"/>
                    <a:pt x="813" y="813"/>
                    <a:pt x="813" y="844"/>
                  </a:cubicBezTo>
                  <a:cubicBezTo>
                    <a:pt x="844" y="907"/>
                    <a:pt x="875" y="969"/>
                    <a:pt x="938" y="1000"/>
                  </a:cubicBezTo>
                  <a:cubicBezTo>
                    <a:pt x="1000" y="1063"/>
                    <a:pt x="1094" y="1125"/>
                    <a:pt x="1125" y="1219"/>
                  </a:cubicBezTo>
                  <a:cubicBezTo>
                    <a:pt x="1188" y="1282"/>
                    <a:pt x="1188" y="1375"/>
                    <a:pt x="1125" y="1407"/>
                  </a:cubicBezTo>
                  <a:cubicBezTo>
                    <a:pt x="1125" y="1407"/>
                    <a:pt x="1125" y="1407"/>
                    <a:pt x="1188" y="1407"/>
                  </a:cubicBezTo>
                  <a:cubicBezTo>
                    <a:pt x="1281" y="1407"/>
                    <a:pt x="1281" y="1407"/>
                    <a:pt x="1281" y="1407"/>
                  </a:cubicBezTo>
                  <a:cubicBezTo>
                    <a:pt x="1375" y="1469"/>
                    <a:pt x="1438" y="1532"/>
                    <a:pt x="1438" y="1563"/>
                  </a:cubicBezTo>
                  <a:cubicBezTo>
                    <a:pt x="1406" y="1594"/>
                    <a:pt x="1406" y="1625"/>
                    <a:pt x="1375" y="1594"/>
                  </a:cubicBezTo>
                  <a:cubicBezTo>
                    <a:pt x="1344" y="1594"/>
                    <a:pt x="1281" y="1594"/>
                    <a:pt x="1250" y="1563"/>
                  </a:cubicBezTo>
                  <a:cubicBezTo>
                    <a:pt x="1219" y="1563"/>
                    <a:pt x="1156" y="1594"/>
                    <a:pt x="1156" y="1657"/>
                  </a:cubicBezTo>
                  <a:cubicBezTo>
                    <a:pt x="1125" y="1688"/>
                    <a:pt x="1094" y="1719"/>
                    <a:pt x="1031" y="1750"/>
                  </a:cubicBezTo>
                  <a:cubicBezTo>
                    <a:pt x="969" y="1750"/>
                    <a:pt x="906" y="1782"/>
                    <a:pt x="906" y="1813"/>
                  </a:cubicBezTo>
                  <a:cubicBezTo>
                    <a:pt x="906" y="1844"/>
                    <a:pt x="969" y="1875"/>
                    <a:pt x="1000" y="1875"/>
                  </a:cubicBezTo>
                  <a:cubicBezTo>
                    <a:pt x="1063" y="1875"/>
                    <a:pt x="1156" y="1938"/>
                    <a:pt x="1250" y="2000"/>
                  </a:cubicBezTo>
                  <a:cubicBezTo>
                    <a:pt x="1313" y="2094"/>
                    <a:pt x="1469" y="2188"/>
                    <a:pt x="1531" y="2219"/>
                  </a:cubicBezTo>
                  <a:cubicBezTo>
                    <a:pt x="1625" y="2250"/>
                    <a:pt x="1688" y="2219"/>
                    <a:pt x="1625" y="2157"/>
                  </a:cubicBezTo>
                  <a:cubicBezTo>
                    <a:pt x="1594" y="2094"/>
                    <a:pt x="1625" y="2063"/>
                    <a:pt x="1688" y="2125"/>
                  </a:cubicBezTo>
                  <a:cubicBezTo>
                    <a:pt x="1750" y="2157"/>
                    <a:pt x="1781" y="2157"/>
                    <a:pt x="1781" y="2063"/>
                  </a:cubicBezTo>
                  <a:cubicBezTo>
                    <a:pt x="1781" y="2000"/>
                    <a:pt x="1750" y="1907"/>
                    <a:pt x="1688" y="1844"/>
                  </a:cubicBezTo>
                  <a:cubicBezTo>
                    <a:pt x="1625" y="1782"/>
                    <a:pt x="1594" y="1719"/>
                    <a:pt x="1594" y="1657"/>
                  </a:cubicBezTo>
                  <a:cubicBezTo>
                    <a:pt x="1625" y="1594"/>
                    <a:pt x="1719" y="1625"/>
                    <a:pt x="1781" y="1688"/>
                  </a:cubicBezTo>
                  <a:cubicBezTo>
                    <a:pt x="1844" y="1750"/>
                    <a:pt x="1938" y="1782"/>
                    <a:pt x="1938" y="1750"/>
                  </a:cubicBezTo>
                  <a:cubicBezTo>
                    <a:pt x="1938" y="1719"/>
                    <a:pt x="2000" y="1657"/>
                    <a:pt x="2031" y="1594"/>
                  </a:cubicBezTo>
                  <a:cubicBezTo>
                    <a:pt x="2063" y="1563"/>
                    <a:pt x="2063" y="1532"/>
                    <a:pt x="2063" y="1500"/>
                  </a:cubicBezTo>
                  <a:cubicBezTo>
                    <a:pt x="2063" y="1469"/>
                    <a:pt x="2031" y="1469"/>
                    <a:pt x="2000" y="1469"/>
                  </a:cubicBezTo>
                  <a:cubicBezTo>
                    <a:pt x="1969" y="1469"/>
                    <a:pt x="1875" y="1438"/>
                    <a:pt x="1813" y="1375"/>
                  </a:cubicBezTo>
                  <a:cubicBezTo>
                    <a:pt x="1750" y="1344"/>
                    <a:pt x="1656" y="1250"/>
                    <a:pt x="1625" y="1188"/>
                  </a:cubicBezTo>
                  <a:cubicBezTo>
                    <a:pt x="1594" y="1125"/>
                    <a:pt x="1594" y="1063"/>
                    <a:pt x="1625" y="1063"/>
                  </a:cubicBezTo>
                  <a:cubicBezTo>
                    <a:pt x="1688" y="1032"/>
                    <a:pt x="1719" y="1000"/>
                    <a:pt x="1688" y="969"/>
                  </a:cubicBezTo>
                  <a:cubicBezTo>
                    <a:pt x="1656" y="938"/>
                    <a:pt x="1625" y="844"/>
                    <a:pt x="1594" y="813"/>
                  </a:cubicBezTo>
                  <a:cubicBezTo>
                    <a:pt x="1563" y="750"/>
                    <a:pt x="1500" y="688"/>
                    <a:pt x="1469" y="688"/>
                  </a:cubicBezTo>
                  <a:cubicBezTo>
                    <a:pt x="1438" y="688"/>
                    <a:pt x="1375" y="657"/>
                    <a:pt x="1344" y="594"/>
                  </a:cubicBezTo>
                  <a:cubicBezTo>
                    <a:pt x="1313" y="563"/>
                    <a:pt x="1250" y="500"/>
                    <a:pt x="1219" y="500"/>
                  </a:cubicBezTo>
                  <a:cubicBezTo>
                    <a:pt x="1188" y="500"/>
                    <a:pt x="1156" y="469"/>
                    <a:pt x="1125" y="407"/>
                  </a:cubicBezTo>
                  <a:cubicBezTo>
                    <a:pt x="1125" y="375"/>
                    <a:pt x="1063" y="313"/>
                    <a:pt x="1031" y="282"/>
                  </a:cubicBezTo>
                  <a:cubicBezTo>
                    <a:pt x="1000" y="250"/>
                    <a:pt x="969" y="188"/>
                    <a:pt x="969" y="125"/>
                  </a:cubicBezTo>
                  <a:cubicBezTo>
                    <a:pt x="969" y="94"/>
                    <a:pt x="906" y="32"/>
                    <a:pt x="844" y="32"/>
                  </a:cubicBezTo>
                  <a:cubicBezTo>
                    <a:pt x="781" y="32"/>
                    <a:pt x="750" y="94"/>
                    <a:pt x="750" y="157"/>
                  </a:cubicBezTo>
                  <a:cubicBezTo>
                    <a:pt x="719" y="219"/>
                    <a:pt x="719" y="282"/>
                    <a:pt x="719" y="313"/>
                  </a:cubicBezTo>
                  <a:cubicBezTo>
                    <a:pt x="719" y="344"/>
                    <a:pt x="688" y="313"/>
                    <a:pt x="656" y="219"/>
                  </a:cubicBezTo>
                  <a:cubicBezTo>
                    <a:pt x="656" y="125"/>
                    <a:pt x="594" y="63"/>
                    <a:pt x="563" y="63"/>
                  </a:cubicBezTo>
                  <a:cubicBezTo>
                    <a:pt x="531" y="32"/>
                    <a:pt x="500" y="63"/>
                    <a:pt x="469" y="63"/>
                  </a:cubicBezTo>
                  <a:cubicBezTo>
                    <a:pt x="438" y="94"/>
                    <a:pt x="406" y="125"/>
                    <a:pt x="406" y="157"/>
                  </a:cubicBezTo>
                  <a:cubicBezTo>
                    <a:pt x="375" y="188"/>
                    <a:pt x="375" y="313"/>
                    <a:pt x="406" y="407"/>
                  </a:cubicBezTo>
                  <a:cubicBezTo>
                    <a:pt x="406" y="532"/>
                    <a:pt x="406" y="594"/>
                    <a:pt x="375" y="594"/>
                  </a:cubicBezTo>
                  <a:cubicBezTo>
                    <a:pt x="375" y="594"/>
                    <a:pt x="344" y="563"/>
                    <a:pt x="344" y="500"/>
                  </a:cubicBezTo>
                  <a:cubicBezTo>
                    <a:pt x="313" y="469"/>
                    <a:pt x="313" y="344"/>
                    <a:pt x="344" y="250"/>
                  </a:cubicBezTo>
                  <a:cubicBezTo>
                    <a:pt x="344" y="157"/>
                    <a:pt x="344" y="63"/>
                    <a:pt x="344" y="32"/>
                  </a:cubicBezTo>
                  <a:cubicBezTo>
                    <a:pt x="344" y="0"/>
                    <a:pt x="281" y="0"/>
                    <a:pt x="219" y="32"/>
                  </a:cubicBezTo>
                  <a:cubicBezTo>
                    <a:pt x="156" y="32"/>
                    <a:pt x="63" y="125"/>
                    <a:pt x="31" y="219"/>
                  </a:cubicBezTo>
                  <a:cubicBezTo>
                    <a:pt x="0" y="313"/>
                    <a:pt x="0" y="438"/>
                    <a:pt x="0" y="500"/>
                  </a:cubicBezTo>
                  <a:cubicBezTo>
                    <a:pt x="0" y="594"/>
                    <a:pt x="31" y="688"/>
                    <a:pt x="94" y="719"/>
                  </a:cubicBezTo>
                  <a:cubicBezTo>
                    <a:pt x="125" y="750"/>
                    <a:pt x="219" y="813"/>
                    <a:pt x="250" y="844"/>
                  </a:cubicBezTo>
                  <a:cubicBezTo>
                    <a:pt x="281" y="875"/>
                    <a:pt x="375" y="907"/>
                    <a:pt x="438" y="907"/>
                  </a:cubicBezTo>
                  <a:cubicBezTo>
                    <a:pt x="531" y="875"/>
                    <a:pt x="625" y="875"/>
                    <a:pt x="688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5"/>
            <p:cNvSpPr>
              <a:spLocks noChangeArrowheads="1"/>
            </p:cNvSpPr>
            <p:nvPr/>
          </p:nvSpPr>
          <p:spPr bwMode="auto">
            <a:xfrm>
              <a:off x="1795" y="2804"/>
              <a:ext cx="141" cy="63"/>
            </a:xfrm>
            <a:custGeom>
              <a:avLst/>
              <a:gdLst>
                <a:gd name="T0" fmla="*/ 468 w 626"/>
                <a:gd name="T1" fmla="*/ 94 h 282"/>
                <a:gd name="T2" fmla="*/ 468 w 626"/>
                <a:gd name="T3" fmla="*/ 94 h 282"/>
                <a:gd name="T4" fmla="*/ 312 w 626"/>
                <a:gd name="T5" fmla="*/ 0 h 282"/>
                <a:gd name="T6" fmla="*/ 93 w 626"/>
                <a:gd name="T7" fmla="*/ 31 h 282"/>
                <a:gd name="T8" fmla="*/ 31 w 626"/>
                <a:gd name="T9" fmla="*/ 94 h 282"/>
                <a:gd name="T10" fmla="*/ 187 w 626"/>
                <a:gd name="T11" fmla="*/ 125 h 282"/>
                <a:gd name="T12" fmla="*/ 281 w 626"/>
                <a:gd name="T13" fmla="*/ 63 h 282"/>
                <a:gd name="T14" fmla="*/ 343 w 626"/>
                <a:gd name="T15" fmla="*/ 94 h 282"/>
                <a:gd name="T16" fmla="*/ 468 w 626"/>
                <a:gd name="T17" fmla="*/ 219 h 282"/>
                <a:gd name="T18" fmla="*/ 593 w 626"/>
                <a:gd name="T19" fmla="*/ 281 h 282"/>
                <a:gd name="T20" fmla="*/ 593 w 626"/>
                <a:gd name="T21" fmla="*/ 188 h 282"/>
                <a:gd name="T22" fmla="*/ 468 w 626"/>
                <a:gd name="T23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6" h="282">
                  <a:moveTo>
                    <a:pt x="468" y="94"/>
                  </a:moveTo>
                  <a:lnTo>
                    <a:pt x="468" y="94"/>
                  </a:lnTo>
                  <a:cubicBezTo>
                    <a:pt x="437" y="63"/>
                    <a:pt x="375" y="31"/>
                    <a:pt x="312" y="0"/>
                  </a:cubicBezTo>
                  <a:cubicBezTo>
                    <a:pt x="250" y="0"/>
                    <a:pt x="156" y="0"/>
                    <a:pt x="93" y="31"/>
                  </a:cubicBezTo>
                  <a:cubicBezTo>
                    <a:pt x="0" y="63"/>
                    <a:pt x="0" y="94"/>
                    <a:pt x="31" y="94"/>
                  </a:cubicBezTo>
                  <a:cubicBezTo>
                    <a:pt x="93" y="125"/>
                    <a:pt x="156" y="125"/>
                    <a:pt x="187" y="125"/>
                  </a:cubicBezTo>
                  <a:cubicBezTo>
                    <a:pt x="218" y="125"/>
                    <a:pt x="281" y="94"/>
                    <a:pt x="281" y="63"/>
                  </a:cubicBezTo>
                  <a:cubicBezTo>
                    <a:pt x="281" y="31"/>
                    <a:pt x="312" y="63"/>
                    <a:pt x="343" y="94"/>
                  </a:cubicBezTo>
                  <a:cubicBezTo>
                    <a:pt x="375" y="156"/>
                    <a:pt x="437" y="188"/>
                    <a:pt x="468" y="219"/>
                  </a:cubicBezTo>
                  <a:cubicBezTo>
                    <a:pt x="500" y="250"/>
                    <a:pt x="562" y="281"/>
                    <a:pt x="593" y="281"/>
                  </a:cubicBezTo>
                  <a:cubicBezTo>
                    <a:pt x="625" y="250"/>
                    <a:pt x="625" y="219"/>
                    <a:pt x="593" y="188"/>
                  </a:cubicBezTo>
                  <a:cubicBezTo>
                    <a:pt x="562" y="156"/>
                    <a:pt x="500" y="125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6"/>
            <p:cNvSpPr>
              <a:spLocks noChangeArrowheads="1"/>
            </p:cNvSpPr>
            <p:nvPr/>
          </p:nvSpPr>
          <p:spPr bwMode="auto">
            <a:xfrm>
              <a:off x="1944" y="2861"/>
              <a:ext cx="21" cy="14"/>
            </a:xfrm>
            <a:custGeom>
              <a:avLst/>
              <a:gdLst>
                <a:gd name="T0" fmla="*/ 62 w 95"/>
                <a:gd name="T1" fmla="*/ 63 h 64"/>
                <a:gd name="T2" fmla="*/ 62 w 95"/>
                <a:gd name="T3" fmla="*/ 63 h 64"/>
                <a:gd name="T4" fmla="*/ 62 w 95"/>
                <a:gd name="T5" fmla="*/ 63 h 64"/>
                <a:gd name="T6" fmla="*/ 31 w 95"/>
                <a:gd name="T7" fmla="*/ 0 h 64"/>
                <a:gd name="T8" fmla="*/ 62 w 95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64">
                  <a:moveTo>
                    <a:pt x="62" y="63"/>
                  </a:moveTo>
                  <a:lnTo>
                    <a:pt x="62" y="63"/>
                  </a:lnTo>
                  <a:cubicBezTo>
                    <a:pt x="94" y="63"/>
                    <a:pt x="94" y="63"/>
                    <a:pt x="62" y="63"/>
                  </a:cubicBezTo>
                  <a:cubicBezTo>
                    <a:pt x="62" y="31"/>
                    <a:pt x="31" y="0"/>
                    <a:pt x="31" y="0"/>
                  </a:cubicBezTo>
                  <a:cubicBezTo>
                    <a:pt x="0" y="0"/>
                    <a:pt x="31" y="31"/>
                    <a:pt x="62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7"/>
            <p:cNvSpPr>
              <a:spLocks noChangeArrowheads="1"/>
            </p:cNvSpPr>
            <p:nvPr/>
          </p:nvSpPr>
          <p:spPr bwMode="auto">
            <a:xfrm>
              <a:off x="1979" y="2847"/>
              <a:ext cx="70" cy="42"/>
            </a:xfrm>
            <a:custGeom>
              <a:avLst/>
              <a:gdLst>
                <a:gd name="T0" fmla="*/ 63 w 314"/>
                <a:gd name="T1" fmla="*/ 0 h 188"/>
                <a:gd name="T2" fmla="*/ 63 w 314"/>
                <a:gd name="T3" fmla="*/ 0 h 188"/>
                <a:gd name="T4" fmla="*/ 31 w 314"/>
                <a:gd name="T5" fmla="*/ 62 h 188"/>
                <a:gd name="T6" fmla="*/ 250 w 314"/>
                <a:gd name="T7" fmla="*/ 156 h 188"/>
                <a:gd name="T8" fmla="*/ 250 w 314"/>
                <a:gd name="T9" fmla="*/ 93 h 188"/>
                <a:gd name="T10" fmla="*/ 63 w 314"/>
                <a:gd name="T1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188">
                  <a:moveTo>
                    <a:pt x="63" y="0"/>
                  </a:moveTo>
                  <a:lnTo>
                    <a:pt x="63" y="0"/>
                  </a:lnTo>
                  <a:cubicBezTo>
                    <a:pt x="31" y="0"/>
                    <a:pt x="0" y="31"/>
                    <a:pt x="31" y="62"/>
                  </a:cubicBezTo>
                  <a:cubicBezTo>
                    <a:pt x="94" y="125"/>
                    <a:pt x="156" y="156"/>
                    <a:pt x="250" y="156"/>
                  </a:cubicBezTo>
                  <a:cubicBezTo>
                    <a:pt x="313" y="187"/>
                    <a:pt x="313" y="156"/>
                    <a:pt x="250" y="93"/>
                  </a:cubicBezTo>
                  <a:cubicBezTo>
                    <a:pt x="219" y="31"/>
                    <a:pt x="125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8"/>
            <p:cNvSpPr>
              <a:spLocks noChangeArrowheads="1"/>
            </p:cNvSpPr>
            <p:nvPr/>
          </p:nvSpPr>
          <p:spPr bwMode="auto">
            <a:xfrm>
              <a:off x="2078" y="2868"/>
              <a:ext cx="42" cy="28"/>
            </a:xfrm>
            <a:custGeom>
              <a:avLst/>
              <a:gdLst>
                <a:gd name="T0" fmla="*/ 31 w 188"/>
                <a:gd name="T1" fmla="*/ 0 h 126"/>
                <a:gd name="T2" fmla="*/ 31 w 188"/>
                <a:gd name="T3" fmla="*/ 0 h 126"/>
                <a:gd name="T4" fmla="*/ 0 w 188"/>
                <a:gd name="T5" fmla="*/ 63 h 126"/>
                <a:gd name="T6" fmla="*/ 125 w 188"/>
                <a:gd name="T7" fmla="*/ 125 h 126"/>
                <a:gd name="T8" fmla="*/ 156 w 188"/>
                <a:gd name="T9" fmla="*/ 63 h 126"/>
                <a:gd name="T10" fmla="*/ 31 w 188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26">
                  <a:moveTo>
                    <a:pt x="31" y="0"/>
                  </a:moveTo>
                  <a:lnTo>
                    <a:pt x="31" y="0"/>
                  </a:lnTo>
                  <a:cubicBezTo>
                    <a:pt x="0" y="0"/>
                    <a:pt x="0" y="32"/>
                    <a:pt x="0" y="63"/>
                  </a:cubicBezTo>
                  <a:cubicBezTo>
                    <a:pt x="31" y="94"/>
                    <a:pt x="93" y="125"/>
                    <a:pt x="125" y="125"/>
                  </a:cubicBezTo>
                  <a:cubicBezTo>
                    <a:pt x="156" y="125"/>
                    <a:pt x="187" y="94"/>
                    <a:pt x="156" y="63"/>
                  </a:cubicBezTo>
                  <a:cubicBezTo>
                    <a:pt x="125" y="32"/>
                    <a:pt x="62" y="0"/>
                    <a:pt x="3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9"/>
            <p:cNvSpPr>
              <a:spLocks noChangeArrowheads="1"/>
            </p:cNvSpPr>
            <p:nvPr/>
          </p:nvSpPr>
          <p:spPr bwMode="auto">
            <a:xfrm>
              <a:off x="2128" y="2897"/>
              <a:ext cx="56" cy="106"/>
            </a:xfrm>
            <a:custGeom>
              <a:avLst/>
              <a:gdLst>
                <a:gd name="T0" fmla="*/ 157 w 251"/>
                <a:gd name="T1" fmla="*/ 375 h 470"/>
                <a:gd name="T2" fmla="*/ 157 w 251"/>
                <a:gd name="T3" fmla="*/ 375 h 470"/>
                <a:gd name="T4" fmla="*/ 188 w 251"/>
                <a:gd name="T5" fmla="*/ 469 h 470"/>
                <a:gd name="T6" fmla="*/ 250 w 251"/>
                <a:gd name="T7" fmla="*/ 344 h 470"/>
                <a:gd name="T8" fmla="*/ 188 w 251"/>
                <a:gd name="T9" fmla="*/ 94 h 470"/>
                <a:gd name="T10" fmla="*/ 63 w 251"/>
                <a:gd name="T11" fmla="*/ 0 h 470"/>
                <a:gd name="T12" fmla="*/ 0 w 251"/>
                <a:gd name="T13" fmla="*/ 32 h 470"/>
                <a:gd name="T14" fmla="*/ 63 w 251"/>
                <a:gd name="T15" fmla="*/ 94 h 470"/>
                <a:gd name="T16" fmla="*/ 125 w 251"/>
                <a:gd name="T17" fmla="*/ 188 h 470"/>
                <a:gd name="T18" fmla="*/ 157 w 251"/>
                <a:gd name="T19" fmla="*/ 282 h 470"/>
                <a:gd name="T20" fmla="*/ 157 w 251"/>
                <a:gd name="T21" fmla="*/ 375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470">
                  <a:moveTo>
                    <a:pt x="157" y="375"/>
                  </a:moveTo>
                  <a:lnTo>
                    <a:pt x="157" y="375"/>
                  </a:lnTo>
                  <a:cubicBezTo>
                    <a:pt x="157" y="407"/>
                    <a:pt x="188" y="438"/>
                    <a:pt x="188" y="469"/>
                  </a:cubicBezTo>
                  <a:cubicBezTo>
                    <a:pt x="219" y="469"/>
                    <a:pt x="250" y="438"/>
                    <a:pt x="250" y="344"/>
                  </a:cubicBezTo>
                  <a:cubicBezTo>
                    <a:pt x="250" y="282"/>
                    <a:pt x="219" y="157"/>
                    <a:pt x="188" y="94"/>
                  </a:cubicBezTo>
                  <a:cubicBezTo>
                    <a:pt x="188" y="32"/>
                    <a:pt x="125" y="0"/>
                    <a:pt x="63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32"/>
                    <a:pt x="32" y="63"/>
                    <a:pt x="63" y="94"/>
                  </a:cubicBezTo>
                  <a:cubicBezTo>
                    <a:pt x="94" y="125"/>
                    <a:pt x="125" y="157"/>
                    <a:pt x="125" y="188"/>
                  </a:cubicBezTo>
                  <a:cubicBezTo>
                    <a:pt x="125" y="219"/>
                    <a:pt x="157" y="250"/>
                    <a:pt x="157" y="282"/>
                  </a:cubicBezTo>
                  <a:cubicBezTo>
                    <a:pt x="157" y="313"/>
                    <a:pt x="157" y="344"/>
                    <a:pt x="157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 noChangeArrowheads="1"/>
            </p:cNvSpPr>
            <p:nvPr/>
          </p:nvSpPr>
          <p:spPr bwMode="auto">
            <a:xfrm>
              <a:off x="1469" y="601"/>
              <a:ext cx="680" cy="751"/>
            </a:xfrm>
            <a:custGeom>
              <a:avLst/>
              <a:gdLst>
                <a:gd name="T0" fmla="*/ 656 w 3001"/>
                <a:gd name="T1" fmla="*/ 1657 h 3314"/>
                <a:gd name="T2" fmla="*/ 813 w 3001"/>
                <a:gd name="T3" fmla="*/ 1938 h 3314"/>
                <a:gd name="T4" fmla="*/ 875 w 3001"/>
                <a:gd name="T5" fmla="*/ 2219 h 3314"/>
                <a:gd name="T6" fmla="*/ 1125 w 3001"/>
                <a:gd name="T7" fmla="*/ 2094 h 3314"/>
                <a:gd name="T8" fmla="*/ 1281 w 3001"/>
                <a:gd name="T9" fmla="*/ 2219 h 3314"/>
                <a:gd name="T10" fmla="*/ 1313 w 3001"/>
                <a:gd name="T11" fmla="*/ 2407 h 3314"/>
                <a:gd name="T12" fmla="*/ 1125 w 3001"/>
                <a:gd name="T13" fmla="*/ 2344 h 3314"/>
                <a:gd name="T14" fmla="*/ 1031 w 3001"/>
                <a:gd name="T15" fmla="*/ 2625 h 3314"/>
                <a:gd name="T16" fmla="*/ 781 w 3001"/>
                <a:gd name="T17" fmla="*/ 2657 h 3314"/>
                <a:gd name="T18" fmla="*/ 469 w 3001"/>
                <a:gd name="T19" fmla="*/ 2657 h 3314"/>
                <a:gd name="T20" fmla="*/ 656 w 3001"/>
                <a:gd name="T21" fmla="*/ 2969 h 3314"/>
                <a:gd name="T22" fmla="*/ 531 w 3001"/>
                <a:gd name="T23" fmla="*/ 3032 h 3314"/>
                <a:gd name="T24" fmla="*/ 375 w 3001"/>
                <a:gd name="T25" fmla="*/ 2750 h 3314"/>
                <a:gd name="T26" fmla="*/ 219 w 3001"/>
                <a:gd name="T27" fmla="*/ 2782 h 3314"/>
                <a:gd name="T28" fmla="*/ 31 w 3001"/>
                <a:gd name="T29" fmla="*/ 2750 h 3314"/>
                <a:gd name="T30" fmla="*/ 125 w 3001"/>
                <a:gd name="T31" fmla="*/ 3032 h 3314"/>
                <a:gd name="T32" fmla="*/ 438 w 3001"/>
                <a:gd name="T33" fmla="*/ 3188 h 3314"/>
                <a:gd name="T34" fmla="*/ 719 w 3001"/>
                <a:gd name="T35" fmla="*/ 3313 h 3314"/>
                <a:gd name="T36" fmla="*/ 1094 w 3001"/>
                <a:gd name="T37" fmla="*/ 3313 h 3314"/>
                <a:gd name="T38" fmla="*/ 1594 w 3001"/>
                <a:gd name="T39" fmla="*/ 3313 h 3314"/>
                <a:gd name="T40" fmla="*/ 1719 w 3001"/>
                <a:gd name="T41" fmla="*/ 3094 h 3314"/>
                <a:gd name="T42" fmla="*/ 1406 w 3001"/>
                <a:gd name="T43" fmla="*/ 3000 h 3314"/>
                <a:gd name="T44" fmla="*/ 1188 w 3001"/>
                <a:gd name="T45" fmla="*/ 3032 h 3314"/>
                <a:gd name="T46" fmla="*/ 1094 w 3001"/>
                <a:gd name="T47" fmla="*/ 2844 h 3314"/>
                <a:gd name="T48" fmla="*/ 1375 w 3001"/>
                <a:gd name="T49" fmla="*/ 2782 h 3314"/>
                <a:gd name="T50" fmla="*/ 1688 w 3001"/>
                <a:gd name="T51" fmla="*/ 2782 h 3314"/>
                <a:gd name="T52" fmla="*/ 1719 w 3001"/>
                <a:gd name="T53" fmla="*/ 2594 h 3314"/>
                <a:gd name="T54" fmla="*/ 1844 w 3001"/>
                <a:gd name="T55" fmla="*/ 2469 h 3314"/>
                <a:gd name="T56" fmla="*/ 1969 w 3001"/>
                <a:gd name="T57" fmla="*/ 2282 h 3314"/>
                <a:gd name="T58" fmla="*/ 2125 w 3001"/>
                <a:gd name="T59" fmla="*/ 2063 h 3314"/>
                <a:gd name="T60" fmla="*/ 1938 w 3001"/>
                <a:gd name="T61" fmla="*/ 1813 h 3314"/>
                <a:gd name="T62" fmla="*/ 2156 w 3001"/>
                <a:gd name="T63" fmla="*/ 1688 h 3314"/>
                <a:gd name="T64" fmla="*/ 2250 w 3001"/>
                <a:gd name="T65" fmla="*/ 1563 h 3314"/>
                <a:gd name="T66" fmla="*/ 2531 w 3001"/>
                <a:gd name="T67" fmla="*/ 1250 h 3314"/>
                <a:gd name="T68" fmla="*/ 2656 w 3001"/>
                <a:gd name="T69" fmla="*/ 875 h 3314"/>
                <a:gd name="T70" fmla="*/ 2875 w 3001"/>
                <a:gd name="T71" fmla="*/ 625 h 3314"/>
                <a:gd name="T72" fmla="*/ 2938 w 3001"/>
                <a:gd name="T73" fmla="*/ 344 h 3314"/>
                <a:gd name="T74" fmla="*/ 2625 w 3001"/>
                <a:gd name="T75" fmla="*/ 188 h 3314"/>
                <a:gd name="T76" fmla="*/ 2469 w 3001"/>
                <a:gd name="T77" fmla="*/ 0 h 3314"/>
                <a:gd name="T78" fmla="*/ 2094 w 3001"/>
                <a:gd name="T79" fmla="*/ 63 h 3314"/>
                <a:gd name="T80" fmla="*/ 1969 w 3001"/>
                <a:gd name="T81" fmla="*/ 0 h 3314"/>
                <a:gd name="T82" fmla="*/ 1844 w 3001"/>
                <a:gd name="T83" fmla="*/ 157 h 3314"/>
                <a:gd name="T84" fmla="*/ 1688 w 3001"/>
                <a:gd name="T85" fmla="*/ 125 h 3314"/>
                <a:gd name="T86" fmla="*/ 1500 w 3001"/>
                <a:gd name="T87" fmla="*/ 250 h 3314"/>
                <a:gd name="T88" fmla="*/ 1344 w 3001"/>
                <a:gd name="T89" fmla="*/ 375 h 3314"/>
                <a:gd name="T90" fmla="*/ 1031 w 3001"/>
                <a:gd name="T91" fmla="*/ 625 h 3314"/>
                <a:gd name="T92" fmla="*/ 1000 w 3001"/>
                <a:gd name="T93" fmla="*/ 875 h 3314"/>
                <a:gd name="T94" fmla="*/ 1156 w 3001"/>
                <a:gd name="T95" fmla="*/ 1188 h 3314"/>
                <a:gd name="T96" fmla="*/ 1406 w 3001"/>
                <a:gd name="T97" fmla="*/ 1250 h 3314"/>
                <a:gd name="T98" fmla="*/ 1656 w 3001"/>
                <a:gd name="T99" fmla="*/ 1375 h 3314"/>
                <a:gd name="T100" fmla="*/ 1500 w 3001"/>
                <a:gd name="T101" fmla="*/ 1407 h 3314"/>
                <a:gd name="T102" fmla="*/ 1344 w 3001"/>
                <a:gd name="T103" fmla="*/ 1532 h 3314"/>
                <a:gd name="T104" fmla="*/ 1094 w 3001"/>
                <a:gd name="T105" fmla="*/ 1438 h 3314"/>
                <a:gd name="T106" fmla="*/ 875 w 3001"/>
                <a:gd name="T107" fmla="*/ 1125 h 3314"/>
                <a:gd name="T108" fmla="*/ 656 w 3001"/>
                <a:gd name="T109" fmla="*/ 1125 h 3314"/>
                <a:gd name="T110" fmla="*/ 594 w 3001"/>
                <a:gd name="T111" fmla="*/ 1500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1" h="3314">
                  <a:moveTo>
                    <a:pt x="656" y="1657"/>
                  </a:moveTo>
                  <a:lnTo>
                    <a:pt x="656" y="1657"/>
                  </a:lnTo>
                  <a:cubicBezTo>
                    <a:pt x="688" y="1719"/>
                    <a:pt x="750" y="1782"/>
                    <a:pt x="781" y="1813"/>
                  </a:cubicBezTo>
                  <a:cubicBezTo>
                    <a:pt x="844" y="1844"/>
                    <a:pt x="844" y="1907"/>
                    <a:pt x="813" y="1938"/>
                  </a:cubicBezTo>
                  <a:cubicBezTo>
                    <a:pt x="750" y="1969"/>
                    <a:pt x="750" y="2063"/>
                    <a:pt x="750" y="2094"/>
                  </a:cubicBezTo>
                  <a:cubicBezTo>
                    <a:pt x="781" y="2157"/>
                    <a:pt x="813" y="2219"/>
                    <a:pt x="875" y="2219"/>
                  </a:cubicBezTo>
                  <a:cubicBezTo>
                    <a:pt x="906" y="2219"/>
                    <a:pt x="969" y="2219"/>
                    <a:pt x="1000" y="2188"/>
                  </a:cubicBezTo>
                  <a:cubicBezTo>
                    <a:pt x="1031" y="2188"/>
                    <a:pt x="1094" y="2125"/>
                    <a:pt x="1125" y="2094"/>
                  </a:cubicBezTo>
                  <a:cubicBezTo>
                    <a:pt x="1156" y="2063"/>
                    <a:pt x="1219" y="2063"/>
                    <a:pt x="1219" y="2094"/>
                  </a:cubicBezTo>
                  <a:cubicBezTo>
                    <a:pt x="1250" y="2157"/>
                    <a:pt x="1250" y="2219"/>
                    <a:pt x="1281" y="2219"/>
                  </a:cubicBezTo>
                  <a:cubicBezTo>
                    <a:pt x="1313" y="2219"/>
                    <a:pt x="1313" y="2250"/>
                    <a:pt x="1313" y="2282"/>
                  </a:cubicBezTo>
                  <a:cubicBezTo>
                    <a:pt x="1313" y="2313"/>
                    <a:pt x="1313" y="2375"/>
                    <a:pt x="1313" y="2407"/>
                  </a:cubicBezTo>
                  <a:cubicBezTo>
                    <a:pt x="1313" y="2407"/>
                    <a:pt x="1281" y="2407"/>
                    <a:pt x="1250" y="2375"/>
                  </a:cubicBezTo>
                  <a:cubicBezTo>
                    <a:pt x="1219" y="2344"/>
                    <a:pt x="1156" y="2313"/>
                    <a:pt x="1125" y="2344"/>
                  </a:cubicBezTo>
                  <a:cubicBezTo>
                    <a:pt x="1094" y="2344"/>
                    <a:pt x="1094" y="2407"/>
                    <a:pt x="1094" y="2438"/>
                  </a:cubicBezTo>
                  <a:cubicBezTo>
                    <a:pt x="1094" y="2500"/>
                    <a:pt x="1063" y="2594"/>
                    <a:pt x="1031" y="2625"/>
                  </a:cubicBezTo>
                  <a:cubicBezTo>
                    <a:pt x="1031" y="2657"/>
                    <a:pt x="969" y="2719"/>
                    <a:pt x="938" y="2719"/>
                  </a:cubicBezTo>
                  <a:cubicBezTo>
                    <a:pt x="906" y="2750"/>
                    <a:pt x="813" y="2719"/>
                    <a:pt x="781" y="2657"/>
                  </a:cubicBezTo>
                  <a:cubicBezTo>
                    <a:pt x="719" y="2625"/>
                    <a:pt x="656" y="2594"/>
                    <a:pt x="594" y="2594"/>
                  </a:cubicBezTo>
                  <a:cubicBezTo>
                    <a:pt x="563" y="2594"/>
                    <a:pt x="500" y="2625"/>
                    <a:pt x="469" y="2657"/>
                  </a:cubicBezTo>
                  <a:cubicBezTo>
                    <a:pt x="469" y="2688"/>
                    <a:pt x="469" y="2750"/>
                    <a:pt x="531" y="2813"/>
                  </a:cubicBezTo>
                  <a:cubicBezTo>
                    <a:pt x="594" y="2844"/>
                    <a:pt x="625" y="2938"/>
                    <a:pt x="656" y="2969"/>
                  </a:cubicBezTo>
                  <a:cubicBezTo>
                    <a:pt x="656" y="3032"/>
                    <a:pt x="656" y="3063"/>
                    <a:pt x="625" y="3063"/>
                  </a:cubicBezTo>
                  <a:cubicBezTo>
                    <a:pt x="625" y="3063"/>
                    <a:pt x="563" y="3063"/>
                    <a:pt x="531" y="3032"/>
                  </a:cubicBezTo>
                  <a:cubicBezTo>
                    <a:pt x="469" y="3032"/>
                    <a:pt x="438" y="2969"/>
                    <a:pt x="406" y="2907"/>
                  </a:cubicBezTo>
                  <a:cubicBezTo>
                    <a:pt x="406" y="2844"/>
                    <a:pt x="375" y="2782"/>
                    <a:pt x="375" y="2750"/>
                  </a:cubicBezTo>
                  <a:cubicBezTo>
                    <a:pt x="344" y="2719"/>
                    <a:pt x="313" y="2719"/>
                    <a:pt x="281" y="2719"/>
                  </a:cubicBezTo>
                  <a:cubicBezTo>
                    <a:pt x="250" y="2719"/>
                    <a:pt x="219" y="2750"/>
                    <a:pt x="219" y="2782"/>
                  </a:cubicBezTo>
                  <a:cubicBezTo>
                    <a:pt x="188" y="2844"/>
                    <a:pt x="156" y="2844"/>
                    <a:pt x="125" y="2813"/>
                  </a:cubicBezTo>
                  <a:cubicBezTo>
                    <a:pt x="94" y="2782"/>
                    <a:pt x="63" y="2750"/>
                    <a:pt x="31" y="2750"/>
                  </a:cubicBezTo>
                  <a:cubicBezTo>
                    <a:pt x="0" y="2750"/>
                    <a:pt x="0" y="2813"/>
                    <a:pt x="0" y="2875"/>
                  </a:cubicBezTo>
                  <a:cubicBezTo>
                    <a:pt x="0" y="2938"/>
                    <a:pt x="63" y="3000"/>
                    <a:pt x="125" y="3032"/>
                  </a:cubicBezTo>
                  <a:cubicBezTo>
                    <a:pt x="219" y="3094"/>
                    <a:pt x="281" y="3125"/>
                    <a:pt x="313" y="3157"/>
                  </a:cubicBezTo>
                  <a:cubicBezTo>
                    <a:pt x="344" y="3188"/>
                    <a:pt x="406" y="3188"/>
                    <a:pt x="438" y="3188"/>
                  </a:cubicBezTo>
                  <a:cubicBezTo>
                    <a:pt x="469" y="3157"/>
                    <a:pt x="500" y="3188"/>
                    <a:pt x="563" y="3250"/>
                  </a:cubicBezTo>
                  <a:cubicBezTo>
                    <a:pt x="594" y="3313"/>
                    <a:pt x="688" y="3313"/>
                    <a:pt x="719" y="3313"/>
                  </a:cubicBezTo>
                  <a:cubicBezTo>
                    <a:pt x="781" y="3282"/>
                    <a:pt x="875" y="3250"/>
                    <a:pt x="906" y="3282"/>
                  </a:cubicBezTo>
                  <a:cubicBezTo>
                    <a:pt x="938" y="3313"/>
                    <a:pt x="1000" y="3313"/>
                    <a:pt x="1094" y="3313"/>
                  </a:cubicBezTo>
                  <a:cubicBezTo>
                    <a:pt x="1156" y="3313"/>
                    <a:pt x="1250" y="3313"/>
                    <a:pt x="1344" y="3313"/>
                  </a:cubicBezTo>
                  <a:cubicBezTo>
                    <a:pt x="1406" y="3282"/>
                    <a:pt x="1531" y="3282"/>
                    <a:pt x="1594" y="3313"/>
                  </a:cubicBezTo>
                  <a:cubicBezTo>
                    <a:pt x="1656" y="3313"/>
                    <a:pt x="1719" y="3282"/>
                    <a:pt x="1719" y="3250"/>
                  </a:cubicBezTo>
                  <a:cubicBezTo>
                    <a:pt x="1719" y="3219"/>
                    <a:pt x="1719" y="3125"/>
                    <a:pt x="1719" y="3094"/>
                  </a:cubicBezTo>
                  <a:cubicBezTo>
                    <a:pt x="1719" y="3032"/>
                    <a:pt x="1625" y="3000"/>
                    <a:pt x="1469" y="3000"/>
                  </a:cubicBezTo>
                  <a:cubicBezTo>
                    <a:pt x="1469" y="3000"/>
                    <a:pt x="1469" y="3000"/>
                    <a:pt x="1406" y="3000"/>
                  </a:cubicBezTo>
                  <a:cubicBezTo>
                    <a:pt x="1344" y="3000"/>
                    <a:pt x="1344" y="3000"/>
                    <a:pt x="1344" y="3000"/>
                  </a:cubicBezTo>
                  <a:cubicBezTo>
                    <a:pt x="1281" y="3032"/>
                    <a:pt x="1219" y="3032"/>
                    <a:pt x="1188" y="3032"/>
                  </a:cubicBezTo>
                  <a:cubicBezTo>
                    <a:pt x="1125" y="3000"/>
                    <a:pt x="1094" y="2969"/>
                    <a:pt x="1063" y="2938"/>
                  </a:cubicBezTo>
                  <a:cubicBezTo>
                    <a:pt x="1063" y="2938"/>
                    <a:pt x="1063" y="2875"/>
                    <a:pt x="1094" y="2844"/>
                  </a:cubicBezTo>
                  <a:cubicBezTo>
                    <a:pt x="1125" y="2813"/>
                    <a:pt x="1188" y="2782"/>
                    <a:pt x="1219" y="2782"/>
                  </a:cubicBezTo>
                  <a:cubicBezTo>
                    <a:pt x="1250" y="2782"/>
                    <a:pt x="1344" y="2782"/>
                    <a:pt x="1375" y="2782"/>
                  </a:cubicBezTo>
                  <a:cubicBezTo>
                    <a:pt x="1438" y="2782"/>
                    <a:pt x="1500" y="2782"/>
                    <a:pt x="1531" y="2782"/>
                  </a:cubicBezTo>
                  <a:cubicBezTo>
                    <a:pt x="1563" y="2782"/>
                    <a:pt x="1625" y="2782"/>
                    <a:pt x="1688" y="2782"/>
                  </a:cubicBezTo>
                  <a:cubicBezTo>
                    <a:pt x="1719" y="2782"/>
                    <a:pt x="1781" y="2750"/>
                    <a:pt x="1781" y="2719"/>
                  </a:cubicBezTo>
                  <a:cubicBezTo>
                    <a:pt x="1781" y="2688"/>
                    <a:pt x="1750" y="2625"/>
                    <a:pt x="1719" y="2594"/>
                  </a:cubicBezTo>
                  <a:cubicBezTo>
                    <a:pt x="1688" y="2532"/>
                    <a:pt x="1688" y="2500"/>
                    <a:pt x="1750" y="2500"/>
                  </a:cubicBezTo>
                  <a:cubicBezTo>
                    <a:pt x="1813" y="2500"/>
                    <a:pt x="1844" y="2500"/>
                    <a:pt x="1844" y="2469"/>
                  </a:cubicBezTo>
                  <a:cubicBezTo>
                    <a:pt x="1875" y="2438"/>
                    <a:pt x="1875" y="2375"/>
                    <a:pt x="1875" y="2344"/>
                  </a:cubicBezTo>
                  <a:cubicBezTo>
                    <a:pt x="1875" y="2313"/>
                    <a:pt x="1906" y="2282"/>
                    <a:pt x="1969" y="2282"/>
                  </a:cubicBezTo>
                  <a:cubicBezTo>
                    <a:pt x="2031" y="2282"/>
                    <a:pt x="2094" y="2250"/>
                    <a:pt x="2094" y="2219"/>
                  </a:cubicBezTo>
                  <a:cubicBezTo>
                    <a:pt x="2094" y="2188"/>
                    <a:pt x="2094" y="2125"/>
                    <a:pt x="2125" y="2063"/>
                  </a:cubicBezTo>
                  <a:cubicBezTo>
                    <a:pt x="2125" y="2000"/>
                    <a:pt x="2063" y="1938"/>
                    <a:pt x="2000" y="1907"/>
                  </a:cubicBezTo>
                  <a:cubicBezTo>
                    <a:pt x="1938" y="1875"/>
                    <a:pt x="1906" y="1844"/>
                    <a:pt x="1938" y="1813"/>
                  </a:cubicBezTo>
                  <a:cubicBezTo>
                    <a:pt x="1938" y="1782"/>
                    <a:pt x="2000" y="1750"/>
                    <a:pt x="2063" y="1750"/>
                  </a:cubicBezTo>
                  <a:cubicBezTo>
                    <a:pt x="2094" y="1750"/>
                    <a:pt x="2156" y="1719"/>
                    <a:pt x="2156" y="1688"/>
                  </a:cubicBezTo>
                  <a:cubicBezTo>
                    <a:pt x="2156" y="1657"/>
                    <a:pt x="2188" y="1657"/>
                    <a:pt x="2188" y="1625"/>
                  </a:cubicBezTo>
                  <a:cubicBezTo>
                    <a:pt x="2219" y="1625"/>
                    <a:pt x="2250" y="1594"/>
                    <a:pt x="2250" y="1563"/>
                  </a:cubicBezTo>
                  <a:cubicBezTo>
                    <a:pt x="2250" y="1532"/>
                    <a:pt x="2313" y="1500"/>
                    <a:pt x="2344" y="1469"/>
                  </a:cubicBezTo>
                  <a:cubicBezTo>
                    <a:pt x="2375" y="1438"/>
                    <a:pt x="2438" y="1344"/>
                    <a:pt x="2531" y="1250"/>
                  </a:cubicBezTo>
                  <a:cubicBezTo>
                    <a:pt x="2594" y="1157"/>
                    <a:pt x="2688" y="1032"/>
                    <a:pt x="2719" y="1000"/>
                  </a:cubicBezTo>
                  <a:cubicBezTo>
                    <a:pt x="2750" y="938"/>
                    <a:pt x="2719" y="875"/>
                    <a:pt x="2656" y="875"/>
                  </a:cubicBezTo>
                  <a:cubicBezTo>
                    <a:pt x="2594" y="844"/>
                    <a:pt x="2594" y="813"/>
                    <a:pt x="2656" y="750"/>
                  </a:cubicBezTo>
                  <a:cubicBezTo>
                    <a:pt x="2719" y="719"/>
                    <a:pt x="2813" y="657"/>
                    <a:pt x="2875" y="625"/>
                  </a:cubicBezTo>
                  <a:cubicBezTo>
                    <a:pt x="2906" y="594"/>
                    <a:pt x="2969" y="532"/>
                    <a:pt x="3000" y="469"/>
                  </a:cubicBezTo>
                  <a:cubicBezTo>
                    <a:pt x="3000" y="438"/>
                    <a:pt x="2969" y="375"/>
                    <a:pt x="2938" y="344"/>
                  </a:cubicBezTo>
                  <a:cubicBezTo>
                    <a:pt x="2906" y="344"/>
                    <a:pt x="2875" y="282"/>
                    <a:pt x="2844" y="219"/>
                  </a:cubicBezTo>
                  <a:cubicBezTo>
                    <a:pt x="2813" y="157"/>
                    <a:pt x="2719" y="157"/>
                    <a:pt x="2625" y="188"/>
                  </a:cubicBezTo>
                  <a:cubicBezTo>
                    <a:pt x="2563" y="219"/>
                    <a:pt x="2500" y="188"/>
                    <a:pt x="2531" y="125"/>
                  </a:cubicBezTo>
                  <a:cubicBezTo>
                    <a:pt x="2563" y="63"/>
                    <a:pt x="2531" y="0"/>
                    <a:pt x="2469" y="0"/>
                  </a:cubicBezTo>
                  <a:cubicBezTo>
                    <a:pt x="2406" y="0"/>
                    <a:pt x="2344" y="0"/>
                    <a:pt x="2281" y="0"/>
                  </a:cubicBezTo>
                  <a:cubicBezTo>
                    <a:pt x="2250" y="32"/>
                    <a:pt x="2156" y="32"/>
                    <a:pt x="2094" y="63"/>
                  </a:cubicBezTo>
                  <a:cubicBezTo>
                    <a:pt x="2094" y="63"/>
                    <a:pt x="2094" y="63"/>
                    <a:pt x="2031" y="32"/>
                  </a:cubicBezTo>
                  <a:cubicBezTo>
                    <a:pt x="1969" y="0"/>
                    <a:pt x="1969" y="0"/>
                    <a:pt x="1969" y="0"/>
                  </a:cubicBezTo>
                  <a:cubicBezTo>
                    <a:pt x="1938" y="0"/>
                    <a:pt x="1906" y="63"/>
                    <a:pt x="1906" y="125"/>
                  </a:cubicBezTo>
                  <a:cubicBezTo>
                    <a:pt x="1906" y="219"/>
                    <a:pt x="1875" y="219"/>
                    <a:pt x="1844" y="157"/>
                  </a:cubicBezTo>
                  <a:cubicBezTo>
                    <a:pt x="1813" y="94"/>
                    <a:pt x="1781" y="63"/>
                    <a:pt x="1781" y="63"/>
                  </a:cubicBezTo>
                  <a:cubicBezTo>
                    <a:pt x="1781" y="63"/>
                    <a:pt x="1750" y="94"/>
                    <a:pt x="1688" y="125"/>
                  </a:cubicBezTo>
                  <a:cubicBezTo>
                    <a:pt x="1656" y="157"/>
                    <a:pt x="1594" y="188"/>
                    <a:pt x="1594" y="188"/>
                  </a:cubicBezTo>
                  <a:cubicBezTo>
                    <a:pt x="1563" y="219"/>
                    <a:pt x="1531" y="219"/>
                    <a:pt x="1500" y="250"/>
                  </a:cubicBezTo>
                  <a:cubicBezTo>
                    <a:pt x="1469" y="250"/>
                    <a:pt x="1438" y="282"/>
                    <a:pt x="1438" y="344"/>
                  </a:cubicBezTo>
                  <a:cubicBezTo>
                    <a:pt x="1438" y="375"/>
                    <a:pt x="1375" y="375"/>
                    <a:pt x="1344" y="375"/>
                  </a:cubicBezTo>
                  <a:cubicBezTo>
                    <a:pt x="1313" y="375"/>
                    <a:pt x="1250" y="407"/>
                    <a:pt x="1219" y="469"/>
                  </a:cubicBezTo>
                  <a:cubicBezTo>
                    <a:pt x="1188" y="500"/>
                    <a:pt x="1094" y="594"/>
                    <a:pt x="1031" y="625"/>
                  </a:cubicBezTo>
                  <a:cubicBezTo>
                    <a:pt x="969" y="657"/>
                    <a:pt x="906" y="719"/>
                    <a:pt x="906" y="750"/>
                  </a:cubicBezTo>
                  <a:cubicBezTo>
                    <a:pt x="906" y="813"/>
                    <a:pt x="938" y="875"/>
                    <a:pt x="1000" y="875"/>
                  </a:cubicBezTo>
                  <a:cubicBezTo>
                    <a:pt x="1031" y="907"/>
                    <a:pt x="1094" y="969"/>
                    <a:pt x="1094" y="1032"/>
                  </a:cubicBezTo>
                  <a:cubicBezTo>
                    <a:pt x="1094" y="1063"/>
                    <a:pt x="1125" y="1125"/>
                    <a:pt x="1156" y="1188"/>
                  </a:cubicBezTo>
                  <a:cubicBezTo>
                    <a:pt x="1188" y="1219"/>
                    <a:pt x="1250" y="1250"/>
                    <a:pt x="1281" y="1250"/>
                  </a:cubicBezTo>
                  <a:cubicBezTo>
                    <a:pt x="1344" y="1250"/>
                    <a:pt x="1375" y="1250"/>
                    <a:pt x="1406" y="1250"/>
                  </a:cubicBezTo>
                  <a:cubicBezTo>
                    <a:pt x="1438" y="1219"/>
                    <a:pt x="1531" y="1219"/>
                    <a:pt x="1594" y="1219"/>
                  </a:cubicBezTo>
                  <a:cubicBezTo>
                    <a:pt x="1688" y="1219"/>
                    <a:pt x="1719" y="1282"/>
                    <a:pt x="1656" y="1375"/>
                  </a:cubicBezTo>
                  <a:cubicBezTo>
                    <a:pt x="1656" y="1375"/>
                    <a:pt x="1656" y="1375"/>
                    <a:pt x="1594" y="1375"/>
                  </a:cubicBezTo>
                  <a:cubicBezTo>
                    <a:pt x="1500" y="1407"/>
                    <a:pt x="1500" y="1407"/>
                    <a:pt x="1500" y="1407"/>
                  </a:cubicBezTo>
                  <a:cubicBezTo>
                    <a:pt x="1531" y="1438"/>
                    <a:pt x="1500" y="1469"/>
                    <a:pt x="1469" y="1469"/>
                  </a:cubicBezTo>
                  <a:cubicBezTo>
                    <a:pt x="1406" y="1469"/>
                    <a:pt x="1375" y="1500"/>
                    <a:pt x="1344" y="1532"/>
                  </a:cubicBezTo>
                  <a:cubicBezTo>
                    <a:pt x="1281" y="1563"/>
                    <a:pt x="1250" y="1563"/>
                    <a:pt x="1219" y="1532"/>
                  </a:cubicBezTo>
                  <a:cubicBezTo>
                    <a:pt x="1188" y="1500"/>
                    <a:pt x="1125" y="1469"/>
                    <a:pt x="1094" y="1438"/>
                  </a:cubicBezTo>
                  <a:cubicBezTo>
                    <a:pt x="1063" y="1407"/>
                    <a:pt x="1031" y="1344"/>
                    <a:pt x="1000" y="1344"/>
                  </a:cubicBezTo>
                  <a:cubicBezTo>
                    <a:pt x="969" y="1313"/>
                    <a:pt x="906" y="1219"/>
                    <a:pt x="875" y="1125"/>
                  </a:cubicBezTo>
                  <a:cubicBezTo>
                    <a:pt x="875" y="1032"/>
                    <a:pt x="813" y="969"/>
                    <a:pt x="781" y="969"/>
                  </a:cubicBezTo>
                  <a:cubicBezTo>
                    <a:pt x="719" y="969"/>
                    <a:pt x="688" y="1032"/>
                    <a:pt x="656" y="1125"/>
                  </a:cubicBezTo>
                  <a:cubicBezTo>
                    <a:pt x="656" y="1188"/>
                    <a:pt x="625" y="1282"/>
                    <a:pt x="594" y="1344"/>
                  </a:cubicBezTo>
                  <a:cubicBezTo>
                    <a:pt x="594" y="1375"/>
                    <a:pt x="594" y="1438"/>
                    <a:pt x="594" y="1500"/>
                  </a:cubicBezTo>
                  <a:cubicBezTo>
                    <a:pt x="594" y="1532"/>
                    <a:pt x="625" y="1625"/>
                    <a:pt x="656" y="165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 noChangeArrowheads="1"/>
            </p:cNvSpPr>
            <p:nvPr/>
          </p:nvSpPr>
          <p:spPr bwMode="auto">
            <a:xfrm>
              <a:off x="1511" y="1387"/>
              <a:ext cx="162" cy="141"/>
            </a:xfrm>
            <a:custGeom>
              <a:avLst/>
              <a:gdLst>
                <a:gd name="T0" fmla="*/ 468 w 719"/>
                <a:gd name="T1" fmla="*/ 94 h 626"/>
                <a:gd name="T2" fmla="*/ 468 w 719"/>
                <a:gd name="T3" fmla="*/ 94 h 626"/>
                <a:gd name="T4" fmla="*/ 406 w 719"/>
                <a:gd name="T5" fmla="*/ 219 h 626"/>
                <a:gd name="T6" fmla="*/ 343 w 719"/>
                <a:gd name="T7" fmla="*/ 156 h 626"/>
                <a:gd name="T8" fmla="*/ 187 w 719"/>
                <a:gd name="T9" fmla="*/ 31 h 626"/>
                <a:gd name="T10" fmla="*/ 93 w 719"/>
                <a:gd name="T11" fmla="*/ 156 h 626"/>
                <a:gd name="T12" fmla="*/ 31 w 719"/>
                <a:gd name="T13" fmla="*/ 281 h 626"/>
                <a:gd name="T14" fmla="*/ 31 w 719"/>
                <a:gd name="T15" fmla="*/ 375 h 626"/>
                <a:gd name="T16" fmla="*/ 156 w 719"/>
                <a:gd name="T17" fmla="*/ 563 h 626"/>
                <a:gd name="T18" fmla="*/ 281 w 719"/>
                <a:gd name="T19" fmla="*/ 594 h 626"/>
                <a:gd name="T20" fmla="*/ 437 w 719"/>
                <a:gd name="T21" fmla="*/ 469 h 626"/>
                <a:gd name="T22" fmla="*/ 500 w 719"/>
                <a:gd name="T23" fmla="*/ 406 h 626"/>
                <a:gd name="T24" fmla="*/ 593 w 719"/>
                <a:gd name="T25" fmla="*/ 281 h 626"/>
                <a:gd name="T26" fmla="*/ 718 w 719"/>
                <a:gd name="T27" fmla="*/ 125 h 626"/>
                <a:gd name="T28" fmla="*/ 625 w 719"/>
                <a:gd name="T29" fmla="*/ 0 h 626"/>
                <a:gd name="T30" fmla="*/ 468 w 719"/>
                <a:gd name="T31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9" h="626">
                  <a:moveTo>
                    <a:pt x="468" y="94"/>
                  </a:moveTo>
                  <a:lnTo>
                    <a:pt x="468" y="94"/>
                  </a:lnTo>
                  <a:cubicBezTo>
                    <a:pt x="437" y="125"/>
                    <a:pt x="406" y="188"/>
                    <a:pt x="406" y="219"/>
                  </a:cubicBezTo>
                  <a:cubicBezTo>
                    <a:pt x="406" y="250"/>
                    <a:pt x="375" y="219"/>
                    <a:pt x="343" y="156"/>
                  </a:cubicBezTo>
                  <a:cubicBezTo>
                    <a:pt x="312" y="63"/>
                    <a:pt x="250" y="31"/>
                    <a:pt x="187" y="31"/>
                  </a:cubicBezTo>
                  <a:cubicBezTo>
                    <a:pt x="156" y="63"/>
                    <a:pt x="93" y="94"/>
                    <a:pt x="93" y="156"/>
                  </a:cubicBezTo>
                  <a:cubicBezTo>
                    <a:pt x="93" y="188"/>
                    <a:pt x="62" y="250"/>
                    <a:pt x="31" y="281"/>
                  </a:cubicBezTo>
                  <a:cubicBezTo>
                    <a:pt x="0" y="281"/>
                    <a:pt x="0" y="344"/>
                    <a:pt x="31" y="375"/>
                  </a:cubicBezTo>
                  <a:cubicBezTo>
                    <a:pt x="62" y="406"/>
                    <a:pt x="125" y="500"/>
                    <a:pt x="156" y="563"/>
                  </a:cubicBezTo>
                  <a:cubicBezTo>
                    <a:pt x="187" y="625"/>
                    <a:pt x="250" y="625"/>
                    <a:pt x="281" y="594"/>
                  </a:cubicBezTo>
                  <a:cubicBezTo>
                    <a:pt x="343" y="531"/>
                    <a:pt x="406" y="500"/>
                    <a:pt x="437" y="469"/>
                  </a:cubicBezTo>
                  <a:cubicBezTo>
                    <a:pt x="468" y="469"/>
                    <a:pt x="500" y="438"/>
                    <a:pt x="500" y="406"/>
                  </a:cubicBezTo>
                  <a:cubicBezTo>
                    <a:pt x="500" y="375"/>
                    <a:pt x="562" y="313"/>
                    <a:pt x="593" y="281"/>
                  </a:cubicBezTo>
                  <a:cubicBezTo>
                    <a:pt x="625" y="250"/>
                    <a:pt x="687" y="188"/>
                    <a:pt x="718" y="125"/>
                  </a:cubicBezTo>
                  <a:cubicBezTo>
                    <a:pt x="718" y="63"/>
                    <a:pt x="687" y="0"/>
                    <a:pt x="625" y="0"/>
                  </a:cubicBezTo>
                  <a:cubicBezTo>
                    <a:pt x="562" y="0"/>
                    <a:pt x="500" y="63"/>
                    <a:pt x="468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 noChangeArrowheads="1"/>
            </p:cNvSpPr>
            <p:nvPr/>
          </p:nvSpPr>
          <p:spPr bwMode="auto">
            <a:xfrm>
              <a:off x="1256" y="1210"/>
              <a:ext cx="205" cy="155"/>
            </a:xfrm>
            <a:custGeom>
              <a:avLst/>
              <a:gdLst>
                <a:gd name="T0" fmla="*/ 62 w 907"/>
                <a:gd name="T1" fmla="*/ 344 h 688"/>
                <a:gd name="T2" fmla="*/ 62 w 907"/>
                <a:gd name="T3" fmla="*/ 344 h 688"/>
                <a:gd name="T4" fmla="*/ 31 w 907"/>
                <a:gd name="T5" fmla="*/ 500 h 688"/>
                <a:gd name="T6" fmla="*/ 125 w 907"/>
                <a:gd name="T7" fmla="*/ 500 h 688"/>
                <a:gd name="T8" fmla="*/ 187 w 907"/>
                <a:gd name="T9" fmla="*/ 531 h 688"/>
                <a:gd name="T10" fmla="*/ 218 w 907"/>
                <a:gd name="T11" fmla="*/ 594 h 688"/>
                <a:gd name="T12" fmla="*/ 281 w 907"/>
                <a:gd name="T13" fmla="*/ 687 h 688"/>
                <a:gd name="T14" fmla="*/ 437 w 907"/>
                <a:gd name="T15" fmla="*/ 625 h 688"/>
                <a:gd name="T16" fmla="*/ 656 w 907"/>
                <a:gd name="T17" fmla="*/ 562 h 688"/>
                <a:gd name="T18" fmla="*/ 875 w 907"/>
                <a:gd name="T19" fmla="*/ 500 h 688"/>
                <a:gd name="T20" fmla="*/ 875 w 907"/>
                <a:gd name="T21" fmla="*/ 406 h 688"/>
                <a:gd name="T22" fmla="*/ 812 w 907"/>
                <a:gd name="T23" fmla="*/ 344 h 688"/>
                <a:gd name="T24" fmla="*/ 781 w 907"/>
                <a:gd name="T25" fmla="*/ 250 h 688"/>
                <a:gd name="T26" fmla="*/ 718 w 907"/>
                <a:gd name="T27" fmla="*/ 219 h 688"/>
                <a:gd name="T28" fmla="*/ 656 w 907"/>
                <a:gd name="T29" fmla="*/ 125 h 688"/>
                <a:gd name="T30" fmla="*/ 562 w 907"/>
                <a:gd name="T31" fmla="*/ 62 h 688"/>
                <a:gd name="T32" fmla="*/ 531 w 907"/>
                <a:gd name="T33" fmla="*/ 187 h 688"/>
                <a:gd name="T34" fmla="*/ 593 w 907"/>
                <a:gd name="T35" fmla="*/ 281 h 688"/>
                <a:gd name="T36" fmla="*/ 562 w 907"/>
                <a:gd name="T37" fmla="*/ 344 h 688"/>
                <a:gd name="T38" fmla="*/ 468 w 907"/>
                <a:gd name="T39" fmla="*/ 312 h 688"/>
                <a:gd name="T40" fmla="*/ 375 w 907"/>
                <a:gd name="T41" fmla="*/ 187 h 688"/>
                <a:gd name="T42" fmla="*/ 218 w 907"/>
                <a:gd name="T43" fmla="*/ 31 h 688"/>
                <a:gd name="T44" fmla="*/ 125 w 907"/>
                <a:gd name="T45" fmla="*/ 219 h 688"/>
                <a:gd name="T46" fmla="*/ 93 w 907"/>
                <a:gd name="T47" fmla="*/ 281 h 688"/>
                <a:gd name="T48" fmla="*/ 62 w 907"/>
                <a:gd name="T49" fmla="*/ 344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7" h="688">
                  <a:moveTo>
                    <a:pt x="62" y="344"/>
                  </a:moveTo>
                  <a:lnTo>
                    <a:pt x="62" y="344"/>
                  </a:lnTo>
                  <a:cubicBezTo>
                    <a:pt x="31" y="375"/>
                    <a:pt x="0" y="437"/>
                    <a:pt x="31" y="500"/>
                  </a:cubicBezTo>
                  <a:cubicBezTo>
                    <a:pt x="31" y="500"/>
                    <a:pt x="31" y="500"/>
                    <a:pt x="125" y="500"/>
                  </a:cubicBezTo>
                  <a:cubicBezTo>
                    <a:pt x="187" y="531"/>
                    <a:pt x="187" y="531"/>
                    <a:pt x="187" y="531"/>
                  </a:cubicBezTo>
                  <a:cubicBezTo>
                    <a:pt x="218" y="531"/>
                    <a:pt x="218" y="562"/>
                    <a:pt x="218" y="594"/>
                  </a:cubicBezTo>
                  <a:cubicBezTo>
                    <a:pt x="218" y="656"/>
                    <a:pt x="250" y="687"/>
                    <a:pt x="281" y="687"/>
                  </a:cubicBezTo>
                  <a:cubicBezTo>
                    <a:pt x="312" y="687"/>
                    <a:pt x="406" y="656"/>
                    <a:pt x="437" y="625"/>
                  </a:cubicBezTo>
                  <a:cubicBezTo>
                    <a:pt x="500" y="562"/>
                    <a:pt x="593" y="531"/>
                    <a:pt x="656" y="562"/>
                  </a:cubicBezTo>
                  <a:cubicBezTo>
                    <a:pt x="718" y="562"/>
                    <a:pt x="812" y="531"/>
                    <a:pt x="875" y="500"/>
                  </a:cubicBezTo>
                  <a:cubicBezTo>
                    <a:pt x="906" y="500"/>
                    <a:pt x="906" y="437"/>
                    <a:pt x="875" y="406"/>
                  </a:cubicBezTo>
                  <a:cubicBezTo>
                    <a:pt x="843" y="406"/>
                    <a:pt x="812" y="344"/>
                    <a:pt x="812" y="344"/>
                  </a:cubicBezTo>
                  <a:cubicBezTo>
                    <a:pt x="781" y="312"/>
                    <a:pt x="781" y="281"/>
                    <a:pt x="781" y="250"/>
                  </a:cubicBezTo>
                  <a:cubicBezTo>
                    <a:pt x="781" y="219"/>
                    <a:pt x="750" y="219"/>
                    <a:pt x="718" y="219"/>
                  </a:cubicBezTo>
                  <a:cubicBezTo>
                    <a:pt x="687" y="219"/>
                    <a:pt x="656" y="187"/>
                    <a:pt x="656" y="125"/>
                  </a:cubicBezTo>
                  <a:cubicBezTo>
                    <a:pt x="625" y="62"/>
                    <a:pt x="593" y="31"/>
                    <a:pt x="562" y="62"/>
                  </a:cubicBezTo>
                  <a:cubicBezTo>
                    <a:pt x="531" y="94"/>
                    <a:pt x="531" y="156"/>
                    <a:pt x="531" y="187"/>
                  </a:cubicBezTo>
                  <a:cubicBezTo>
                    <a:pt x="562" y="219"/>
                    <a:pt x="562" y="250"/>
                    <a:pt x="593" y="281"/>
                  </a:cubicBezTo>
                  <a:cubicBezTo>
                    <a:pt x="593" y="312"/>
                    <a:pt x="593" y="344"/>
                    <a:pt x="562" y="344"/>
                  </a:cubicBezTo>
                  <a:cubicBezTo>
                    <a:pt x="531" y="344"/>
                    <a:pt x="500" y="312"/>
                    <a:pt x="468" y="312"/>
                  </a:cubicBezTo>
                  <a:cubicBezTo>
                    <a:pt x="468" y="281"/>
                    <a:pt x="406" y="219"/>
                    <a:pt x="375" y="187"/>
                  </a:cubicBezTo>
                  <a:cubicBezTo>
                    <a:pt x="312" y="156"/>
                    <a:pt x="250" y="62"/>
                    <a:pt x="218" y="31"/>
                  </a:cubicBezTo>
                  <a:cubicBezTo>
                    <a:pt x="187" y="0"/>
                    <a:pt x="125" y="62"/>
                    <a:pt x="125" y="219"/>
                  </a:cubicBezTo>
                  <a:cubicBezTo>
                    <a:pt x="125" y="219"/>
                    <a:pt x="125" y="219"/>
                    <a:pt x="93" y="281"/>
                  </a:cubicBezTo>
                  <a:cubicBezTo>
                    <a:pt x="62" y="344"/>
                    <a:pt x="62" y="344"/>
                    <a:pt x="6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 noChangeArrowheads="1"/>
            </p:cNvSpPr>
            <p:nvPr/>
          </p:nvSpPr>
          <p:spPr bwMode="auto">
            <a:xfrm>
              <a:off x="1433" y="1012"/>
              <a:ext cx="106" cy="113"/>
            </a:xfrm>
            <a:custGeom>
              <a:avLst/>
              <a:gdLst>
                <a:gd name="T0" fmla="*/ 62 w 470"/>
                <a:gd name="T1" fmla="*/ 187 h 501"/>
                <a:gd name="T2" fmla="*/ 62 w 470"/>
                <a:gd name="T3" fmla="*/ 187 h 501"/>
                <a:gd name="T4" fmla="*/ 125 w 470"/>
                <a:gd name="T5" fmla="*/ 219 h 501"/>
                <a:gd name="T6" fmla="*/ 281 w 470"/>
                <a:gd name="T7" fmla="*/ 375 h 501"/>
                <a:gd name="T8" fmla="*/ 406 w 470"/>
                <a:gd name="T9" fmla="*/ 469 h 501"/>
                <a:gd name="T10" fmla="*/ 469 w 470"/>
                <a:gd name="T11" fmla="*/ 406 h 501"/>
                <a:gd name="T12" fmla="*/ 375 w 470"/>
                <a:gd name="T13" fmla="*/ 219 h 501"/>
                <a:gd name="T14" fmla="*/ 250 w 470"/>
                <a:gd name="T15" fmla="*/ 62 h 501"/>
                <a:gd name="T16" fmla="*/ 125 w 470"/>
                <a:gd name="T17" fmla="*/ 0 h 501"/>
                <a:gd name="T18" fmla="*/ 0 w 470"/>
                <a:gd name="T19" fmla="*/ 187 h 501"/>
                <a:gd name="T20" fmla="*/ 62 w 470"/>
                <a:gd name="T21" fmla="*/ 18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0" h="501">
                  <a:moveTo>
                    <a:pt x="62" y="187"/>
                  </a:moveTo>
                  <a:lnTo>
                    <a:pt x="62" y="187"/>
                  </a:lnTo>
                  <a:cubicBezTo>
                    <a:pt x="125" y="219"/>
                    <a:pt x="125" y="219"/>
                    <a:pt x="125" y="219"/>
                  </a:cubicBezTo>
                  <a:cubicBezTo>
                    <a:pt x="187" y="250"/>
                    <a:pt x="250" y="344"/>
                    <a:pt x="281" y="375"/>
                  </a:cubicBezTo>
                  <a:cubicBezTo>
                    <a:pt x="312" y="437"/>
                    <a:pt x="375" y="469"/>
                    <a:pt x="406" y="469"/>
                  </a:cubicBezTo>
                  <a:cubicBezTo>
                    <a:pt x="437" y="500"/>
                    <a:pt x="469" y="469"/>
                    <a:pt x="469" y="406"/>
                  </a:cubicBezTo>
                  <a:cubicBezTo>
                    <a:pt x="469" y="375"/>
                    <a:pt x="406" y="281"/>
                    <a:pt x="375" y="219"/>
                  </a:cubicBezTo>
                  <a:cubicBezTo>
                    <a:pt x="344" y="156"/>
                    <a:pt x="281" y="94"/>
                    <a:pt x="250" y="62"/>
                  </a:cubicBezTo>
                  <a:cubicBezTo>
                    <a:pt x="219" y="0"/>
                    <a:pt x="187" y="0"/>
                    <a:pt x="125" y="0"/>
                  </a:cubicBezTo>
                  <a:cubicBezTo>
                    <a:pt x="94" y="0"/>
                    <a:pt x="31" y="94"/>
                    <a:pt x="0" y="187"/>
                  </a:cubicBezTo>
                  <a:cubicBezTo>
                    <a:pt x="0" y="187"/>
                    <a:pt x="0" y="187"/>
                    <a:pt x="6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 noChangeArrowheads="1"/>
            </p:cNvSpPr>
            <p:nvPr/>
          </p:nvSpPr>
          <p:spPr bwMode="auto">
            <a:xfrm>
              <a:off x="1582" y="1062"/>
              <a:ext cx="63" cy="105"/>
            </a:xfrm>
            <a:custGeom>
              <a:avLst/>
              <a:gdLst>
                <a:gd name="T0" fmla="*/ 63 w 282"/>
                <a:gd name="T1" fmla="*/ 375 h 469"/>
                <a:gd name="T2" fmla="*/ 63 w 282"/>
                <a:gd name="T3" fmla="*/ 375 h 469"/>
                <a:gd name="T4" fmla="*/ 188 w 282"/>
                <a:gd name="T5" fmla="*/ 468 h 469"/>
                <a:gd name="T6" fmla="*/ 281 w 282"/>
                <a:gd name="T7" fmla="*/ 437 h 469"/>
                <a:gd name="T8" fmla="*/ 250 w 282"/>
                <a:gd name="T9" fmla="*/ 312 h 469"/>
                <a:gd name="T10" fmla="*/ 156 w 282"/>
                <a:gd name="T11" fmla="*/ 156 h 469"/>
                <a:gd name="T12" fmla="*/ 63 w 282"/>
                <a:gd name="T13" fmla="*/ 31 h 469"/>
                <a:gd name="T14" fmla="*/ 0 w 282"/>
                <a:gd name="T15" fmla="*/ 93 h 469"/>
                <a:gd name="T16" fmla="*/ 0 w 282"/>
                <a:gd name="T17" fmla="*/ 218 h 469"/>
                <a:gd name="T18" fmla="*/ 63 w 282"/>
                <a:gd name="T19" fmla="*/ 37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2" h="469">
                  <a:moveTo>
                    <a:pt x="63" y="375"/>
                  </a:moveTo>
                  <a:lnTo>
                    <a:pt x="63" y="375"/>
                  </a:lnTo>
                  <a:cubicBezTo>
                    <a:pt x="94" y="406"/>
                    <a:pt x="156" y="437"/>
                    <a:pt x="188" y="468"/>
                  </a:cubicBezTo>
                  <a:cubicBezTo>
                    <a:pt x="250" y="468"/>
                    <a:pt x="281" y="468"/>
                    <a:pt x="281" y="437"/>
                  </a:cubicBezTo>
                  <a:cubicBezTo>
                    <a:pt x="281" y="406"/>
                    <a:pt x="281" y="343"/>
                    <a:pt x="250" y="312"/>
                  </a:cubicBezTo>
                  <a:cubicBezTo>
                    <a:pt x="219" y="281"/>
                    <a:pt x="188" y="187"/>
                    <a:pt x="156" y="156"/>
                  </a:cubicBezTo>
                  <a:cubicBezTo>
                    <a:pt x="156" y="93"/>
                    <a:pt x="94" y="31"/>
                    <a:pt x="63" y="31"/>
                  </a:cubicBezTo>
                  <a:cubicBezTo>
                    <a:pt x="31" y="0"/>
                    <a:pt x="0" y="31"/>
                    <a:pt x="0" y="93"/>
                  </a:cubicBezTo>
                  <a:cubicBezTo>
                    <a:pt x="0" y="125"/>
                    <a:pt x="0" y="187"/>
                    <a:pt x="0" y="218"/>
                  </a:cubicBezTo>
                  <a:cubicBezTo>
                    <a:pt x="31" y="250"/>
                    <a:pt x="31" y="312"/>
                    <a:pt x="63" y="3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15"/>
            <p:cNvSpPr>
              <a:spLocks noChangeArrowheads="1"/>
            </p:cNvSpPr>
            <p:nvPr/>
          </p:nvSpPr>
          <p:spPr bwMode="auto">
            <a:xfrm>
              <a:off x="1533" y="941"/>
              <a:ext cx="35" cy="42"/>
            </a:xfrm>
            <a:custGeom>
              <a:avLst/>
              <a:gdLst>
                <a:gd name="T0" fmla="*/ 157 w 158"/>
                <a:gd name="T1" fmla="*/ 125 h 189"/>
                <a:gd name="T2" fmla="*/ 157 w 158"/>
                <a:gd name="T3" fmla="*/ 125 h 189"/>
                <a:gd name="T4" fmla="*/ 94 w 158"/>
                <a:gd name="T5" fmla="*/ 0 h 189"/>
                <a:gd name="T6" fmla="*/ 0 w 158"/>
                <a:gd name="T7" fmla="*/ 32 h 189"/>
                <a:gd name="T8" fmla="*/ 94 w 158"/>
                <a:gd name="T9" fmla="*/ 125 h 189"/>
                <a:gd name="T10" fmla="*/ 157 w 158"/>
                <a:gd name="T1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9">
                  <a:moveTo>
                    <a:pt x="157" y="125"/>
                  </a:moveTo>
                  <a:lnTo>
                    <a:pt x="157" y="125"/>
                  </a:lnTo>
                  <a:cubicBezTo>
                    <a:pt x="157" y="63"/>
                    <a:pt x="125" y="32"/>
                    <a:pt x="94" y="0"/>
                  </a:cubicBezTo>
                  <a:cubicBezTo>
                    <a:pt x="32" y="0"/>
                    <a:pt x="0" y="0"/>
                    <a:pt x="0" y="32"/>
                  </a:cubicBezTo>
                  <a:cubicBezTo>
                    <a:pt x="0" y="63"/>
                    <a:pt x="32" y="94"/>
                    <a:pt x="94" y="125"/>
                  </a:cubicBezTo>
                  <a:cubicBezTo>
                    <a:pt x="125" y="188"/>
                    <a:pt x="157" y="157"/>
                    <a:pt x="157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16"/>
            <p:cNvSpPr>
              <a:spLocks noChangeArrowheads="1"/>
            </p:cNvSpPr>
            <p:nvPr/>
          </p:nvSpPr>
          <p:spPr bwMode="auto">
            <a:xfrm>
              <a:off x="1157" y="1076"/>
              <a:ext cx="233" cy="198"/>
            </a:xfrm>
            <a:custGeom>
              <a:avLst/>
              <a:gdLst>
                <a:gd name="T0" fmla="*/ 281 w 1032"/>
                <a:gd name="T1" fmla="*/ 781 h 876"/>
                <a:gd name="T2" fmla="*/ 281 w 1032"/>
                <a:gd name="T3" fmla="*/ 781 h 876"/>
                <a:gd name="T4" fmla="*/ 500 w 1032"/>
                <a:gd name="T5" fmla="*/ 656 h 876"/>
                <a:gd name="T6" fmla="*/ 594 w 1032"/>
                <a:gd name="T7" fmla="*/ 594 h 876"/>
                <a:gd name="T8" fmla="*/ 719 w 1032"/>
                <a:gd name="T9" fmla="*/ 469 h 876"/>
                <a:gd name="T10" fmla="*/ 906 w 1032"/>
                <a:gd name="T11" fmla="*/ 406 h 876"/>
                <a:gd name="T12" fmla="*/ 969 w 1032"/>
                <a:gd name="T13" fmla="*/ 281 h 876"/>
                <a:gd name="T14" fmla="*/ 1000 w 1032"/>
                <a:gd name="T15" fmla="*/ 156 h 876"/>
                <a:gd name="T16" fmla="*/ 1031 w 1032"/>
                <a:gd name="T17" fmla="*/ 63 h 876"/>
                <a:gd name="T18" fmla="*/ 906 w 1032"/>
                <a:gd name="T19" fmla="*/ 0 h 876"/>
                <a:gd name="T20" fmla="*/ 750 w 1032"/>
                <a:gd name="T21" fmla="*/ 31 h 876"/>
                <a:gd name="T22" fmla="*/ 625 w 1032"/>
                <a:gd name="T23" fmla="*/ 156 h 876"/>
                <a:gd name="T24" fmla="*/ 563 w 1032"/>
                <a:gd name="T25" fmla="*/ 281 h 876"/>
                <a:gd name="T26" fmla="*/ 406 w 1032"/>
                <a:gd name="T27" fmla="*/ 375 h 876"/>
                <a:gd name="T28" fmla="*/ 219 w 1032"/>
                <a:gd name="T29" fmla="*/ 531 h 876"/>
                <a:gd name="T30" fmla="*/ 63 w 1032"/>
                <a:gd name="T31" fmla="*/ 719 h 876"/>
                <a:gd name="T32" fmla="*/ 63 w 1032"/>
                <a:gd name="T33" fmla="*/ 844 h 876"/>
                <a:gd name="T34" fmla="*/ 281 w 1032"/>
                <a:gd name="T35" fmla="*/ 78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" h="876">
                  <a:moveTo>
                    <a:pt x="281" y="781"/>
                  </a:moveTo>
                  <a:lnTo>
                    <a:pt x="281" y="781"/>
                  </a:lnTo>
                  <a:cubicBezTo>
                    <a:pt x="375" y="688"/>
                    <a:pt x="469" y="625"/>
                    <a:pt x="500" y="656"/>
                  </a:cubicBezTo>
                  <a:cubicBezTo>
                    <a:pt x="531" y="656"/>
                    <a:pt x="563" y="625"/>
                    <a:pt x="594" y="594"/>
                  </a:cubicBezTo>
                  <a:cubicBezTo>
                    <a:pt x="594" y="594"/>
                    <a:pt x="656" y="531"/>
                    <a:pt x="719" y="469"/>
                  </a:cubicBezTo>
                  <a:cubicBezTo>
                    <a:pt x="781" y="438"/>
                    <a:pt x="875" y="406"/>
                    <a:pt x="906" y="406"/>
                  </a:cubicBezTo>
                  <a:cubicBezTo>
                    <a:pt x="938" y="406"/>
                    <a:pt x="969" y="344"/>
                    <a:pt x="969" y="281"/>
                  </a:cubicBezTo>
                  <a:cubicBezTo>
                    <a:pt x="969" y="219"/>
                    <a:pt x="1000" y="156"/>
                    <a:pt x="1000" y="156"/>
                  </a:cubicBezTo>
                  <a:cubicBezTo>
                    <a:pt x="1000" y="125"/>
                    <a:pt x="1031" y="94"/>
                    <a:pt x="1031" y="63"/>
                  </a:cubicBezTo>
                  <a:cubicBezTo>
                    <a:pt x="1031" y="0"/>
                    <a:pt x="969" y="0"/>
                    <a:pt x="906" y="0"/>
                  </a:cubicBezTo>
                  <a:cubicBezTo>
                    <a:pt x="844" y="0"/>
                    <a:pt x="781" y="0"/>
                    <a:pt x="750" y="31"/>
                  </a:cubicBezTo>
                  <a:cubicBezTo>
                    <a:pt x="719" y="63"/>
                    <a:pt x="656" y="125"/>
                    <a:pt x="625" y="156"/>
                  </a:cubicBezTo>
                  <a:cubicBezTo>
                    <a:pt x="594" y="219"/>
                    <a:pt x="563" y="281"/>
                    <a:pt x="563" y="281"/>
                  </a:cubicBezTo>
                  <a:cubicBezTo>
                    <a:pt x="563" y="313"/>
                    <a:pt x="500" y="344"/>
                    <a:pt x="406" y="375"/>
                  </a:cubicBezTo>
                  <a:cubicBezTo>
                    <a:pt x="344" y="406"/>
                    <a:pt x="250" y="469"/>
                    <a:pt x="219" y="531"/>
                  </a:cubicBezTo>
                  <a:cubicBezTo>
                    <a:pt x="188" y="594"/>
                    <a:pt x="94" y="656"/>
                    <a:pt x="63" y="719"/>
                  </a:cubicBezTo>
                  <a:cubicBezTo>
                    <a:pt x="0" y="750"/>
                    <a:pt x="0" y="813"/>
                    <a:pt x="63" y="844"/>
                  </a:cubicBezTo>
                  <a:cubicBezTo>
                    <a:pt x="94" y="875"/>
                    <a:pt x="219" y="844"/>
                    <a:pt x="281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17"/>
            <p:cNvSpPr>
              <a:spLocks noChangeArrowheads="1"/>
            </p:cNvSpPr>
            <p:nvPr/>
          </p:nvSpPr>
          <p:spPr bwMode="auto">
            <a:xfrm>
              <a:off x="2758" y="1742"/>
              <a:ext cx="162" cy="113"/>
            </a:xfrm>
            <a:custGeom>
              <a:avLst/>
              <a:gdLst>
                <a:gd name="T0" fmla="*/ 688 w 720"/>
                <a:gd name="T1" fmla="*/ 156 h 501"/>
                <a:gd name="T2" fmla="*/ 688 w 720"/>
                <a:gd name="T3" fmla="*/ 156 h 501"/>
                <a:gd name="T4" fmla="*/ 594 w 720"/>
                <a:gd name="T5" fmla="*/ 31 h 501"/>
                <a:gd name="T6" fmla="*/ 469 w 720"/>
                <a:gd name="T7" fmla="*/ 62 h 501"/>
                <a:gd name="T8" fmla="*/ 282 w 720"/>
                <a:gd name="T9" fmla="*/ 125 h 501"/>
                <a:gd name="T10" fmla="*/ 126 w 720"/>
                <a:gd name="T11" fmla="*/ 62 h 501"/>
                <a:gd name="T12" fmla="*/ 32 w 720"/>
                <a:gd name="T13" fmla="*/ 62 h 501"/>
                <a:gd name="T14" fmla="*/ 32 w 720"/>
                <a:gd name="T15" fmla="*/ 187 h 501"/>
                <a:gd name="T16" fmla="*/ 94 w 720"/>
                <a:gd name="T17" fmla="*/ 312 h 501"/>
                <a:gd name="T18" fmla="*/ 188 w 720"/>
                <a:gd name="T19" fmla="*/ 437 h 501"/>
                <a:gd name="T20" fmla="*/ 376 w 720"/>
                <a:gd name="T21" fmla="*/ 500 h 501"/>
                <a:gd name="T22" fmla="*/ 594 w 720"/>
                <a:gd name="T23" fmla="*/ 406 h 501"/>
                <a:gd name="T24" fmla="*/ 688 w 720"/>
                <a:gd name="T25" fmla="*/ 15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0" h="501">
                  <a:moveTo>
                    <a:pt x="688" y="156"/>
                  </a:moveTo>
                  <a:lnTo>
                    <a:pt x="688" y="156"/>
                  </a:lnTo>
                  <a:cubicBezTo>
                    <a:pt x="688" y="93"/>
                    <a:pt x="625" y="31"/>
                    <a:pt x="594" y="31"/>
                  </a:cubicBezTo>
                  <a:cubicBezTo>
                    <a:pt x="563" y="31"/>
                    <a:pt x="501" y="62"/>
                    <a:pt x="469" y="62"/>
                  </a:cubicBezTo>
                  <a:cubicBezTo>
                    <a:pt x="438" y="93"/>
                    <a:pt x="344" y="125"/>
                    <a:pt x="282" y="125"/>
                  </a:cubicBezTo>
                  <a:cubicBezTo>
                    <a:pt x="188" y="125"/>
                    <a:pt x="126" y="93"/>
                    <a:pt x="126" y="62"/>
                  </a:cubicBezTo>
                  <a:cubicBezTo>
                    <a:pt x="126" y="0"/>
                    <a:pt x="94" y="31"/>
                    <a:pt x="32" y="62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32" y="218"/>
                    <a:pt x="63" y="281"/>
                    <a:pt x="94" y="312"/>
                  </a:cubicBezTo>
                  <a:cubicBezTo>
                    <a:pt x="94" y="343"/>
                    <a:pt x="157" y="375"/>
                    <a:pt x="188" y="437"/>
                  </a:cubicBezTo>
                  <a:cubicBezTo>
                    <a:pt x="251" y="468"/>
                    <a:pt x="313" y="500"/>
                    <a:pt x="376" y="500"/>
                  </a:cubicBezTo>
                  <a:cubicBezTo>
                    <a:pt x="438" y="500"/>
                    <a:pt x="532" y="468"/>
                    <a:pt x="594" y="406"/>
                  </a:cubicBezTo>
                  <a:cubicBezTo>
                    <a:pt x="657" y="343"/>
                    <a:pt x="719" y="218"/>
                    <a:pt x="68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18"/>
            <p:cNvSpPr>
              <a:spLocks noChangeArrowheads="1"/>
            </p:cNvSpPr>
            <p:nvPr/>
          </p:nvSpPr>
          <p:spPr bwMode="auto">
            <a:xfrm>
              <a:off x="3311" y="898"/>
              <a:ext cx="276" cy="311"/>
            </a:xfrm>
            <a:custGeom>
              <a:avLst/>
              <a:gdLst>
                <a:gd name="T0" fmla="*/ 156 w 1220"/>
                <a:gd name="T1" fmla="*/ 781 h 1376"/>
                <a:gd name="T2" fmla="*/ 156 w 1220"/>
                <a:gd name="T3" fmla="*/ 781 h 1376"/>
                <a:gd name="T4" fmla="*/ 313 w 1220"/>
                <a:gd name="T5" fmla="*/ 812 h 1376"/>
                <a:gd name="T6" fmla="*/ 375 w 1220"/>
                <a:gd name="T7" fmla="*/ 781 h 1376"/>
                <a:gd name="T8" fmla="*/ 344 w 1220"/>
                <a:gd name="T9" fmla="*/ 844 h 1376"/>
                <a:gd name="T10" fmla="*/ 344 w 1220"/>
                <a:gd name="T11" fmla="*/ 969 h 1376"/>
                <a:gd name="T12" fmla="*/ 344 w 1220"/>
                <a:gd name="T13" fmla="*/ 1031 h 1376"/>
                <a:gd name="T14" fmla="*/ 406 w 1220"/>
                <a:gd name="T15" fmla="*/ 1281 h 1376"/>
                <a:gd name="T16" fmla="*/ 563 w 1220"/>
                <a:gd name="T17" fmla="*/ 1156 h 1376"/>
                <a:gd name="T18" fmla="*/ 594 w 1220"/>
                <a:gd name="T19" fmla="*/ 1125 h 1376"/>
                <a:gd name="T20" fmla="*/ 688 w 1220"/>
                <a:gd name="T21" fmla="*/ 937 h 1376"/>
                <a:gd name="T22" fmla="*/ 813 w 1220"/>
                <a:gd name="T23" fmla="*/ 1125 h 1376"/>
                <a:gd name="T24" fmla="*/ 938 w 1220"/>
                <a:gd name="T25" fmla="*/ 1156 h 1376"/>
                <a:gd name="T26" fmla="*/ 906 w 1220"/>
                <a:gd name="T27" fmla="*/ 969 h 1376"/>
                <a:gd name="T28" fmla="*/ 875 w 1220"/>
                <a:gd name="T29" fmla="*/ 781 h 1376"/>
                <a:gd name="T30" fmla="*/ 813 w 1220"/>
                <a:gd name="T31" fmla="*/ 719 h 1376"/>
                <a:gd name="T32" fmla="*/ 781 w 1220"/>
                <a:gd name="T33" fmla="*/ 656 h 1376"/>
                <a:gd name="T34" fmla="*/ 625 w 1220"/>
                <a:gd name="T35" fmla="*/ 469 h 1376"/>
                <a:gd name="T36" fmla="*/ 656 w 1220"/>
                <a:gd name="T37" fmla="*/ 375 h 1376"/>
                <a:gd name="T38" fmla="*/ 719 w 1220"/>
                <a:gd name="T39" fmla="*/ 312 h 1376"/>
                <a:gd name="T40" fmla="*/ 844 w 1220"/>
                <a:gd name="T41" fmla="*/ 375 h 1376"/>
                <a:gd name="T42" fmla="*/ 1063 w 1220"/>
                <a:gd name="T43" fmla="*/ 344 h 1376"/>
                <a:gd name="T44" fmla="*/ 1188 w 1220"/>
                <a:gd name="T45" fmla="*/ 156 h 1376"/>
                <a:gd name="T46" fmla="*/ 1125 w 1220"/>
                <a:gd name="T47" fmla="*/ 62 h 1376"/>
                <a:gd name="T48" fmla="*/ 938 w 1220"/>
                <a:gd name="T49" fmla="*/ 62 h 1376"/>
                <a:gd name="T50" fmla="*/ 813 w 1220"/>
                <a:gd name="T51" fmla="*/ 62 h 1376"/>
                <a:gd name="T52" fmla="*/ 688 w 1220"/>
                <a:gd name="T53" fmla="*/ 31 h 1376"/>
                <a:gd name="T54" fmla="*/ 563 w 1220"/>
                <a:gd name="T55" fmla="*/ 31 h 1376"/>
                <a:gd name="T56" fmla="*/ 500 w 1220"/>
                <a:gd name="T57" fmla="*/ 187 h 1376"/>
                <a:gd name="T58" fmla="*/ 438 w 1220"/>
                <a:gd name="T59" fmla="*/ 250 h 1376"/>
                <a:gd name="T60" fmla="*/ 313 w 1220"/>
                <a:gd name="T61" fmla="*/ 312 h 1376"/>
                <a:gd name="T62" fmla="*/ 156 w 1220"/>
                <a:gd name="T63" fmla="*/ 344 h 1376"/>
                <a:gd name="T64" fmla="*/ 94 w 1220"/>
                <a:gd name="T65" fmla="*/ 406 h 1376"/>
                <a:gd name="T66" fmla="*/ 31 w 1220"/>
                <a:gd name="T67" fmla="*/ 594 h 1376"/>
                <a:gd name="T68" fmla="*/ 31 w 1220"/>
                <a:gd name="T69" fmla="*/ 719 h 1376"/>
                <a:gd name="T70" fmla="*/ 156 w 1220"/>
                <a:gd name="T71" fmla="*/ 781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0" h="1376">
                  <a:moveTo>
                    <a:pt x="156" y="781"/>
                  </a:moveTo>
                  <a:lnTo>
                    <a:pt x="156" y="781"/>
                  </a:lnTo>
                  <a:cubicBezTo>
                    <a:pt x="188" y="812"/>
                    <a:pt x="250" y="812"/>
                    <a:pt x="313" y="812"/>
                  </a:cubicBezTo>
                  <a:cubicBezTo>
                    <a:pt x="344" y="812"/>
                    <a:pt x="375" y="781"/>
                    <a:pt x="375" y="781"/>
                  </a:cubicBezTo>
                  <a:cubicBezTo>
                    <a:pt x="375" y="781"/>
                    <a:pt x="375" y="812"/>
                    <a:pt x="344" y="844"/>
                  </a:cubicBezTo>
                  <a:cubicBezTo>
                    <a:pt x="313" y="875"/>
                    <a:pt x="313" y="937"/>
                    <a:pt x="344" y="969"/>
                  </a:cubicBezTo>
                  <a:cubicBezTo>
                    <a:pt x="375" y="1000"/>
                    <a:pt x="375" y="1031"/>
                    <a:pt x="344" y="1031"/>
                  </a:cubicBezTo>
                  <a:cubicBezTo>
                    <a:pt x="313" y="1062"/>
                    <a:pt x="344" y="1156"/>
                    <a:pt x="406" y="1281"/>
                  </a:cubicBezTo>
                  <a:cubicBezTo>
                    <a:pt x="469" y="1375"/>
                    <a:pt x="563" y="1312"/>
                    <a:pt x="563" y="1156"/>
                  </a:cubicBezTo>
                  <a:cubicBezTo>
                    <a:pt x="594" y="1125"/>
                    <a:pt x="594" y="1125"/>
                    <a:pt x="594" y="1125"/>
                  </a:cubicBezTo>
                  <a:cubicBezTo>
                    <a:pt x="625" y="937"/>
                    <a:pt x="656" y="875"/>
                    <a:pt x="688" y="937"/>
                  </a:cubicBezTo>
                  <a:cubicBezTo>
                    <a:pt x="750" y="969"/>
                    <a:pt x="781" y="1062"/>
                    <a:pt x="813" y="1125"/>
                  </a:cubicBezTo>
                  <a:cubicBezTo>
                    <a:pt x="813" y="1156"/>
                    <a:pt x="875" y="1187"/>
                    <a:pt x="938" y="1156"/>
                  </a:cubicBezTo>
                  <a:cubicBezTo>
                    <a:pt x="969" y="1125"/>
                    <a:pt x="969" y="1031"/>
                    <a:pt x="906" y="969"/>
                  </a:cubicBezTo>
                  <a:cubicBezTo>
                    <a:pt x="875" y="906"/>
                    <a:pt x="844" y="812"/>
                    <a:pt x="875" y="781"/>
                  </a:cubicBezTo>
                  <a:cubicBezTo>
                    <a:pt x="875" y="781"/>
                    <a:pt x="875" y="781"/>
                    <a:pt x="813" y="719"/>
                  </a:cubicBezTo>
                  <a:cubicBezTo>
                    <a:pt x="781" y="656"/>
                    <a:pt x="781" y="656"/>
                    <a:pt x="781" y="656"/>
                  </a:cubicBezTo>
                  <a:cubicBezTo>
                    <a:pt x="719" y="594"/>
                    <a:pt x="625" y="500"/>
                    <a:pt x="625" y="469"/>
                  </a:cubicBezTo>
                  <a:cubicBezTo>
                    <a:pt x="594" y="437"/>
                    <a:pt x="625" y="406"/>
                    <a:pt x="656" y="375"/>
                  </a:cubicBezTo>
                  <a:cubicBezTo>
                    <a:pt x="688" y="344"/>
                    <a:pt x="719" y="344"/>
                    <a:pt x="719" y="312"/>
                  </a:cubicBezTo>
                  <a:cubicBezTo>
                    <a:pt x="750" y="312"/>
                    <a:pt x="781" y="344"/>
                    <a:pt x="844" y="375"/>
                  </a:cubicBezTo>
                  <a:cubicBezTo>
                    <a:pt x="906" y="406"/>
                    <a:pt x="1000" y="406"/>
                    <a:pt x="1063" y="344"/>
                  </a:cubicBezTo>
                  <a:cubicBezTo>
                    <a:pt x="1125" y="281"/>
                    <a:pt x="1188" y="187"/>
                    <a:pt x="1188" y="156"/>
                  </a:cubicBezTo>
                  <a:cubicBezTo>
                    <a:pt x="1219" y="94"/>
                    <a:pt x="1188" y="62"/>
                    <a:pt x="1125" y="62"/>
                  </a:cubicBezTo>
                  <a:cubicBezTo>
                    <a:pt x="1063" y="62"/>
                    <a:pt x="969" y="62"/>
                    <a:pt x="938" y="62"/>
                  </a:cubicBezTo>
                  <a:cubicBezTo>
                    <a:pt x="875" y="62"/>
                    <a:pt x="813" y="62"/>
                    <a:pt x="813" y="62"/>
                  </a:cubicBezTo>
                  <a:cubicBezTo>
                    <a:pt x="781" y="94"/>
                    <a:pt x="750" y="62"/>
                    <a:pt x="688" y="31"/>
                  </a:cubicBezTo>
                  <a:cubicBezTo>
                    <a:pt x="656" y="0"/>
                    <a:pt x="594" y="0"/>
                    <a:pt x="563" y="31"/>
                  </a:cubicBezTo>
                  <a:cubicBezTo>
                    <a:pt x="531" y="62"/>
                    <a:pt x="500" y="125"/>
                    <a:pt x="500" y="187"/>
                  </a:cubicBezTo>
                  <a:cubicBezTo>
                    <a:pt x="500" y="219"/>
                    <a:pt x="469" y="250"/>
                    <a:pt x="438" y="250"/>
                  </a:cubicBezTo>
                  <a:cubicBezTo>
                    <a:pt x="406" y="250"/>
                    <a:pt x="344" y="281"/>
                    <a:pt x="313" y="312"/>
                  </a:cubicBezTo>
                  <a:cubicBezTo>
                    <a:pt x="250" y="375"/>
                    <a:pt x="188" y="375"/>
                    <a:pt x="156" y="344"/>
                  </a:cubicBezTo>
                  <a:cubicBezTo>
                    <a:pt x="125" y="312"/>
                    <a:pt x="94" y="344"/>
                    <a:pt x="94" y="406"/>
                  </a:cubicBezTo>
                  <a:cubicBezTo>
                    <a:pt x="94" y="469"/>
                    <a:pt x="63" y="531"/>
                    <a:pt x="31" y="594"/>
                  </a:cubicBezTo>
                  <a:cubicBezTo>
                    <a:pt x="0" y="625"/>
                    <a:pt x="0" y="687"/>
                    <a:pt x="31" y="719"/>
                  </a:cubicBezTo>
                  <a:cubicBezTo>
                    <a:pt x="63" y="750"/>
                    <a:pt x="125" y="781"/>
                    <a:pt x="156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19"/>
            <p:cNvSpPr>
              <a:spLocks noChangeArrowheads="1"/>
            </p:cNvSpPr>
            <p:nvPr/>
          </p:nvSpPr>
          <p:spPr bwMode="auto">
            <a:xfrm>
              <a:off x="3864" y="750"/>
              <a:ext cx="325" cy="212"/>
            </a:xfrm>
            <a:custGeom>
              <a:avLst/>
              <a:gdLst>
                <a:gd name="T0" fmla="*/ 281 w 1438"/>
                <a:gd name="T1" fmla="*/ 843 h 938"/>
                <a:gd name="T2" fmla="*/ 281 w 1438"/>
                <a:gd name="T3" fmla="*/ 843 h 938"/>
                <a:gd name="T4" fmla="*/ 406 w 1438"/>
                <a:gd name="T5" fmla="*/ 875 h 938"/>
                <a:gd name="T6" fmla="*/ 406 w 1438"/>
                <a:gd name="T7" fmla="*/ 718 h 938"/>
                <a:gd name="T8" fmla="*/ 531 w 1438"/>
                <a:gd name="T9" fmla="*/ 718 h 938"/>
                <a:gd name="T10" fmla="*/ 625 w 1438"/>
                <a:gd name="T11" fmla="*/ 750 h 938"/>
                <a:gd name="T12" fmla="*/ 750 w 1438"/>
                <a:gd name="T13" fmla="*/ 781 h 938"/>
                <a:gd name="T14" fmla="*/ 906 w 1438"/>
                <a:gd name="T15" fmla="*/ 875 h 938"/>
                <a:gd name="T16" fmla="*/ 1031 w 1438"/>
                <a:gd name="T17" fmla="*/ 875 h 938"/>
                <a:gd name="T18" fmla="*/ 1031 w 1438"/>
                <a:gd name="T19" fmla="*/ 781 h 938"/>
                <a:gd name="T20" fmla="*/ 1062 w 1438"/>
                <a:gd name="T21" fmla="*/ 718 h 938"/>
                <a:gd name="T22" fmla="*/ 1156 w 1438"/>
                <a:gd name="T23" fmla="*/ 625 h 938"/>
                <a:gd name="T24" fmla="*/ 1312 w 1438"/>
                <a:gd name="T25" fmla="*/ 500 h 938"/>
                <a:gd name="T26" fmla="*/ 1406 w 1438"/>
                <a:gd name="T27" fmla="*/ 343 h 938"/>
                <a:gd name="T28" fmla="*/ 1343 w 1438"/>
                <a:gd name="T29" fmla="*/ 281 h 938"/>
                <a:gd name="T30" fmla="*/ 1125 w 1438"/>
                <a:gd name="T31" fmla="*/ 406 h 938"/>
                <a:gd name="T32" fmla="*/ 1031 w 1438"/>
                <a:gd name="T33" fmla="*/ 375 h 938"/>
                <a:gd name="T34" fmla="*/ 968 w 1438"/>
                <a:gd name="T35" fmla="*/ 250 h 938"/>
                <a:gd name="T36" fmla="*/ 1031 w 1438"/>
                <a:gd name="T37" fmla="*/ 187 h 938"/>
                <a:gd name="T38" fmla="*/ 1062 w 1438"/>
                <a:gd name="T39" fmla="*/ 125 h 938"/>
                <a:gd name="T40" fmla="*/ 1031 w 1438"/>
                <a:gd name="T41" fmla="*/ 0 h 938"/>
                <a:gd name="T42" fmla="*/ 906 w 1438"/>
                <a:gd name="T43" fmla="*/ 125 h 938"/>
                <a:gd name="T44" fmla="*/ 781 w 1438"/>
                <a:gd name="T45" fmla="*/ 281 h 938"/>
                <a:gd name="T46" fmla="*/ 656 w 1438"/>
                <a:gd name="T47" fmla="*/ 406 h 938"/>
                <a:gd name="T48" fmla="*/ 562 w 1438"/>
                <a:gd name="T49" fmla="*/ 531 h 938"/>
                <a:gd name="T50" fmla="*/ 468 w 1438"/>
                <a:gd name="T51" fmla="*/ 468 h 938"/>
                <a:gd name="T52" fmla="*/ 406 w 1438"/>
                <a:gd name="T53" fmla="*/ 375 h 938"/>
                <a:gd name="T54" fmla="*/ 156 w 1438"/>
                <a:gd name="T55" fmla="*/ 437 h 938"/>
                <a:gd name="T56" fmla="*/ 0 w 1438"/>
                <a:gd name="T57" fmla="*/ 562 h 938"/>
                <a:gd name="T58" fmla="*/ 62 w 1438"/>
                <a:gd name="T59" fmla="*/ 687 h 938"/>
                <a:gd name="T60" fmla="*/ 281 w 1438"/>
                <a:gd name="T61" fmla="*/ 843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8" h="938">
                  <a:moveTo>
                    <a:pt x="281" y="843"/>
                  </a:moveTo>
                  <a:lnTo>
                    <a:pt x="281" y="843"/>
                  </a:lnTo>
                  <a:cubicBezTo>
                    <a:pt x="375" y="906"/>
                    <a:pt x="406" y="937"/>
                    <a:pt x="406" y="875"/>
                  </a:cubicBezTo>
                  <a:cubicBezTo>
                    <a:pt x="406" y="812"/>
                    <a:pt x="406" y="750"/>
                    <a:pt x="406" y="718"/>
                  </a:cubicBezTo>
                  <a:cubicBezTo>
                    <a:pt x="437" y="687"/>
                    <a:pt x="468" y="718"/>
                    <a:pt x="531" y="718"/>
                  </a:cubicBezTo>
                  <a:cubicBezTo>
                    <a:pt x="562" y="750"/>
                    <a:pt x="593" y="750"/>
                    <a:pt x="625" y="750"/>
                  </a:cubicBezTo>
                  <a:cubicBezTo>
                    <a:pt x="656" y="718"/>
                    <a:pt x="718" y="750"/>
                    <a:pt x="750" y="781"/>
                  </a:cubicBezTo>
                  <a:cubicBezTo>
                    <a:pt x="781" y="812"/>
                    <a:pt x="843" y="843"/>
                    <a:pt x="906" y="875"/>
                  </a:cubicBezTo>
                  <a:cubicBezTo>
                    <a:pt x="968" y="875"/>
                    <a:pt x="1031" y="875"/>
                    <a:pt x="1031" y="875"/>
                  </a:cubicBezTo>
                  <a:cubicBezTo>
                    <a:pt x="1062" y="875"/>
                    <a:pt x="1062" y="812"/>
                    <a:pt x="1031" y="781"/>
                  </a:cubicBezTo>
                  <a:cubicBezTo>
                    <a:pt x="1000" y="750"/>
                    <a:pt x="1000" y="718"/>
                    <a:pt x="1062" y="718"/>
                  </a:cubicBezTo>
                  <a:cubicBezTo>
                    <a:pt x="1093" y="687"/>
                    <a:pt x="1156" y="656"/>
                    <a:pt x="1156" y="625"/>
                  </a:cubicBezTo>
                  <a:cubicBezTo>
                    <a:pt x="1187" y="562"/>
                    <a:pt x="1250" y="531"/>
                    <a:pt x="1312" y="500"/>
                  </a:cubicBezTo>
                  <a:cubicBezTo>
                    <a:pt x="1343" y="500"/>
                    <a:pt x="1406" y="406"/>
                    <a:pt x="1406" y="343"/>
                  </a:cubicBezTo>
                  <a:cubicBezTo>
                    <a:pt x="1437" y="281"/>
                    <a:pt x="1375" y="250"/>
                    <a:pt x="1343" y="281"/>
                  </a:cubicBezTo>
                  <a:cubicBezTo>
                    <a:pt x="1281" y="312"/>
                    <a:pt x="1187" y="375"/>
                    <a:pt x="1125" y="406"/>
                  </a:cubicBezTo>
                  <a:cubicBezTo>
                    <a:pt x="1062" y="437"/>
                    <a:pt x="1031" y="406"/>
                    <a:pt x="1031" y="375"/>
                  </a:cubicBezTo>
                  <a:cubicBezTo>
                    <a:pt x="1031" y="312"/>
                    <a:pt x="1000" y="281"/>
                    <a:pt x="968" y="250"/>
                  </a:cubicBezTo>
                  <a:cubicBezTo>
                    <a:pt x="968" y="250"/>
                    <a:pt x="968" y="250"/>
                    <a:pt x="1031" y="187"/>
                  </a:cubicBezTo>
                  <a:cubicBezTo>
                    <a:pt x="1062" y="125"/>
                    <a:pt x="1062" y="125"/>
                    <a:pt x="1062" y="125"/>
                  </a:cubicBezTo>
                  <a:cubicBezTo>
                    <a:pt x="1093" y="62"/>
                    <a:pt x="1062" y="0"/>
                    <a:pt x="1031" y="0"/>
                  </a:cubicBezTo>
                  <a:cubicBezTo>
                    <a:pt x="1000" y="0"/>
                    <a:pt x="968" y="62"/>
                    <a:pt x="906" y="125"/>
                  </a:cubicBezTo>
                  <a:cubicBezTo>
                    <a:pt x="875" y="218"/>
                    <a:pt x="812" y="281"/>
                    <a:pt x="781" y="281"/>
                  </a:cubicBezTo>
                  <a:cubicBezTo>
                    <a:pt x="718" y="312"/>
                    <a:pt x="687" y="343"/>
                    <a:pt x="656" y="406"/>
                  </a:cubicBezTo>
                  <a:cubicBezTo>
                    <a:pt x="625" y="437"/>
                    <a:pt x="593" y="531"/>
                    <a:pt x="562" y="531"/>
                  </a:cubicBezTo>
                  <a:cubicBezTo>
                    <a:pt x="500" y="562"/>
                    <a:pt x="468" y="531"/>
                    <a:pt x="468" y="468"/>
                  </a:cubicBezTo>
                  <a:cubicBezTo>
                    <a:pt x="468" y="437"/>
                    <a:pt x="437" y="375"/>
                    <a:pt x="406" y="375"/>
                  </a:cubicBezTo>
                  <a:cubicBezTo>
                    <a:pt x="375" y="406"/>
                    <a:pt x="250" y="406"/>
                    <a:pt x="156" y="437"/>
                  </a:cubicBezTo>
                  <a:cubicBezTo>
                    <a:pt x="93" y="468"/>
                    <a:pt x="0" y="531"/>
                    <a:pt x="0" y="562"/>
                  </a:cubicBezTo>
                  <a:cubicBezTo>
                    <a:pt x="0" y="593"/>
                    <a:pt x="31" y="656"/>
                    <a:pt x="62" y="687"/>
                  </a:cubicBezTo>
                  <a:cubicBezTo>
                    <a:pt x="93" y="718"/>
                    <a:pt x="187" y="781"/>
                    <a:pt x="281" y="8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20"/>
            <p:cNvSpPr>
              <a:spLocks noChangeArrowheads="1"/>
            </p:cNvSpPr>
            <p:nvPr/>
          </p:nvSpPr>
          <p:spPr bwMode="auto">
            <a:xfrm>
              <a:off x="2879" y="1139"/>
              <a:ext cx="3330" cy="2650"/>
            </a:xfrm>
            <a:custGeom>
              <a:avLst/>
              <a:gdLst>
                <a:gd name="T0" fmla="*/ 13311 w 14687"/>
                <a:gd name="T1" fmla="*/ 2032 h 11688"/>
                <a:gd name="T2" fmla="*/ 12561 w 14687"/>
                <a:gd name="T3" fmla="*/ 1907 h 11688"/>
                <a:gd name="T4" fmla="*/ 11593 w 14687"/>
                <a:gd name="T5" fmla="*/ 1532 h 11688"/>
                <a:gd name="T6" fmla="*/ 10811 w 14687"/>
                <a:gd name="T7" fmla="*/ 1657 h 11688"/>
                <a:gd name="T8" fmla="*/ 10093 w 14687"/>
                <a:gd name="T9" fmla="*/ 1125 h 11688"/>
                <a:gd name="T10" fmla="*/ 9030 w 14687"/>
                <a:gd name="T11" fmla="*/ 1125 h 11688"/>
                <a:gd name="T12" fmla="*/ 9311 w 14687"/>
                <a:gd name="T13" fmla="*/ 625 h 11688"/>
                <a:gd name="T14" fmla="*/ 8499 w 14687"/>
                <a:gd name="T15" fmla="*/ 0 h 11688"/>
                <a:gd name="T16" fmla="*/ 7624 w 14687"/>
                <a:gd name="T17" fmla="*/ 657 h 11688"/>
                <a:gd name="T18" fmla="*/ 7061 w 14687"/>
                <a:gd name="T19" fmla="*/ 1813 h 11688"/>
                <a:gd name="T20" fmla="*/ 6468 w 14687"/>
                <a:gd name="T21" fmla="*/ 1938 h 11688"/>
                <a:gd name="T22" fmla="*/ 6311 w 14687"/>
                <a:gd name="T23" fmla="*/ 2313 h 11688"/>
                <a:gd name="T24" fmla="*/ 5936 w 14687"/>
                <a:gd name="T25" fmla="*/ 1969 h 11688"/>
                <a:gd name="T26" fmla="*/ 5218 w 14687"/>
                <a:gd name="T27" fmla="*/ 2219 h 11688"/>
                <a:gd name="T28" fmla="*/ 4311 w 14687"/>
                <a:gd name="T29" fmla="*/ 2532 h 11688"/>
                <a:gd name="T30" fmla="*/ 3561 w 14687"/>
                <a:gd name="T31" fmla="*/ 2657 h 11688"/>
                <a:gd name="T32" fmla="*/ 2936 w 14687"/>
                <a:gd name="T33" fmla="*/ 1782 h 11688"/>
                <a:gd name="T34" fmla="*/ 1593 w 14687"/>
                <a:gd name="T35" fmla="*/ 3594 h 11688"/>
                <a:gd name="T36" fmla="*/ 2311 w 14687"/>
                <a:gd name="T37" fmla="*/ 4250 h 11688"/>
                <a:gd name="T38" fmla="*/ 2843 w 14687"/>
                <a:gd name="T39" fmla="*/ 2844 h 11688"/>
                <a:gd name="T40" fmla="*/ 2874 w 14687"/>
                <a:gd name="T41" fmla="*/ 3782 h 11688"/>
                <a:gd name="T42" fmla="*/ 1999 w 14687"/>
                <a:gd name="T43" fmla="*/ 4438 h 11688"/>
                <a:gd name="T44" fmla="*/ 1530 w 14687"/>
                <a:gd name="T45" fmla="*/ 4563 h 11688"/>
                <a:gd name="T46" fmla="*/ 937 w 14687"/>
                <a:gd name="T47" fmla="*/ 5219 h 11688"/>
                <a:gd name="T48" fmla="*/ 906 w 14687"/>
                <a:gd name="T49" fmla="*/ 6249 h 11688"/>
                <a:gd name="T50" fmla="*/ 1843 w 14687"/>
                <a:gd name="T51" fmla="*/ 5593 h 11688"/>
                <a:gd name="T52" fmla="*/ 2405 w 14687"/>
                <a:gd name="T53" fmla="*/ 5843 h 11688"/>
                <a:gd name="T54" fmla="*/ 2843 w 14687"/>
                <a:gd name="T55" fmla="*/ 6249 h 11688"/>
                <a:gd name="T56" fmla="*/ 3593 w 14687"/>
                <a:gd name="T57" fmla="*/ 6656 h 11688"/>
                <a:gd name="T58" fmla="*/ 1780 w 14687"/>
                <a:gd name="T59" fmla="*/ 6218 h 11688"/>
                <a:gd name="T60" fmla="*/ 31 w 14687"/>
                <a:gd name="T61" fmla="*/ 7531 h 11688"/>
                <a:gd name="T62" fmla="*/ 1561 w 14687"/>
                <a:gd name="T63" fmla="*/ 8687 h 11688"/>
                <a:gd name="T64" fmla="*/ 2186 w 14687"/>
                <a:gd name="T65" fmla="*/ 9749 h 11688"/>
                <a:gd name="T66" fmla="*/ 2468 w 14687"/>
                <a:gd name="T67" fmla="*/ 11343 h 11688"/>
                <a:gd name="T68" fmla="*/ 4061 w 14687"/>
                <a:gd name="T69" fmla="*/ 10218 h 11688"/>
                <a:gd name="T70" fmla="*/ 4249 w 14687"/>
                <a:gd name="T71" fmla="*/ 8187 h 11688"/>
                <a:gd name="T72" fmla="*/ 4124 w 14687"/>
                <a:gd name="T73" fmla="*/ 7656 h 11688"/>
                <a:gd name="T74" fmla="*/ 5311 w 14687"/>
                <a:gd name="T75" fmla="*/ 7593 h 11688"/>
                <a:gd name="T76" fmla="*/ 5218 w 14687"/>
                <a:gd name="T77" fmla="*/ 7093 h 11688"/>
                <a:gd name="T78" fmla="*/ 6405 w 14687"/>
                <a:gd name="T79" fmla="*/ 7843 h 11688"/>
                <a:gd name="T80" fmla="*/ 6905 w 14687"/>
                <a:gd name="T81" fmla="*/ 8093 h 11688"/>
                <a:gd name="T82" fmla="*/ 8093 w 14687"/>
                <a:gd name="T83" fmla="*/ 7906 h 11688"/>
                <a:gd name="T84" fmla="*/ 8218 w 14687"/>
                <a:gd name="T85" fmla="*/ 9031 h 11688"/>
                <a:gd name="T86" fmla="*/ 9655 w 14687"/>
                <a:gd name="T87" fmla="*/ 9749 h 11688"/>
                <a:gd name="T88" fmla="*/ 9530 w 14687"/>
                <a:gd name="T89" fmla="*/ 9593 h 11688"/>
                <a:gd name="T90" fmla="*/ 8530 w 14687"/>
                <a:gd name="T91" fmla="*/ 8874 h 11688"/>
                <a:gd name="T92" fmla="*/ 8936 w 14687"/>
                <a:gd name="T93" fmla="*/ 8218 h 11688"/>
                <a:gd name="T94" fmla="*/ 9343 w 14687"/>
                <a:gd name="T95" fmla="*/ 7406 h 11688"/>
                <a:gd name="T96" fmla="*/ 9686 w 14687"/>
                <a:gd name="T97" fmla="*/ 6031 h 11688"/>
                <a:gd name="T98" fmla="*/ 10343 w 14687"/>
                <a:gd name="T99" fmla="*/ 5999 h 11688"/>
                <a:gd name="T100" fmla="*/ 11093 w 14687"/>
                <a:gd name="T101" fmla="*/ 4469 h 11688"/>
                <a:gd name="T102" fmla="*/ 12093 w 14687"/>
                <a:gd name="T103" fmla="*/ 3844 h 11688"/>
                <a:gd name="T104" fmla="*/ 12593 w 14687"/>
                <a:gd name="T105" fmla="*/ 3782 h 11688"/>
                <a:gd name="T106" fmla="*/ 12561 w 14687"/>
                <a:gd name="T107" fmla="*/ 4500 h 11688"/>
                <a:gd name="T108" fmla="*/ 13218 w 14687"/>
                <a:gd name="T109" fmla="*/ 3688 h 11688"/>
                <a:gd name="T110" fmla="*/ 14030 w 14687"/>
                <a:gd name="T111" fmla="*/ 2719 h 11688"/>
                <a:gd name="T112" fmla="*/ 3999 w 14687"/>
                <a:gd name="T113" fmla="*/ 5812 h 11688"/>
                <a:gd name="T114" fmla="*/ 3655 w 14687"/>
                <a:gd name="T115" fmla="*/ 5532 h 11688"/>
                <a:gd name="T116" fmla="*/ 4686 w 14687"/>
                <a:gd name="T117" fmla="*/ 5812 h 11688"/>
                <a:gd name="T118" fmla="*/ 4968 w 14687"/>
                <a:gd name="T119" fmla="*/ 5749 h 11688"/>
                <a:gd name="T120" fmla="*/ 5530 w 14687"/>
                <a:gd name="T121" fmla="*/ 5344 h 1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87" h="11688">
                  <a:moveTo>
                    <a:pt x="14624" y="2625"/>
                  </a:moveTo>
                  <a:lnTo>
                    <a:pt x="14624" y="2625"/>
                  </a:lnTo>
                  <a:cubicBezTo>
                    <a:pt x="14561" y="2563"/>
                    <a:pt x="14468" y="2532"/>
                    <a:pt x="14405" y="2594"/>
                  </a:cubicBezTo>
                  <a:cubicBezTo>
                    <a:pt x="14374" y="2625"/>
                    <a:pt x="14311" y="2594"/>
                    <a:pt x="14311" y="2563"/>
                  </a:cubicBezTo>
                  <a:cubicBezTo>
                    <a:pt x="14311" y="2532"/>
                    <a:pt x="14186" y="2407"/>
                    <a:pt x="14061" y="2313"/>
                  </a:cubicBezTo>
                  <a:cubicBezTo>
                    <a:pt x="13999" y="2250"/>
                    <a:pt x="13999" y="2250"/>
                    <a:pt x="13999" y="2250"/>
                  </a:cubicBezTo>
                  <a:cubicBezTo>
                    <a:pt x="13874" y="2157"/>
                    <a:pt x="13718" y="2063"/>
                    <a:pt x="13655" y="2063"/>
                  </a:cubicBezTo>
                  <a:cubicBezTo>
                    <a:pt x="13561" y="2063"/>
                    <a:pt x="13468" y="2000"/>
                    <a:pt x="13405" y="1969"/>
                  </a:cubicBezTo>
                  <a:cubicBezTo>
                    <a:pt x="13343" y="1938"/>
                    <a:pt x="13311" y="1969"/>
                    <a:pt x="13311" y="2032"/>
                  </a:cubicBezTo>
                  <a:cubicBezTo>
                    <a:pt x="13311" y="2063"/>
                    <a:pt x="13311" y="2125"/>
                    <a:pt x="13280" y="2157"/>
                  </a:cubicBezTo>
                  <a:cubicBezTo>
                    <a:pt x="13280" y="2157"/>
                    <a:pt x="13249" y="2157"/>
                    <a:pt x="13218" y="2125"/>
                  </a:cubicBezTo>
                  <a:cubicBezTo>
                    <a:pt x="13186" y="2063"/>
                    <a:pt x="13155" y="2063"/>
                    <a:pt x="13124" y="2063"/>
                  </a:cubicBezTo>
                  <a:cubicBezTo>
                    <a:pt x="13093" y="2063"/>
                    <a:pt x="13030" y="2063"/>
                    <a:pt x="12999" y="2063"/>
                  </a:cubicBezTo>
                  <a:cubicBezTo>
                    <a:pt x="12936" y="2094"/>
                    <a:pt x="12874" y="2094"/>
                    <a:pt x="12843" y="2063"/>
                  </a:cubicBezTo>
                  <a:cubicBezTo>
                    <a:pt x="12780" y="2063"/>
                    <a:pt x="12749" y="2063"/>
                    <a:pt x="12717" y="2094"/>
                  </a:cubicBezTo>
                  <a:cubicBezTo>
                    <a:pt x="12686" y="2125"/>
                    <a:pt x="12655" y="2125"/>
                    <a:pt x="12624" y="2125"/>
                  </a:cubicBezTo>
                  <a:cubicBezTo>
                    <a:pt x="12593" y="2094"/>
                    <a:pt x="12561" y="2032"/>
                    <a:pt x="12561" y="2000"/>
                  </a:cubicBezTo>
                  <a:cubicBezTo>
                    <a:pt x="12561" y="1969"/>
                    <a:pt x="12561" y="1938"/>
                    <a:pt x="12561" y="1907"/>
                  </a:cubicBezTo>
                  <a:cubicBezTo>
                    <a:pt x="12561" y="1907"/>
                    <a:pt x="12561" y="1875"/>
                    <a:pt x="12593" y="1875"/>
                  </a:cubicBezTo>
                  <a:cubicBezTo>
                    <a:pt x="12624" y="1844"/>
                    <a:pt x="12655" y="1844"/>
                    <a:pt x="12655" y="1813"/>
                  </a:cubicBezTo>
                  <a:cubicBezTo>
                    <a:pt x="12655" y="1782"/>
                    <a:pt x="12593" y="1782"/>
                    <a:pt x="12530" y="1782"/>
                  </a:cubicBezTo>
                  <a:cubicBezTo>
                    <a:pt x="12499" y="1782"/>
                    <a:pt x="12342" y="1782"/>
                    <a:pt x="12249" y="1782"/>
                  </a:cubicBezTo>
                  <a:cubicBezTo>
                    <a:pt x="12124" y="1813"/>
                    <a:pt x="11999" y="1782"/>
                    <a:pt x="11999" y="1719"/>
                  </a:cubicBezTo>
                  <a:cubicBezTo>
                    <a:pt x="11967" y="1688"/>
                    <a:pt x="11905" y="1657"/>
                    <a:pt x="11874" y="1625"/>
                  </a:cubicBezTo>
                  <a:cubicBezTo>
                    <a:pt x="11843" y="1594"/>
                    <a:pt x="11811" y="1563"/>
                    <a:pt x="11811" y="1563"/>
                  </a:cubicBezTo>
                  <a:cubicBezTo>
                    <a:pt x="11811" y="1532"/>
                    <a:pt x="11780" y="1500"/>
                    <a:pt x="11749" y="1469"/>
                  </a:cubicBezTo>
                  <a:cubicBezTo>
                    <a:pt x="11686" y="1469"/>
                    <a:pt x="11624" y="1469"/>
                    <a:pt x="11593" y="1532"/>
                  </a:cubicBezTo>
                  <a:cubicBezTo>
                    <a:pt x="11530" y="1563"/>
                    <a:pt x="11468" y="1594"/>
                    <a:pt x="11468" y="1563"/>
                  </a:cubicBezTo>
                  <a:cubicBezTo>
                    <a:pt x="11436" y="1532"/>
                    <a:pt x="11436" y="1500"/>
                    <a:pt x="11436" y="1469"/>
                  </a:cubicBezTo>
                  <a:cubicBezTo>
                    <a:pt x="11468" y="1438"/>
                    <a:pt x="11436" y="1407"/>
                    <a:pt x="11436" y="1407"/>
                  </a:cubicBezTo>
                  <a:cubicBezTo>
                    <a:pt x="11405" y="1375"/>
                    <a:pt x="11343" y="1375"/>
                    <a:pt x="11280" y="1375"/>
                  </a:cubicBezTo>
                  <a:cubicBezTo>
                    <a:pt x="11249" y="1344"/>
                    <a:pt x="11155" y="1375"/>
                    <a:pt x="11124" y="1438"/>
                  </a:cubicBezTo>
                  <a:cubicBezTo>
                    <a:pt x="11061" y="1469"/>
                    <a:pt x="11061" y="1532"/>
                    <a:pt x="11093" y="1563"/>
                  </a:cubicBezTo>
                  <a:cubicBezTo>
                    <a:pt x="11124" y="1625"/>
                    <a:pt x="11124" y="1657"/>
                    <a:pt x="11093" y="1688"/>
                  </a:cubicBezTo>
                  <a:cubicBezTo>
                    <a:pt x="11030" y="1688"/>
                    <a:pt x="10968" y="1657"/>
                    <a:pt x="10936" y="1657"/>
                  </a:cubicBezTo>
                  <a:cubicBezTo>
                    <a:pt x="10874" y="1625"/>
                    <a:pt x="10843" y="1625"/>
                    <a:pt x="10811" y="1657"/>
                  </a:cubicBezTo>
                  <a:cubicBezTo>
                    <a:pt x="10811" y="1657"/>
                    <a:pt x="10749" y="1657"/>
                    <a:pt x="10686" y="1625"/>
                  </a:cubicBezTo>
                  <a:cubicBezTo>
                    <a:pt x="10655" y="1563"/>
                    <a:pt x="10593" y="1594"/>
                    <a:pt x="10593" y="1625"/>
                  </a:cubicBezTo>
                  <a:cubicBezTo>
                    <a:pt x="10593" y="1657"/>
                    <a:pt x="10530" y="1719"/>
                    <a:pt x="10530" y="1750"/>
                  </a:cubicBezTo>
                  <a:cubicBezTo>
                    <a:pt x="10499" y="1782"/>
                    <a:pt x="10468" y="1782"/>
                    <a:pt x="10436" y="1750"/>
                  </a:cubicBezTo>
                  <a:cubicBezTo>
                    <a:pt x="10405" y="1719"/>
                    <a:pt x="10374" y="1625"/>
                    <a:pt x="10374" y="1563"/>
                  </a:cubicBezTo>
                  <a:cubicBezTo>
                    <a:pt x="10374" y="1469"/>
                    <a:pt x="10311" y="1407"/>
                    <a:pt x="10280" y="1375"/>
                  </a:cubicBezTo>
                  <a:cubicBezTo>
                    <a:pt x="10249" y="1375"/>
                    <a:pt x="10249" y="1344"/>
                    <a:pt x="10280" y="1313"/>
                  </a:cubicBezTo>
                  <a:cubicBezTo>
                    <a:pt x="10311" y="1313"/>
                    <a:pt x="10311" y="1250"/>
                    <a:pt x="10280" y="1219"/>
                  </a:cubicBezTo>
                  <a:cubicBezTo>
                    <a:pt x="10218" y="1219"/>
                    <a:pt x="10124" y="1157"/>
                    <a:pt x="10093" y="1125"/>
                  </a:cubicBezTo>
                  <a:cubicBezTo>
                    <a:pt x="10030" y="1063"/>
                    <a:pt x="9968" y="1063"/>
                    <a:pt x="9936" y="1125"/>
                  </a:cubicBezTo>
                  <a:cubicBezTo>
                    <a:pt x="9936" y="1157"/>
                    <a:pt x="9936" y="1219"/>
                    <a:pt x="9936" y="1282"/>
                  </a:cubicBezTo>
                  <a:cubicBezTo>
                    <a:pt x="9936" y="1313"/>
                    <a:pt x="9874" y="1344"/>
                    <a:pt x="9811" y="1313"/>
                  </a:cubicBezTo>
                  <a:cubicBezTo>
                    <a:pt x="9749" y="1282"/>
                    <a:pt x="9686" y="1250"/>
                    <a:pt x="9686" y="1219"/>
                  </a:cubicBezTo>
                  <a:cubicBezTo>
                    <a:pt x="9655" y="1188"/>
                    <a:pt x="9593" y="1157"/>
                    <a:pt x="9530" y="1157"/>
                  </a:cubicBezTo>
                  <a:cubicBezTo>
                    <a:pt x="9468" y="1157"/>
                    <a:pt x="9374" y="1157"/>
                    <a:pt x="9343" y="1157"/>
                  </a:cubicBezTo>
                  <a:cubicBezTo>
                    <a:pt x="9280" y="1188"/>
                    <a:pt x="9218" y="1157"/>
                    <a:pt x="9218" y="1125"/>
                  </a:cubicBezTo>
                  <a:cubicBezTo>
                    <a:pt x="9186" y="1125"/>
                    <a:pt x="9155" y="1094"/>
                    <a:pt x="9124" y="1094"/>
                  </a:cubicBezTo>
                  <a:cubicBezTo>
                    <a:pt x="9093" y="1094"/>
                    <a:pt x="9061" y="1094"/>
                    <a:pt x="9030" y="1125"/>
                  </a:cubicBezTo>
                  <a:cubicBezTo>
                    <a:pt x="9030" y="1157"/>
                    <a:pt x="8999" y="1188"/>
                    <a:pt x="8936" y="1188"/>
                  </a:cubicBezTo>
                  <a:cubicBezTo>
                    <a:pt x="8905" y="1219"/>
                    <a:pt x="8843" y="1250"/>
                    <a:pt x="8780" y="1282"/>
                  </a:cubicBezTo>
                  <a:cubicBezTo>
                    <a:pt x="8749" y="1313"/>
                    <a:pt x="8686" y="1344"/>
                    <a:pt x="8655" y="1375"/>
                  </a:cubicBezTo>
                  <a:cubicBezTo>
                    <a:pt x="8624" y="1375"/>
                    <a:pt x="8655" y="1344"/>
                    <a:pt x="8686" y="1282"/>
                  </a:cubicBezTo>
                  <a:cubicBezTo>
                    <a:pt x="8749" y="1188"/>
                    <a:pt x="8843" y="1094"/>
                    <a:pt x="8905" y="1063"/>
                  </a:cubicBezTo>
                  <a:cubicBezTo>
                    <a:pt x="8968" y="1032"/>
                    <a:pt x="9061" y="969"/>
                    <a:pt x="9093" y="938"/>
                  </a:cubicBezTo>
                  <a:cubicBezTo>
                    <a:pt x="9155" y="907"/>
                    <a:pt x="9186" y="875"/>
                    <a:pt x="9218" y="813"/>
                  </a:cubicBezTo>
                  <a:cubicBezTo>
                    <a:pt x="9249" y="782"/>
                    <a:pt x="9249" y="719"/>
                    <a:pt x="9249" y="719"/>
                  </a:cubicBezTo>
                  <a:cubicBezTo>
                    <a:pt x="9249" y="688"/>
                    <a:pt x="9280" y="625"/>
                    <a:pt x="9311" y="625"/>
                  </a:cubicBezTo>
                  <a:cubicBezTo>
                    <a:pt x="9343" y="594"/>
                    <a:pt x="9311" y="532"/>
                    <a:pt x="9249" y="469"/>
                  </a:cubicBezTo>
                  <a:cubicBezTo>
                    <a:pt x="9186" y="407"/>
                    <a:pt x="9124" y="375"/>
                    <a:pt x="9093" y="344"/>
                  </a:cubicBezTo>
                  <a:cubicBezTo>
                    <a:pt x="9061" y="344"/>
                    <a:pt x="8968" y="313"/>
                    <a:pt x="8905" y="313"/>
                  </a:cubicBezTo>
                  <a:cubicBezTo>
                    <a:pt x="8843" y="313"/>
                    <a:pt x="8780" y="313"/>
                    <a:pt x="8780" y="282"/>
                  </a:cubicBezTo>
                  <a:cubicBezTo>
                    <a:pt x="8780" y="250"/>
                    <a:pt x="8718" y="219"/>
                    <a:pt x="8686" y="219"/>
                  </a:cubicBezTo>
                  <a:cubicBezTo>
                    <a:pt x="8624" y="188"/>
                    <a:pt x="8593" y="157"/>
                    <a:pt x="8655" y="157"/>
                  </a:cubicBezTo>
                  <a:cubicBezTo>
                    <a:pt x="8686" y="125"/>
                    <a:pt x="8718" y="94"/>
                    <a:pt x="8718" y="63"/>
                  </a:cubicBezTo>
                  <a:cubicBezTo>
                    <a:pt x="8718" y="32"/>
                    <a:pt x="8686" y="0"/>
                    <a:pt x="8624" y="0"/>
                  </a:cubicBezTo>
                  <a:cubicBezTo>
                    <a:pt x="8593" y="0"/>
                    <a:pt x="8530" y="0"/>
                    <a:pt x="8499" y="0"/>
                  </a:cubicBezTo>
                  <a:cubicBezTo>
                    <a:pt x="8468" y="0"/>
                    <a:pt x="8405" y="63"/>
                    <a:pt x="8374" y="125"/>
                  </a:cubicBezTo>
                  <a:cubicBezTo>
                    <a:pt x="8343" y="188"/>
                    <a:pt x="8343" y="282"/>
                    <a:pt x="8374" y="313"/>
                  </a:cubicBezTo>
                  <a:cubicBezTo>
                    <a:pt x="8405" y="344"/>
                    <a:pt x="8405" y="375"/>
                    <a:pt x="8343" y="375"/>
                  </a:cubicBezTo>
                  <a:cubicBezTo>
                    <a:pt x="8280" y="375"/>
                    <a:pt x="8218" y="438"/>
                    <a:pt x="8186" y="469"/>
                  </a:cubicBezTo>
                  <a:cubicBezTo>
                    <a:pt x="8155" y="500"/>
                    <a:pt x="8093" y="532"/>
                    <a:pt x="8061" y="532"/>
                  </a:cubicBezTo>
                  <a:cubicBezTo>
                    <a:pt x="7999" y="532"/>
                    <a:pt x="7968" y="500"/>
                    <a:pt x="7968" y="500"/>
                  </a:cubicBezTo>
                  <a:cubicBezTo>
                    <a:pt x="7968" y="469"/>
                    <a:pt x="7936" y="469"/>
                    <a:pt x="7874" y="469"/>
                  </a:cubicBezTo>
                  <a:cubicBezTo>
                    <a:pt x="7843" y="469"/>
                    <a:pt x="7780" y="500"/>
                    <a:pt x="7780" y="532"/>
                  </a:cubicBezTo>
                  <a:cubicBezTo>
                    <a:pt x="7780" y="594"/>
                    <a:pt x="7686" y="625"/>
                    <a:pt x="7624" y="657"/>
                  </a:cubicBezTo>
                  <a:cubicBezTo>
                    <a:pt x="7530" y="657"/>
                    <a:pt x="7436" y="719"/>
                    <a:pt x="7374" y="750"/>
                  </a:cubicBezTo>
                  <a:cubicBezTo>
                    <a:pt x="7343" y="782"/>
                    <a:pt x="7311" y="875"/>
                    <a:pt x="7311" y="969"/>
                  </a:cubicBezTo>
                  <a:cubicBezTo>
                    <a:pt x="7343" y="1094"/>
                    <a:pt x="7249" y="1157"/>
                    <a:pt x="7155" y="1157"/>
                  </a:cubicBezTo>
                  <a:cubicBezTo>
                    <a:pt x="7030" y="1157"/>
                    <a:pt x="6936" y="1219"/>
                    <a:pt x="6936" y="1282"/>
                  </a:cubicBezTo>
                  <a:cubicBezTo>
                    <a:pt x="6936" y="1344"/>
                    <a:pt x="6968" y="1407"/>
                    <a:pt x="6999" y="1438"/>
                  </a:cubicBezTo>
                  <a:cubicBezTo>
                    <a:pt x="7030" y="1469"/>
                    <a:pt x="7093" y="1532"/>
                    <a:pt x="7124" y="1563"/>
                  </a:cubicBezTo>
                  <a:cubicBezTo>
                    <a:pt x="7124" y="1594"/>
                    <a:pt x="7155" y="1657"/>
                    <a:pt x="7124" y="1719"/>
                  </a:cubicBezTo>
                  <a:cubicBezTo>
                    <a:pt x="7124" y="1782"/>
                    <a:pt x="7093" y="1844"/>
                    <a:pt x="7093" y="1875"/>
                  </a:cubicBezTo>
                  <a:cubicBezTo>
                    <a:pt x="7061" y="1907"/>
                    <a:pt x="7061" y="1907"/>
                    <a:pt x="7061" y="1813"/>
                  </a:cubicBezTo>
                  <a:cubicBezTo>
                    <a:pt x="7030" y="1750"/>
                    <a:pt x="6999" y="1688"/>
                    <a:pt x="6968" y="1657"/>
                  </a:cubicBezTo>
                  <a:cubicBezTo>
                    <a:pt x="6936" y="1625"/>
                    <a:pt x="6843" y="1563"/>
                    <a:pt x="6780" y="1532"/>
                  </a:cubicBezTo>
                  <a:cubicBezTo>
                    <a:pt x="6718" y="1469"/>
                    <a:pt x="6655" y="1438"/>
                    <a:pt x="6624" y="1469"/>
                  </a:cubicBezTo>
                  <a:cubicBezTo>
                    <a:pt x="6593" y="1469"/>
                    <a:pt x="6561" y="1438"/>
                    <a:pt x="6530" y="1375"/>
                  </a:cubicBezTo>
                  <a:cubicBezTo>
                    <a:pt x="6499" y="1313"/>
                    <a:pt x="6530" y="1375"/>
                    <a:pt x="6561" y="1469"/>
                  </a:cubicBezTo>
                  <a:cubicBezTo>
                    <a:pt x="6593" y="1563"/>
                    <a:pt x="6655" y="1657"/>
                    <a:pt x="6655" y="1657"/>
                  </a:cubicBezTo>
                  <a:cubicBezTo>
                    <a:pt x="6655" y="1688"/>
                    <a:pt x="6686" y="1719"/>
                    <a:pt x="6686" y="1750"/>
                  </a:cubicBezTo>
                  <a:cubicBezTo>
                    <a:pt x="6718" y="1750"/>
                    <a:pt x="6686" y="1750"/>
                    <a:pt x="6624" y="1719"/>
                  </a:cubicBezTo>
                  <a:cubicBezTo>
                    <a:pt x="6561" y="1657"/>
                    <a:pt x="6499" y="1782"/>
                    <a:pt x="6468" y="1938"/>
                  </a:cubicBezTo>
                  <a:cubicBezTo>
                    <a:pt x="6468" y="1938"/>
                    <a:pt x="6436" y="1969"/>
                    <a:pt x="6436" y="2063"/>
                  </a:cubicBezTo>
                  <a:cubicBezTo>
                    <a:pt x="6436" y="2157"/>
                    <a:pt x="6436" y="2157"/>
                    <a:pt x="6436" y="2157"/>
                  </a:cubicBezTo>
                  <a:cubicBezTo>
                    <a:pt x="6468" y="2250"/>
                    <a:pt x="6499" y="2313"/>
                    <a:pt x="6468" y="2344"/>
                  </a:cubicBezTo>
                  <a:cubicBezTo>
                    <a:pt x="6468" y="2375"/>
                    <a:pt x="6436" y="2469"/>
                    <a:pt x="6405" y="2532"/>
                  </a:cubicBezTo>
                  <a:cubicBezTo>
                    <a:pt x="6343" y="2594"/>
                    <a:pt x="6280" y="2657"/>
                    <a:pt x="6218" y="2688"/>
                  </a:cubicBezTo>
                  <a:cubicBezTo>
                    <a:pt x="6124" y="2688"/>
                    <a:pt x="6093" y="2657"/>
                    <a:pt x="6124" y="2657"/>
                  </a:cubicBezTo>
                  <a:cubicBezTo>
                    <a:pt x="6124" y="2625"/>
                    <a:pt x="6155" y="2594"/>
                    <a:pt x="6186" y="2594"/>
                  </a:cubicBezTo>
                  <a:cubicBezTo>
                    <a:pt x="6218" y="2563"/>
                    <a:pt x="6249" y="2500"/>
                    <a:pt x="6280" y="2469"/>
                  </a:cubicBezTo>
                  <a:cubicBezTo>
                    <a:pt x="6280" y="2438"/>
                    <a:pt x="6311" y="2344"/>
                    <a:pt x="6311" y="2313"/>
                  </a:cubicBezTo>
                  <a:cubicBezTo>
                    <a:pt x="6311" y="2250"/>
                    <a:pt x="6311" y="2094"/>
                    <a:pt x="6311" y="1938"/>
                  </a:cubicBezTo>
                  <a:cubicBezTo>
                    <a:pt x="6311" y="1782"/>
                    <a:pt x="6311" y="1563"/>
                    <a:pt x="6311" y="1469"/>
                  </a:cubicBezTo>
                  <a:cubicBezTo>
                    <a:pt x="6311" y="1344"/>
                    <a:pt x="6280" y="1250"/>
                    <a:pt x="6249" y="1250"/>
                  </a:cubicBezTo>
                  <a:cubicBezTo>
                    <a:pt x="6218" y="1250"/>
                    <a:pt x="6155" y="1282"/>
                    <a:pt x="6124" y="1313"/>
                  </a:cubicBezTo>
                  <a:cubicBezTo>
                    <a:pt x="6093" y="1375"/>
                    <a:pt x="6061" y="1438"/>
                    <a:pt x="6061" y="1469"/>
                  </a:cubicBezTo>
                  <a:cubicBezTo>
                    <a:pt x="6061" y="1532"/>
                    <a:pt x="6030" y="1594"/>
                    <a:pt x="5999" y="1594"/>
                  </a:cubicBezTo>
                  <a:cubicBezTo>
                    <a:pt x="5968" y="1625"/>
                    <a:pt x="5936" y="1657"/>
                    <a:pt x="5905" y="1719"/>
                  </a:cubicBezTo>
                  <a:cubicBezTo>
                    <a:pt x="5905" y="1750"/>
                    <a:pt x="5905" y="1813"/>
                    <a:pt x="5905" y="1844"/>
                  </a:cubicBezTo>
                  <a:cubicBezTo>
                    <a:pt x="5905" y="1875"/>
                    <a:pt x="5936" y="1938"/>
                    <a:pt x="5936" y="1969"/>
                  </a:cubicBezTo>
                  <a:cubicBezTo>
                    <a:pt x="5936" y="2032"/>
                    <a:pt x="5968" y="2063"/>
                    <a:pt x="5968" y="2094"/>
                  </a:cubicBezTo>
                  <a:cubicBezTo>
                    <a:pt x="5999" y="2094"/>
                    <a:pt x="6030" y="2125"/>
                    <a:pt x="6061" y="2157"/>
                  </a:cubicBezTo>
                  <a:cubicBezTo>
                    <a:pt x="6093" y="2188"/>
                    <a:pt x="6093" y="2250"/>
                    <a:pt x="6061" y="2282"/>
                  </a:cubicBezTo>
                  <a:cubicBezTo>
                    <a:pt x="6061" y="2313"/>
                    <a:pt x="5968" y="2282"/>
                    <a:pt x="5874" y="2188"/>
                  </a:cubicBezTo>
                  <a:cubicBezTo>
                    <a:pt x="5749" y="2125"/>
                    <a:pt x="5655" y="2063"/>
                    <a:pt x="5593" y="2032"/>
                  </a:cubicBezTo>
                  <a:cubicBezTo>
                    <a:pt x="5561" y="2032"/>
                    <a:pt x="5499" y="2063"/>
                    <a:pt x="5499" y="2125"/>
                  </a:cubicBezTo>
                  <a:cubicBezTo>
                    <a:pt x="5499" y="2188"/>
                    <a:pt x="5499" y="2250"/>
                    <a:pt x="5468" y="2250"/>
                  </a:cubicBezTo>
                  <a:cubicBezTo>
                    <a:pt x="5468" y="2250"/>
                    <a:pt x="5436" y="2250"/>
                    <a:pt x="5405" y="2219"/>
                  </a:cubicBezTo>
                  <a:cubicBezTo>
                    <a:pt x="5405" y="2188"/>
                    <a:pt x="5311" y="2219"/>
                    <a:pt x="5218" y="2219"/>
                  </a:cubicBezTo>
                  <a:cubicBezTo>
                    <a:pt x="5124" y="2250"/>
                    <a:pt x="5030" y="2282"/>
                    <a:pt x="4999" y="2313"/>
                  </a:cubicBezTo>
                  <a:cubicBezTo>
                    <a:pt x="4968" y="2344"/>
                    <a:pt x="4936" y="2313"/>
                    <a:pt x="4968" y="2250"/>
                  </a:cubicBezTo>
                  <a:cubicBezTo>
                    <a:pt x="4968" y="2219"/>
                    <a:pt x="4936" y="2188"/>
                    <a:pt x="4874" y="2219"/>
                  </a:cubicBezTo>
                  <a:cubicBezTo>
                    <a:pt x="4843" y="2250"/>
                    <a:pt x="4780" y="2282"/>
                    <a:pt x="4749" y="2282"/>
                  </a:cubicBezTo>
                  <a:cubicBezTo>
                    <a:pt x="4718" y="2313"/>
                    <a:pt x="4655" y="2344"/>
                    <a:pt x="4593" y="2375"/>
                  </a:cubicBezTo>
                  <a:cubicBezTo>
                    <a:pt x="4561" y="2407"/>
                    <a:pt x="4530" y="2469"/>
                    <a:pt x="4561" y="2500"/>
                  </a:cubicBezTo>
                  <a:cubicBezTo>
                    <a:pt x="4593" y="2532"/>
                    <a:pt x="4561" y="2563"/>
                    <a:pt x="4530" y="2563"/>
                  </a:cubicBezTo>
                  <a:cubicBezTo>
                    <a:pt x="4468" y="2563"/>
                    <a:pt x="4405" y="2532"/>
                    <a:pt x="4374" y="2532"/>
                  </a:cubicBezTo>
                  <a:cubicBezTo>
                    <a:pt x="4343" y="2500"/>
                    <a:pt x="4311" y="2500"/>
                    <a:pt x="4311" y="2532"/>
                  </a:cubicBezTo>
                  <a:cubicBezTo>
                    <a:pt x="4311" y="2594"/>
                    <a:pt x="4280" y="2625"/>
                    <a:pt x="4249" y="2625"/>
                  </a:cubicBezTo>
                  <a:cubicBezTo>
                    <a:pt x="4218" y="2625"/>
                    <a:pt x="4155" y="2657"/>
                    <a:pt x="4124" y="2688"/>
                  </a:cubicBezTo>
                  <a:cubicBezTo>
                    <a:pt x="4061" y="2719"/>
                    <a:pt x="4061" y="2813"/>
                    <a:pt x="4061" y="2875"/>
                  </a:cubicBezTo>
                  <a:cubicBezTo>
                    <a:pt x="4093" y="2938"/>
                    <a:pt x="4061" y="2969"/>
                    <a:pt x="3999" y="2969"/>
                  </a:cubicBezTo>
                  <a:cubicBezTo>
                    <a:pt x="3936" y="3000"/>
                    <a:pt x="3874" y="2969"/>
                    <a:pt x="3843" y="2969"/>
                  </a:cubicBezTo>
                  <a:cubicBezTo>
                    <a:pt x="3811" y="2938"/>
                    <a:pt x="3811" y="2938"/>
                    <a:pt x="3811" y="2969"/>
                  </a:cubicBezTo>
                  <a:cubicBezTo>
                    <a:pt x="3811" y="3032"/>
                    <a:pt x="3780" y="3032"/>
                    <a:pt x="3749" y="3032"/>
                  </a:cubicBezTo>
                  <a:cubicBezTo>
                    <a:pt x="3718" y="3000"/>
                    <a:pt x="3655" y="2938"/>
                    <a:pt x="3655" y="2875"/>
                  </a:cubicBezTo>
                  <a:cubicBezTo>
                    <a:pt x="3655" y="2844"/>
                    <a:pt x="3593" y="2719"/>
                    <a:pt x="3561" y="2657"/>
                  </a:cubicBezTo>
                  <a:cubicBezTo>
                    <a:pt x="3499" y="2594"/>
                    <a:pt x="3561" y="2594"/>
                    <a:pt x="3655" y="2625"/>
                  </a:cubicBezTo>
                  <a:cubicBezTo>
                    <a:pt x="3749" y="2688"/>
                    <a:pt x="3905" y="2719"/>
                    <a:pt x="3968" y="2688"/>
                  </a:cubicBezTo>
                  <a:cubicBezTo>
                    <a:pt x="4030" y="2657"/>
                    <a:pt x="4093" y="2563"/>
                    <a:pt x="4061" y="2469"/>
                  </a:cubicBezTo>
                  <a:cubicBezTo>
                    <a:pt x="4061" y="2407"/>
                    <a:pt x="3999" y="2313"/>
                    <a:pt x="3905" y="2250"/>
                  </a:cubicBezTo>
                  <a:cubicBezTo>
                    <a:pt x="3811" y="2188"/>
                    <a:pt x="3686" y="2125"/>
                    <a:pt x="3593" y="2094"/>
                  </a:cubicBezTo>
                  <a:cubicBezTo>
                    <a:pt x="3530" y="2094"/>
                    <a:pt x="3468" y="2063"/>
                    <a:pt x="3405" y="2032"/>
                  </a:cubicBezTo>
                  <a:cubicBezTo>
                    <a:pt x="3374" y="2000"/>
                    <a:pt x="3374" y="1969"/>
                    <a:pt x="3405" y="1938"/>
                  </a:cubicBezTo>
                  <a:cubicBezTo>
                    <a:pt x="3405" y="1907"/>
                    <a:pt x="3374" y="1875"/>
                    <a:pt x="3280" y="1813"/>
                  </a:cubicBezTo>
                  <a:cubicBezTo>
                    <a:pt x="3186" y="1782"/>
                    <a:pt x="3030" y="1750"/>
                    <a:pt x="2936" y="1782"/>
                  </a:cubicBezTo>
                  <a:cubicBezTo>
                    <a:pt x="2843" y="1813"/>
                    <a:pt x="2749" y="1875"/>
                    <a:pt x="2718" y="1907"/>
                  </a:cubicBezTo>
                  <a:cubicBezTo>
                    <a:pt x="2718" y="1938"/>
                    <a:pt x="2655" y="1969"/>
                    <a:pt x="2624" y="1969"/>
                  </a:cubicBezTo>
                  <a:cubicBezTo>
                    <a:pt x="2561" y="1969"/>
                    <a:pt x="2468" y="2063"/>
                    <a:pt x="2405" y="2188"/>
                  </a:cubicBezTo>
                  <a:cubicBezTo>
                    <a:pt x="2311" y="2282"/>
                    <a:pt x="2218" y="2438"/>
                    <a:pt x="2155" y="2532"/>
                  </a:cubicBezTo>
                  <a:cubicBezTo>
                    <a:pt x="2124" y="2625"/>
                    <a:pt x="2061" y="2719"/>
                    <a:pt x="2030" y="2782"/>
                  </a:cubicBezTo>
                  <a:cubicBezTo>
                    <a:pt x="1999" y="2813"/>
                    <a:pt x="1968" y="2907"/>
                    <a:pt x="1936" y="2969"/>
                  </a:cubicBezTo>
                  <a:cubicBezTo>
                    <a:pt x="1936" y="3032"/>
                    <a:pt x="1874" y="3094"/>
                    <a:pt x="1780" y="3125"/>
                  </a:cubicBezTo>
                  <a:cubicBezTo>
                    <a:pt x="1718" y="3157"/>
                    <a:pt x="1624" y="3219"/>
                    <a:pt x="1593" y="3250"/>
                  </a:cubicBezTo>
                  <a:cubicBezTo>
                    <a:pt x="1593" y="3282"/>
                    <a:pt x="1561" y="3438"/>
                    <a:pt x="1593" y="3594"/>
                  </a:cubicBezTo>
                  <a:lnTo>
                    <a:pt x="1593" y="3594"/>
                  </a:lnTo>
                  <a:cubicBezTo>
                    <a:pt x="1593" y="3782"/>
                    <a:pt x="1624" y="3907"/>
                    <a:pt x="1655" y="3938"/>
                  </a:cubicBezTo>
                  <a:cubicBezTo>
                    <a:pt x="1686" y="3969"/>
                    <a:pt x="1749" y="3938"/>
                    <a:pt x="1811" y="3875"/>
                  </a:cubicBezTo>
                  <a:cubicBezTo>
                    <a:pt x="1843" y="3813"/>
                    <a:pt x="1905" y="3782"/>
                    <a:pt x="1936" y="3782"/>
                  </a:cubicBezTo>
                  <a:cubicBezTo>
                    <a:pt x="1968" y="3782"/>
                    <a:pt x="1999" y="3813"/>
                    <a:pt x="1999" y="3844"/>
                  </a:cubicBezTo>
                  <a:cubicBezTo>
                    <a:pt x="1999" y="3875"/>
                    <a:pt x="2030" y="3938"/>
                    <a:pt x="2061" y="4000"/>
                  </a:cubicBezTo>
                  <a:cubicBezTo>
                    <a:pt x="2093" y="4063"/>
                    <a:pt x="2093" y="4157"/>
                    <a:pt x="2093" y="4188"/>
                  </a:cubicBezTo>
                  <a:cubicBezTo>
                    <a:pt x="2061" y="4219"/>
                    <a:pt x="2093" y="4250"/>
                    <a:pt x="2155" y="4282"/>
                  </a:cubicBezTo>
                  <a:cubicBezTo>
                    <a:pt x="2186" y="4282"/>
                    <a:pt x="2249" y="4282"/>
                    <a:pt x="2311" y="4250"/>
                  </a:cubicBezTo>
                  <a:cubicBezTo>
                    <a:pt x="2343" y="4219"/>
                    <a:pt x="2374" y="4125"/>
                    <a:pt x="2374" y="4032"/>
                  </a:cubicBezTo>
                  <a:cubicBezTo>
                    <a:pt x="2374" y="3938"/>
                    <a:pt x="2374" y="3844"/>
                    <a:pt x="2405" y="3844"/>
                  </a:cubicBezTo>
                  <a:cubicBezTo>
                    <a:pt x="2405" y="3813"/>
                    <a:pt x="2468" y="3782"/>
                    <a:pt x="2499" y="3782"/>
                  </a:cubicBezTo>
                  <a:cubicBezTo>
                    <a:pt x="2530" y="3750"/>
                    <a:pt x="2561" y="3719"/>
                    <a:pt x="2561" y="3688"/>
                  </a:cubicBezTo>
                  <a:cubicBezTo>
                    <a:pt x="2530" y="3625"/>
                    <a:pt x="2499" y="3563"/>
                    <a:pt x="2468" y="3532"/>
                  </a:cubicBezTo>
                  <a:cubicBezTo>
                    <a:pt x="2468" y="3500"/>
                    <a:pt x="2468" y="3438"/>
                    <a:pt x="2499" y="3375"/>
                  </a:cubicBezTo>
                  <a:cubicBezTo>
                    <a:pt x="2499" y="3313"/>
                    <a:pt x="2561" y="3219"/>
                    <a:pt x="2624" y="3188"/>
                  </a:cubicBezTo>
                  <a:cubicBezTo>
                    <a:pt x="2655" y="3125"/>
                    <a:pt x="2718" y="3032"/>
                    <a:pt x="2749" y="2969"/>
                  </a:cubicBezTo>
                  <a:cubicBezTo>
                    <a:pt x="2749" y="2907"/>
                    <a:pt x="2811" y="2844"/>
                    <a:pt x="2843" y="2844"/>
                  </a:cubicBezTo>
                  <a:cubicBezTo>
                    <a:pt x="2905" y="2844"/>
                    <a:pt x="2936" y="2844"/>
                    <a:pt x="2968" y="2875"/>
                  </a:cubicBezTo>
                  <a:cubicBezTo>
                    <a:pt x="2968" y="2907"/>
                    <a:pt x="2968" y="2969"/>
                    <a:pt x="2936" y="3000"/>
                  </a:cubicBezTo>
                  <a:cubicBezTo>
                    <a:pt x="2905" y="3032"/>
                    <a:pt x="2843" y="3094"/>
                    <a:pt x="2811" y="3157"/>
                  </a:cubicBezTo>
                  <a:cubicBezTo>
                    <a:pt x="2749" y="3219"/>
                    <a:pt x="2718" y="3344"/>
                    <a:pt x="2718" y="3407"/>
                  </a:cubicBezTo>
                  <a:cubicBezTo>
                    <a:pt x="2718" y="3500"/>
                    <a:pt x="2749" y="3563"/>
                    <a:pt x="2749" y="3594"/>
                  </a:cubicBezTo>
                  <a:cubicBezTo>
                    <a:pt x="2780" y="3625"/>
                    <a:pt x="2843" y="3657"/>
                    <a:pt x="2905" y="3625"/>
                  </a:cubicBezTo>
                  <a:cubicBezTo>
                    <a:pt x="2968" y="3625"/>
                    <a:pt x="3061" y="3625"/>
                    <a:pt x="3124" y="3657"/>
                  </a:cubicBezTo>
                  <a:cubicBezTo>
                    <a:pt x="3155" y="3657"/>
                    <a:pt x="3155" y="3688"/>
                    <a:pt x="3093" y="3719"/>
                  </a:cubicBezTo>
                  <a:cubicBezTo>
                    <a:pt x="3030" y="3719"/>
                    <a:pt x="2936" y="3750"/>
                    <a:pt x="2874" y="3782"/>
                  </a:cubicBezTo>
                  <a:cubicBezTo>
                    <a:pt x="2811" y="3782"/>
                    <a:pt x="2749" y="3844"/>
                    <a:pt x="2749" y="3907"/>
                  </a:cubicBezTo>
                  <a:cubicBezTo>
                    <a:pt x="2718" y="3969"/>
                    <a:pt x="2686" y="4032"/>
                    <a:pt x="2655" y="4032"/>
                  </a:cubicBezTo>
                  <a:cubicBezTo>
                    <a:pt x="2655" y="4063"/>
                    <a:pt x="2624" y="4157"/>
                    <a:pt x="2655" y="4219"/>
                  </a:cubicBezTo>
                  <a:cubicBezTo>
                    <a:pt x="2655" y="4282"/>
                    <a:pt x="2624" y="4344"/>
                    <a:pt x="2624" y="4344"/>
                  </a:cubicBezTo>
                  <a:cubicBezTo>
                    <a:pt x="2593" y="4375"/>
                    <a:pt x="2561" y="4375"/>
                    <a:pt x="2499" y="4375"/>
                  </a:cubicBezTo>
                  <a:cubicBezTo>
                    <a:pt x="2468" y="4375"/>
                    <a:pt x="2405" y="4375"/>
                    <a:pt x="2343" y="4375"/>
                  </a:cubicBezTo>
                  <a:cubicBezTo>
                    <a:pt x="2311" y="4407"/>
                    <a:pt x="2249" y="4438"/>
                    <a:pt x="2249" y="4438"/>
                  </a:cubicBezTo>
                  <a:cubicBezTo>
                    <a:pt x="2218" y="4469"/>
                    <a:pt x="2155" y="4500"/>
                    <a:pt x="2124" y="4469"/>
                  </a:cubicBezTo>
                  <a:cubicBezTo>
                    <a:pt x="2093" y="4469"/>
                    <a:pt x="2030" y="4438"/>
                    <a:pt x="1999" y="4438"/>
                  </a:cubicBezTo>
                  <a:cubicBezTo>
                    <a:pt x="1999" y="4438"/>
                    <a:pt x="1968" y="4438"/>
                    <a:pt x="1936" y="4407"/>
                  </a:cubicBezTo>
                  <a:cubicBezTo>
                    <a:pt x="1936" y="4375"/>
                    <a:pt x="1936" y="4313"/>
                    <a:pt x="1936" y="4282"/>
                  </a:cubicBezTo>
                  <a:cubicBezTo>
                    <a:pt x="1968" y="4250"/>
                    <a:pt x="1968" y="4188"/>
                    <a:pt x="1968" y="4125"/>
                  </a:cubicBezTo>
                  <a:cubicBezTo>
                    <a:pt x="1968" y="4063"/>
                    <a:pt x="1936" y="4032"/>
                    <a:pt x="1905" y="4032"/>
                  </a:cubicBezTo>
                  <a:cubicBezTo>
                    <a:pt x="1874" y="4063"/>
                    <a:pt x="1843" y="4094"/>
                    <a:pt x="1811" y="4094"/>
                  </a:cubicBezTo>
                  <a:cubicBezTo>
                    <a:pt x="1780" y="4125"/>
                    <a:pt x="1780" y="4188"/>
                    <a:pt x="1780" y="4250"/>
                  </a:cubicBezTo>
                  <a:cubicBezTo>
                    <a:pt x="1780" y="4313"/>
                    <a:pt x="1780" y="4375"/>
                    <a:pt x="1749" y="4407"/>
                  </a:cubicBezTo>
                  <a:cubicBezTo>
                    <a:pt x="1749" y="4438"/>
                    <a:pt x="1718" y="4469"/>
                    <a:pt x="1686" y="4469"/>
                  </a:cubicBezTo>
                  <a:cubicBezTo>
                    <a:pt x="1655" y="4469"/>
                    <a:pt x="1593" y="4532"/>
                    <a:pt x="1530" y="4563"/>
                  </a:cubicBezTo>
                  <a:cubicBezTo>
                    <a:pt x="1469" y="4625"/>
                    <a:pt x="1437" y="4688"/>
                    <a:pt x="1406" y="4719"/>
                  </a:cubicBezTo>
                  <a:cubicBezTo>
                    <a:pt x="1406" y="4750"/>
                    <a:pt x="1375" y="4813"/>
                    <a:pt x="1344" y="4813"/>
                  </a:cubicBezTo>
                  <a:cubicBezTo>
                    <a:pt x="1344" y="4844"/>
                    <a:pt x="1312" y="4875"/>
                    <a:pt x="1312" y="4907"/>
                  </a:cubicBezTo>
                  <a:cubicBezTo>
                    <a:pt x="1312" y="4938"/>
                    <a:pt x="1281" y="4969"/>
                    <a:pt x="1250" y="5000"/>
                  </a:cubicBezTo>
                  <a:cubicBezTo>
                    <a:pt x="1250" y="5032"/>
                    <a:pt x="1187" y="5032"/>
                    <a:pt x="1156" y="5000"/>
                  </a:cubicBezTo>
                  <a:cubicBezTo>
                    <a:pt x="1125" y="5000"/>
                    <a:pt x="1094" y="5000"/>
                    <a:pt x="1094" y="5032"/>
                  </a:cubicBezTo>
                  <a:cubicBezTo>
                    <a:pt x="1094" y="5063"/>
                    <a:pt x="1031" y="5063"/>
                    <a:pt x="1000" y="5094"/>
                  </a:cubicBezTo>
                  <a:cubicBezTo>
                    <a:pt x="937" y="5094"/>
                    <a:pt x="875" y="5125"/>
                    <a:pt x="875" y="5125"/>
                  </a:cubicBezTo>
                  <a:cubicBezTo>
                    <a:pt x="875" y="5157"/>
                    <a:pt x="906" y="5188"/>
                    <a:pt x="937" y="5219"/>
                  </a:cubicBezTo>
                  <a:cubicBezTo>
                    <a:pt x="969" y="5250"/>
                    <a:pt x="1000" y="5282"/>
                    <a:pt x="1031" y="5282"/>
                  </a:cubicBezTo>
                  <a:cubicBezTo>
                    <a:pt x="1094" y="5313"/>
                    <a:pt x="1094" y="5375"/>
                    <a:pt x="1094" y="5407"/>
                  </a:cubicBezTo>
                  <a:cubicBezTo>
                    <a:pt x="1094" y="5469"/>
                    <a:pt x="1062" y="5532"/>
                    <a:pt x="1031" y="5563"/>
                  </a:cubicBezTo>
                  <a:cubicBezTo>
                    <a:pt x="1031" y="5593"/>
                    <a:pt x="937" y="5624"/>
                    <a:pt x="812" y="5624"/>
                  </a:cubicBezTo>
                  <a:cubicBezTo>
                    <a:pt x="719" y="5624"/>
                    <a:pt x="625" y="5656"/>
                    <a:pt x="594" y="5687"/>
                  </a:cubicBezTo>
                  <a:cubicBezTo>
                    <a:pt x="594" y="5718"/>
                    <a:pt x="594" y="5843"/>
                    <a:pt x="594" y="5937"/>
                  </a:cubicBezTo>
                  <a:cubicBezTo>
                    <a:pt x="594" y="6062"/>
                    <a:pt x="625" y="6187"/>
                    <a:pt x="656" y="6187"/>
                  </a:cubicBezTo>
                  <a:cubicBezTo>
                    <a:pt x="719" y="6187"/>
                    <a:pt x="750" y="6218"/>
                    <a:pt x="781" y="6249"/>
                  </a:cubicBezTo>
                  <a:cubicBezTo>
                    <a:pt x="812" y="6281"/>
                    <a:pt x="875" y="6281"/>
                    <a:pt x="906" y="6249"/>
                  </a:cubicBezTo>
                  <a:cubicBezTo>
                    <a:pt x="969" y="6218"/>
                    <a:pt x="1031" y="6187"/>
                    <a:pt x="1094" y="6187"/>
                  </a:cubicBezTo>
                  <a:cubicBezTo>
                    <a:pt x="1125" y="6156"/>
                    <a:pt x="1156" y="6124"/>
                    <a:pt x="1156" y="6062"/>
                  </a:cubicBezTo>
                  <a:cubicBezTo>
                    <a:pt x="1156" y="6031"/>
                    <a:pt x="1187" y="5968"/>
                    <a:pt x="1187" y="5937"/>
                  </a:cubicBezTo>
                  <a:cubicBezTo>
                    <a:pt x="1219" y="5906"/>
                    <a:pt x="1250" y="5843"/>
                    <a:pt x="1281" y="5843"/>
                  </a:cubicBezTo>
                  <a:cubicBezTo>
                    <a:pt x="1312" y="5812"/>
                    <a:pt x="1375" y="5749"/>
                    <a:pt x="1406" y="5718"/>
                  </a:cubicBezTo>
                  <a:cubicBezTo>
                    <a:pt x="1437" y="5687"/>
                    <a:pt x="1499" y="5656"/>
                    <a:pt x="1530" y="5624"/>
                  </a:cubicBezTo>
                  <a:cubicBezTo>
                    <a:pt x="1561" y="5624"/>
                    <a:pt x="1624" y="5624"/>
                    <a:pt x="1655" y="5624"/>
                  </a:cubicBezTo>
                  <a:cubicBezTo>
                    <a:pt x="1686" y="5656"/>
                    <a:pt x="1749" y="5656"/>
                    <a:pt x="1749" y="5624"/>
                  </a:cubicBezTo>
                  <a:cubicBezTo>
                    <a:pt x="1780" y="5624"/>
                    <a:pt x="1811" y="5593"/>
                    <a:pt x="1843" y="5593"/>
                  </a:cubicBezTo>
                  <a:cubicBezTo>
                    <a:pt x="1874" y="5563"/>
                    <a:pt x="1936" y="5593"/>
                    <a:pt x="1936" y="5656"/>
                  </a:cubicBezTo>
                  <a:cubicBezTo>
                    <a:pt x="1968" y="5687"/>
                    <a:pt x="2030" y="5781"/>
                    <a:pt x="2093" y="5812"/>
                  </a:cubicBezTo>
                  <a:cubicBezTo>
                    <a:pt x="2186" y="5843"/>
                    <a:pt x="2249" y="5937"/>
                    <a:pt x="2249" y="5968"/>
                  </a:cubicBezTo>
                  <a:cubicBezTo>
                    <a:pt x="2249" y="6031"/>
                    <a:pt x="2280" y="6093"/>
                    <a:pt x="2280" y="6124"/>
                  </a:cubicBezTo>
                  <a:cubicBezTo>
                    <a:pt x="2280" y="6156"/>
                    <a:pt x="2280" y="6156"/>
                    <a:pt x="2311" y="6156"/>
                  </a:cubicBezTo>
                  <a:cubicBezTo>
                    <a:pt x="2343" y="6124"/>
                    <a:pt x="2374" y="6062"/>
                    <a:pt x="2374" y="6031"/>
                  </a:cubicBezTo>
                  <a:cubicBezTo>
                    <a:pt x="2374" y="6031"/>
                    <a:pt x="2405" y="5999"/>
                    <a:pt x="2436" y="5999"/>
                  </a:cubicBezTo>
                  <a:cubicBezTo>
                    <a:pt x="2499" y="5999"/>
                    <a:pt x="2499" y="5968"/>
                    <a:pt x="2468" y="5937"/>
                  </a:cubicBezTo>
                  <a:cubicBezTo>
                    <a:pt x="2468" y="5906"/>
                    <a:pt x="2405" y="5874"/>
                    <a:pt x="2405" y="5843"/>
                  </a:cubicBezTo>
                  <a:cubicBezTo>
                    <a:pt x="2374" y="5812"/>
                    <a:pt x="2311" y="5781"/>
                    <a:pt x="2280" y="5749"/>
                  </a:cubicBezTo>
                  <a:cubicBezTo>
                    <a:pt x="2249" y="5749"/>
                    <a:pt x="2218" y="5687"/>
                    <a:pt x="2218" y="5656"/>
                  </a:cubicBezTo>
                  <a:cubicBezTo>
                    <a:pt x="2218" y="5624"/>
                    <a:pt x="2249" y="5593"/>
                    <a:pt x="2280" y="5624"/>
                  </a:cubicBezTo>
                  <a:cubicBezTo>
                    <a:pt x="2343" y="5624"/>
                    <a:pt x="2374" y="5656"/>
                    <a:pt x="2405" y="5687"/>
                  </a:cubicBezTo>
                  <a:cubicBezTo>
                    <a:pt x="2436" y="5718"/>
                    <a:pt x="2468" y="5781"/>
                    <a:pt x="2499" y="5781"/>
                  </a:cubicBezTo>
                  <a:cubicBezTo>
                    <a:pt x="2499" y="5812"/>
                    <a:pt x="2561" y="5874"/>
                    <a:pt x="2593" y="5906"/>
                  </a:cubicBezTo>
                  <a:cubicBezTo>
                    <a:pt x="2624" y="5968"/>
                    <a:pt x="2655" y="6031"/>
                    <a:pt x="2686" y="6093"/>
                  </a:cubicBezTo>
                  <a:cubicBezTo>
                    <a:pt x="2718" y="6156"/>
                    <a:pt x="2749" y="6218"/>
                    <a:pt x="2749" y="6218"/>
                  </a:cubicBezTo>
                  <a:cubicBezTo>
                    <a:pt x="2780" y="6249"/>
                    <a:pt x="2811" y="6249"/>
                    <a:pt x="2843" y="6249"/>
                  </a:cubicBezTo>
                  <a:cubicBezTo>
                    <a:pt x="2874" y="6249"/>
                    <a:pt x="2905" y="6218"/>
                    <a:pt x="2905" y="6156"/>
                  </a:cubicBezTo>
                  <a:cubicBezTo>
                    <a:pt x="2905" y="6093"/>
                    <a:pt x="2936" y="5999"/>
                    <a:pt x="2936" y="5968"/>
                  </a:cubicBezTo>
                  <a:cubicBezTo>
                    <a:pt x="2968" y="5937"/>
                    <a:pt x="2999" y="5937"/>
                    <a:pt x="3030" y="5968"/>
                  </a:cubicBezTo>
                  <a:cubicBezTo>
                    <a:pt x="3061" y="5999"/>
                    <a:pt x="3124" y="6093"/>
                    <a:pt x="3155" y="6156"/>
                  </a:cubicBezTo>
                  <a:cubicBezTo>
                    <a:pt x="3186" y="6218"/>
                    <a:pt x="3249" y="6343"/>
                    <a:pt x="3249" y="6406"/>
                  </a:cubicBezTo>
                  <a:cubicBezTo>
                    <a:pt x="3280" y="6468"/>
                    <a:pt x="3311" y="6468"/>
                    <a:pt x="3311" y="6406"/>
                  </a:cubicBezTo>
                  <a:cubicBezTo>
                    <a:pt x="3343" y="6312"/>
                    <a:pt x="3405" y="6281"/>
                    <a:pt x="3468" y="6312"/>
                  </a:cubicBezTo>
                  <a:cubicBezTo>
                    <a:pt x="3499" y="6312"/>
                    <a:pt x="3561" y="6406"/>
                    <a:pt x="3593" y="6468"/>
                  </a:cubicBezTo>
                  <a:cubicBezTo>
                    <a:pt x="3624" y="6531"/>
                    <a:pt x="3624" y="6624"/>
                    <a:pt x="3593" y="6656"/>
                  </a:cubicBezTo>
                  <a:cubicBezTo>
                    <a:pt x="3561" y="6656"/>
                    <a:pt x="3499" y="6687"/>
                    <a:pt x="3436" y="6687"/>
                  </a:cubicBezTo>
                  <a:cubicBezTo>
                    <a:pt x="3374" y="6687"/>
                    <a:pt x="3280" y="6687"/>
                    <a:pt x="3218" y="6687"/>
                  </a:cubicBezTo>
                  <a:cubicBezTo>
                    <a:pt x="3155" y="6718"/>
                    <a:pt x="2999" y="6687"/>
                    <a:pt x="2905" y="6656"/>
                  </a:cubicBezTo>
                  <a:cubicBezTo>
                    <a:pt x="2780" y="6593"/>
                    <a:pt x="2655" y="6593"/>
                    <a:pt x="2593" y="6624"/>
                  </a:cubicBezTo>
                  <a:cubicBezTo>
                    <a:pt x="2561" y="6656"/>
                    <a:pt x="2468" y="6687"/>
                    <a:pt x="2405" y="6656"/>
                  </a:cubicBezTo>
                  <a:cubicBezTo>
                    <a:pt x="2311" y="6624"/>
                    <a:pt x="2218" y="6624"/>
                    <a:pt x="2155" y="6624"/>
                  </a:cubicBezTo>
                  <a:cubicBezTo>
                    <a:pt x="2061" y="6624"/>
                    <a:pt x="1999" y="6562"/>
                    <a:pt x="1999" y="6531"/>
                  </a:cubicBezTo>
                  <a:cubicBezTo>
                    <a:pt x="1999" y="6468"/>
                    <a:pt x="1968" y="6406"/>
                    <a:pt x="1936" y="6343"/>
                  </a:cubicBezTo>
                  <a:cubicBezTo>
                    <a:pt x="1905" y="6312"/>
                    <a:pt x="1843" y="6249"/>
                    <a:pt x="1780" y="6218"/>
                  </a:cubicBezTo>
                  <a:cubicBezTo>
                    <a:pt x="1718" y="6218"/>
                    <a:pt x="1624" y="6187"/>
                    <a:pt x="1593" y="6218"/>
                  </a:cubicBezTo>
                  <a:cubicBezTo>
                    <a:pt x="1561" y="6218"/>
                    <a:pt x="1406" y="6249"/>
                    <a:pt x="1312" y="6312"/>
                  </a:cubicBezTo>
                  <a:cubicBezTo>
                    <a:pt x="1187" y="6343"/>
                    <a:pt x="1031" y="6374"/>
                    <a:pt x="969" y="6374"/>
                  </a:cubicBezTo>
                  <a:cubicBezTo>
                    <a:pt x="875" y="6374"/>
                    <a:pt x="781" y="6437"/>
                    <a:pt x="750" y="6468"/>
                  </a:cubicBezTo>
                  <a:cubicBezTo>
                    <a:pt x="687" y="6531"/>
                    <a:pt x="656" y="6624"/>
                    <a:pt x="625" y="6656"/>
                  </a:cubicBezTo>
                  <a:cubicBezTo>
                    <a:pt x="625" y="6718"/>
                    <a:pt x="594" y="6781"/>
                    <a:pt x="562" y="6812"/>
                  </a:cubicBezTo>
                  <a:cubicBezTo>
                    <a:pt x="531" y="6812"/>
                    <a:pt x="437" y="6874"/>
                    <a:pt x="375" y="6937"/>
                  </a:cubicBezTo>
                  <a:cubicBezTo>
                    <a:pt x="312" y="7031"/>
                    <a:pt x="219" y="7124"/>
                    <a:pt x="187" y="7218"/>
                  </a:cubicBezTo>
                  <a:cubicBezTo>
                    <a:pt x="125" y="7281"/>
                    <a:pt x="62" y="7437"/>
                    <a:pt x="31" y="7531"/>
                  </a:cubicBezTo>
                  <a:cubicBezTo>
                    <a:pt x="31" y="7624"/>
                    <a:pt x="0" y="7812"/>
                    <a:pt x="31" y="7906"/>
                  </a:cubicBezTo>
                  <a:cubicBezTo>
                    <a:pt x="31" y="8031"/>
                    <a:pt x="93" y="8187"/>
                    <a:pt x="156" y="8312"/>
                  </a:cubicBezTo>
                  <a:cubicBezTo>
                    <a:pt x="250" y="8406"/>
                    <a:pt x="344" y="8531"/>
                    <a:pt x="437" y="8593"/>
                  </a:cubicBezTo>
                  <a:cubicBezTo>
                    <a:pt x="531" y="8656"/>
                    <a:pt x="625" y="8718"/>
                    <a:pt x="656" y="8718"/>
                  </a:cubicBezTo>
                  <a:cubicBezTo>
                    <a:pt x="719" y="8749"/>
                    <a:pt x="781" y="8718"/>
                    <a:pt x="844" y="8718"/>
                  </a:cubicBezTo>
                  <a:cubicBezTo>
                    <a:pt x="906" y="8687"/>
                    <a:pt x="1000" y="8687"/>
                    <a:pt x="1031" y="8687"/>
                  </a:cubicBezTo>
                  <a:cubicBezTo>
                    <a:pt x="1062" y="8687"/>
                    <a:pt x="1156" y="8687"/>
                    <a:pt x="1219" y="8656"/>
                  </a:cubicBezTo>
                  <a:cubicBezTo>
                    <a:pt x="1312" y="8624"/>
                    <a:pt x="1406" y="8624"/>
                    <a:pt x="1437" y="8624"/>
                  </a:cubicBezTo>
                  <a:cubicBezTo>
                    <a:pt x="1499" y="8624"/>
                    <a:pt x="1561" y="8656"/>
                    <a:pt x="1561" y="8687"/>
                  </a:cubicBezTo>
                  <a:cubicBezTo>
                    <a:pt x="1593" y="8687"/>
                    <a:pt x="1655" y="8718"/>
                    <a:pt x="1718" y="8718"/>
                  </a:cubicBezTo>
                  <a:cubicBezTo>
                    <a:pt x="1780" y="8718"/>
                    <a:pt x="1843" y="8749"/>
                    <a:pt x="1843" y="8812"/>
                  </a:cubicBezTo>
                  <a:cubicBezTo>
                    <a:pt x="1843" y="8874"/>
                    <a:pt x="1843" y="8968"/>
                    <a:pt x="1843" y="8999"/>
                  </a:cubicBezTo>
                  <a:cubicBezTo>
                    <a:pt x="1811" y="9062"/>
                    <a:pt x="1811" y="9124"/>
                    <a:pt x="1843" y="9156"/>
                  </a:cubicBezTo>
                  <a:cubicBezTo>
                    <a:pt x="1843" y="9156"/>
                    <a:pt x="1905" y="9218"/>
                    <a:pt x="1936" y="9249"/>
                  </a:cubicBezTo>
                  <a:cubicBezTo>
                    <a:pt x="1968" y="9312"/>
                    <a:pt x="1999" y="9374"/>
                    <a:pt x="2030" y="9468"/>
                  </a:cubicBezTo>
                  <a:cubicBezTo>
                    <a:pt x="2093" y="9531"/>
                    <a:pt x="2061" y="9624"/>
                    <a:pt x="2030" y="9718"/>
                  </a:cubicBezTo>
                  <a:cubicBezTo>
                    <a:pt x="2030" y="9718"/>
                    <a:pt x="2030" y="9718"/>
                    <a:pt x="2093" y="9749"/>
                  </a:cubicBezTo>
                  <a:cubicBezTo>
                    <a:pt x="2186" y="9749"/>
                    <a:pt x="2186" y="9749"/>
                    <a:pt x="2186" y="9749"/>
                  </a:cubicBezTo>
                  <a:cubicBezTo>
                    <a:pt x="2186" y="9843"/>
                    <a:pt x="2186" y="9906"/>
                    <a:pt x="2155" y="9906"/>
                  </a:cubicBezTo>
                  <a:cubicBezTo>
                    <a:pt x="2155" y="9937"/>
                    <a:pt x="2124" y="9999"/>
                    <a:pt x="2093" y="10031"/>
                  </a:cubicBezTo>
                  <a:cubicBezTo>
                    <a:pt x="2061" y="10062"/>
                    <a:pt x="2061" y="10156"/>
                    <a:pt x="2061" y="10218"/>
                  </a:cubicBezTo>
                  <a:cubicBezTo>
                    <a:pt x="2061" y="10312"/>
                    <a:pt x="2093" y="10406"/>
                    <a:pt x="2124" y="10468"/>
                  </a:cubicBezTo>
                  <a:cubicBezTo>
                    <a:pt x="2155" y="10499"/>
                    <a:pt x="2186" y="10593"/>
                    <a:pt x="2218" y="10656"/>
                  </a:cubicBezTo>
                  <a:cubicBezTo>
                    <a:pt x="2218" y="10687"/>
                    <a:pt x="2249" y="10812"/>
                    <a:pt x="2249" y="10874"/>
                  </a:cubicBezTo>
                  <a:cubicBezTo>
                    <a:pt x="2280" y="10968"/>
                    <a:pt x="2280" y="11062"/>
                    <a:pt x="2311" y="11062"/>
                  </a:cubicBezTo>
                  <a:cubicBezTo>
                    <a:pt x="2343" y="11093"/>
                    <a:pt x="2374" y="11156"/>
                    <a:pt x="2405" y="11187"/>
                  </a:cubicBezTo>
                  <a:cubicBezTo>
                    <a:pt x="2436" y="11218"/>
                    <a:pt x="2468" y="11281"/>
                    <a:pt x="2468" y="11343"/>
                  </a:cubicBezTo>
                  <a:cubicBezTo>
                    <a:pt x="2499" y="11406"/>
                    <a:pt x="2530" y="11499"/>
                    <a:pt x="2561" y="11562"/>
                  </a:cubicBezTo>
                  <a:cubicBezTo>
                    <a:pt x="2561" y="11624"/>
                    <a:pt x="2686" y="11687"/>
                    <a:pt x="2811" y="11687"/>
                  </a:cubicBezTo>
                  <a:cubicBezTo>
                    <a:pt x="2936" y="11656"/>
                    <a:pt x="3155" y="11562"/>
                    <a:pt x="3280" y="11437"/>
                  </a:cubicBezTo>
                  <a:cubicBezTo>
                    <a:pt x="3343" y="11374"/>
                    <a:pt x="3343" y="11374"/>
                    <a:pt x="3343" y="11374"/>
                  </a:cubicBezTo>
                  <a:cubicBezTo>
                    <a:pt x="3468" y="11249"/>
                    <a:pt x="3561" y="11124"/>
                    <a:pt x="3561" y="11062"/>
                  </a:cubicBezTo>
                  <a:cubicBezTo>
                    <a:pt x="3530" y="10999"/>
                    <a:pt x="3561" y="10937"/>
                    <a:pt x="3624" y="10906"/>
                  </a:cubicBezTo>
                  <a:cubicBezTo>
                    <a:pt x="3655" y="10906"/>
                    <a:pt x="3718" y="10781"/>
                    <a:pt x="3718" y="10687"/>
                  </a:cubicBezTo>
                  <a:cubicBezTo>
                    <a:pt x="3749" y="10562"/>
                    <a:pt x="3811" y="10437"/>
                    <a:pt x="3874" y="10406"/>
                  </a:cubicBezTo>
                  <a:cubicBezTo>
                    <a:pt x="3936" y="10343"/>
                    <a:pt x="4030" y="10249"/>
                    <a:pt x="4061" y="10218"/>
                  </a:cubicBezTo>
                  <a:cubicBezTo>
                    <a:pt x="4093" y="10156"/>
                    <a:pt x="4124" y="10031"/>
                    <a:pt x="4124" y="9937"/>
                  </a:cubicBezTo>
                  <a:cubicBezTo>
                    <a:pt x="4124" y="9843"/>
                    <a:pt x="4093" y="9656"/>
                    <a:pt x="4093" y="9562"/>
                  </a:cubicBezTo>
                  <a:cubicBezTo>
                    <a:pt x="4061" y="9437"/>
                    <a:pt x="4124" y="9281"/>
                    <a:pt x="4186" y="9218"/>
                  </a:cubicBezTo>
                  <a:cubicBezTo>
                    <a:pt x="4249" y="9124"/>
                    <a:pt x="4343" y="9031"/>
                    <a:pt x="4405" y="8999"/>
                  </a:cubicBezTo>
                  <a:cubicBezTo>
                    <a:pt x="4436" y="8937"/>
                    <a:pt x="4530" y="8812"/>
                    <a:pt x="4593" y="8718"/>
                  </a:cubicBezTo>
                  <a:cubicBezTo>
                    <a:pt x="4686" y="8624"/>
                    <a:pt x="4749" y="8468"/>
                    <a:pt x="4811" y="8374"/>
                  </a:cubicBezTo>
                  <a:cubicBezTo>
                    <a:pt x="4843" y="8281"/>
                    <a:pt x="4780" y="8218"/>
                    <a:pt x="4655" y="8249"/>
                  </a:cubicBezTo>
                  <a:cubicBezTo>
                    <a:pt x="4530" y="8249"/>
                    <a:pt x="4405" y="8249"/>
                    <a:pt x="4374" y="8249"/>
                  </a:cubicBezTo>
                  <a:cubicBezTo>
                    <a:pt x="4343" y="8249"/>
                    <a:pt x="4280" y="8218"/>
                    <a:pt x="4249" y="8187"/>
                  </a:cubicBezTo>
                  <a:cubicBezTo>
                    <a:pt x="4218" y="8156"/>
                    <a:pt x="4155" y="8062"/>
                    <a:pt x="4124" y="7999"/>
                  </a:cubicBezTo>
                  <a:cubicBezTo>
                    <a:pt x="4061" y="7968"/>
                    <a:pt x="3999" y="7812"/>
                    <a:pt x="3936" y="7718"/>
                  </a:cubicBezTo>
                  <a:cubicBezTo>
                    <a:pt x="3874" y="7593"/>
                    <a:pt x="3780" y="7406"/>
                    <a:pt x="3718" y="7249"/>
                  </a:cubicBezTo>
                  <a:cubicBezTo>
                    <a:pt x="3655" y="7124"/>
                    <a:pt x="3624" y="6999"/>
                    <a:pt x="3624" y="6999"/>
                  </a:cubicBezTo>
                  <a:cubicBezTo>
                    <a:pt x="3655" y="6968"/>
                    <a:pt x="3686" y="6968"/>
                    <a:pt x="3718" y="6999"/>
                  </a:cubicBezTo>
                  <a:cubicBezTo>
                    <a:pt x="3718" y="7031"/>
                    <a:pt x="3780" y="7124"/>
                    <a:pt x="3843" y="7218"/>
                  </a:cubicBezTo>
                  <a:cubicBezTo>
                    <a:pt x="3905" y="7281"/>
                    <a:pt x="3936" y="7406"/>
                    <a:pt x="3968" y="7437"/>
                  </a:cubicBezTo>
                  <a:cubicBezTo>
                    <a:pt x="3968" y="7499"/>
                    <a:pt x="3999" y="7531"/>
                    <a:pt x="4030" y="7562"/>
                  </a:cubicBezTo>
                  <a:cubicBezTo>
                    <a:pt x="4061" y="7562"/>
                    <a:pt x="4093" y="7624"/>
                    <a:pt x="4124" y="7656"/>
                  </a:cubicBezTo>
                  <a:cubicBezTo>
                    <a:pt x="4155" y="7718"/>
                    <a:pt x="4186" y="7781"/>
                    <a:pt x="4218" y="7812"/>
                  </a:cubicBezTo>
                  <a:cubicBezTo>
                    <a:pt x="4249" y="7843"/>
                    <a:pt x="4280" y="7906"/>
                    <a:pt x="4280" y="7968"/>
                  </a:cubicBezTo>
                  <a:cubicBezTo>
                    <a:pt x="4311" y="7999"/>
                    <a:pt x="4374" y="8062"/>
                    <a:pt x="4436" y="8062"/>
                  </a:cubicBezTo>
                  <a:cubicBezTo>
                    <a:pt x="4499" y="8062"/>
                    <a:pt x="4593" y="8031"/>
                    <a:pt x="4655" y="7999"/>
                  </a:cubicBezTo>
                  <a:cubicBezTo>
                    <a:pt x="4718" y="7968"/>
                    <a:pt x="4780" y="7968"/>
                    <a:pt x="4811" y="7968"/>
                  </a:cubicBezTo>
                  <a:cubicBezTo>
                    <a:pt x="4843" y="7968"/>
                    <a:pt x="4905" y="7937"/>
                    <a:pt x="4936" y="7906"/>
                  </a:cubicBezTo>
                  <a:cubicBezTo>
                    <a:pt x="4968" y="7906"/>
                    <a:pt x="5030" y="7874"/>
                    <a:pt x="5061" y="7843"/>
                  </a:cubicBezTo>
                  <a:cubicBezTo>
                    <a:pt x="5093" y="7812"/>
                    <a:pt x="5155" y="7781"/>
                    <a:pt x="5218" y="7749"/>
                  </a:cubicBezTo>
                  <a:cubicBezTo>
                    <a:pt x="5249" y="7687"/>
                    <a:pt x="5311" y="7656"/>
                    <a:pt x="5311" y="7593"/>
                  </a:cubicBezTo>
                  <a:cubicBezTo>
                    <a:pt x="5343" y="7562"/>
                    <a:pt x="5374" y="7531"/>
                    <a:pt x="5405" y="7499"/>
                  </a:cubicBezTo>
                  <a:cubicBezTo>
                    <a:pt x="5436" y="7468"/>
                    <a:pt x="5405" y="7406"/>
                    <a:pt x="5343" y="7343"/>
                  </a:cubicBezTo>
                  <a:cubicBezTo>
                    <a:pt x="5249" y="7281"/>
                    <a:pt x="5186" y="7249"/>
                    <a:pt x="5124" y="7249"/>
                  </a:cubicBezTo>
                  <a:cubicBezTo>
                    <a:pt x="5093" y="7249"/>
                    <a:pt x="5030" y="7218"/>
                    <a:pt x="4968" y="7218"/>
                  </a:cubicBezTo>
                  <a:cubicBezTo>
                    <a:pt x="4905" y="7218"/>
                    <a:pt x="4811" y="7124"/>
                    <a:pt x="4718" y="7062"/>
                  </a:cubicBezTo>
                  <a:cubicBezTo>
                    <a:pt x="4655" y="6968"/>
                    <a:pt x="4624" y="6874"/>
                    <a:pt x="4655" y="6843"/>
                  </a:cubicBezTo>
                  <a:cubicBezTo>
                    <a:pt x="4686" y="6812"/>
                    <a:pt x="4780" y="6874"/>
                    <a:pt x="4811" y="6937"/>
                  </a:cubicBezTo>
                  <a:cubicBezTo>
                    <a:pt x="4874" y="6999"/>
                    <a:pt x="4968" y="7062"/>
                    <a:pt x="5061" y="7062"/>
                  </a:cubicBezTo>
                  <a:cubicBezTo>
                    <a:pt x="5124" y="7062"/>
                    <a:pt x="5186" y="7062"/>
                    <a:pt x="5218" y="7093"/>
                  </a:cubicBezTo>
                  <a:cubicBezTo>
                    <a:pt x="5249" y="7093"/>
                    <a:pt x="5343" y="7124"/>
                    <a:pt x="5405" y="7124"/>
                  </a:cubicBezTo>
                  <a:cubicBezTo>
                    <a:pt x="5468" y="7124"/>
                    <a:pt x="5624" y="7124"/>
                    <a:pt x="5718" y="7156"/>
                  </a:cubicBezTo>
                  <a:cubicBezTo>
                    <a:pt x="5811" y="7156"/>
                    <a:pt x="5874" y="7187"/>
                    <a:pt x="5905" y="7218"/>
                  </a:cubicBezTo>
                  <a:cubicBezTo>
                    <a:pt x="5936" y="7249"/>
                    <a:pt x="5999" y="7281"/>
                    <a:pt x="6061" y="7312"/>
                  </a:cubicBezTo>
                  <a:cubicBezTo>
                    <a:pt x="6124" y="7312"/>
                    <a:pt x="6155" y="7343"/>
                    <a:pt x="6124" y="7374"/>
                  </a:cubicBezTo>
                  <a:cubicBezTo>
                    <a:pt x="6093" y="7374"/>
                    <a:pt x="6093" y="7437"/>
                    <a:pt x="6124" y="7468"/>
                  </a:cubicBezTo>
                  <a:cubicBezTo>
                    <a:pt x="6155" y="7531"/>
                    <a:pt x="6218" y="7531"/>
                    <a:pt x="6280" y="7499"/>
                  </a:cubicBezTo>
                  <a:cubicBezTo>
                    <a:pt x="6343" y="7499"/>
                    <a:pt x="6374" y="7531"/>
                    <a:pt x="6374" y="7593"/>
                  </a:cubicBezTo>
                  <a:cubicBezTo>
                    <a:pt x="6343" y="7687"/>
                    <a:pt x="6374" y="7781"/>
                    <a:pt x="6405" y="7843"/>
                  </a:cubicBezTo>
                  <a:cubicBezTo>
                    <a:pt x="6436" y="7937"/>
                    <a:pt x="6499" y="8031"/>
                    <a:pt x="6530" y="8093"/>
                  </a:cubicBezTo>
                  <a:cubicBezTo>
                    <a:pt x="6593" y="8156"/>
                    <a:pt x="6593" y="8249"/>
                    <a:pt x="6593" y="8312"/>
                  </a:cubicBezTo>
                  <a:cubicBezTo>
                    <a:pt x="6593" y="8343"/>
                    <a:pt x="6593" y="8406"/>
                    <a:pt x="6624" y="8406"/>
                  </a:cubicBezTo>
                  <a:cubicBezTo>
                    <a:pt x="6655" y="8437"/>
                    <a:pt x="6718" y="8437"/>
                    <a:pt x="6749" y="8406"/>
                  </a:cubicBezTo>
                  <a:cubicBezTo>
                    <a:pt x="6780" y="8374"/>
                    <a:pt x="6843" y="8406"/>
                    <a:pt x="6843" y="8468"/>
                  </a:cubicBezTo>
                  <a:cubicBezTo>
                    <a:pt x="6843" y="8499"/>
                    <a:pt x="6874" y="8562"/>
                    <a:pt x="6905" y="8562"/>
                  </a:cubicBezTo>
                  <a:cubicBezTo>
                    <a:pt x="6968" y="8562"/>
                    <a:pt x="6999" y="8531"/>
                    <a:pt x="6968" y="8499"/>
                  </a:cubicBezTo>
                  <a:cubicBezTo>
                    <a:pt x="6968" y="8437"/>
                    <a:pt x="6936" y="8374"/>
                    <a:pt x="6905" y="8312"/>
                  </a:cubicBezTo>
                  <a:cubicBezTo>
                    <a:pt x="6905" y="8249"/>
                    <a:pt x="6874" y="8156"/>
                    <a:pt x="6905" y="8093"/>
                  </a:cubicBezTo>
                  <a:cubicBezTo>
                    <a:pt x="6905" y="8031"/>
                    <a:pt x="7030" y="7874"/>
                    <a:pt x="7124" y="7781"/>
                  </a:cubicBezTo>
                  <a:cubicBezTo>
                    <a:pt x="7155" y="7749"/>
                    <a:pt x="7155" y="7749"/>
                    <a:pt x="7155" y="7749"/>
                  </a:cubicBezTo>
                  <a:cubicBezTo>
                    <a:pt x="7280" y="7624"/>
                    <a:pt x="7436" y="7499"/>
                    <a:pt x="7499" y="7499"/>
                  </a:cubicBezTo>
                  <a:cubicBezTo>
                    <a:pt x="7561" y="7499"/>
                    <a:pt x="7624" y="7468"/>
                    <a:pt x="7686" y="7437"/>
                  </a:cubicBezTo>
                  <a:cubicBezTo>
                    <a:pt x="7718" y="7437"/>
                    <a:pt x="7749" y="7468"/>
                    <a:pt x="7749" y="7499"/>
                  </a:cubicBezTo>
                  <a:cubicBezTo>
                    <a:pt x="7749" y="7531"/>
                    <a:pt x="7780" y="7593"/>
                    <a:pt x="7811" y="7624"/>
                  </a:cubicBezTo>
                  <a:cubicBezTo>
                    <a:pt x="7874" y="7656"/>
                    <a:pt x="7905" y="7718"/>
                    <a:pt x="7905" y="7781"/>
                  </a:cubicBezTo>
                  <a:cubicBezTo>
                    <a:pt x="7905" y="7812"/>
                    <a:pt x="7936" y="7843"/>
                    <a:pt x="7968" y="7843"/>
                  </a:cubicBezTo>
                  <a:cubicBezTo>
                    <a:pt x="7999" y="7843"/>
                    <a:pt x="8061" y="7874"/>
                    <a:pt x="8093" y="7906"/>
                  </a:cubicBezTo>
                  <a:cubicBezTo>
                    <a:pt x="8124" y="7937"/>
                    <a:pt x="8155" y="8062"/>
                    <a:pt x="8155" y="8156"/>
                  </a:cubicBezTo>
                  <a:cubicBezTo>
                    <a:pt x="8155" y="8249"/>
                    <a:pt x="8186" y="8374"/>
                    <a:pt x="8218" y="8468"/>
                  </a:cubicBezTo>
                  <a:cubicBezTo>
                    <a:pt x="8249" y="8531"/>
                    <a:pt x="8280" y="8624"/>
                    <a:pt x="8280" y="8656"/>
                  </a:cubicBezTo>
                  <a:cubicBezTo>
                    <a:pt x="8311" y="8718"/>
                    <a:pt x="8311" y="8781"/>
                    <a:pt x="8343" y="8812"/>
                  </a:cubicBezTo>
                  <a:cubicBezTo>
                    <a:pt x="8374" y="8843"/>
                    <a:pt x="8343" y="8843"/>
                    <a:pt x="8311" y="8812"/>
                  </a:cubicBezTo>
                  <a:cubicBezTo>
                    <a:pt x="8249" y="8812"/>
                    <a:pt x="8186" y="8781"/>
                    <a:pt x="8155" y="8749"/>
                  </a:cubicBezTo>
                  <a:cubicBezTo>
                    <a:pt x="8124" y="8718"/>
                    <a:pt x="8061" y="8687"/>
                    <a:pt x="8061" y="8687"/>
                  </a:cubicBezTo>
                  <a:cubicBezTo>
                    <a:pt x="8030" y="8687"/>
                    <a:pt x="8030" y="8718"/>
                    <a:pt x="8061" y="8812"/>
                  </a:cubicBezTo>
                  <a:cubicBezTo>
                    <a:pt x="8061" y="8874"/>
                    <a:pt x="8155" y="8968"/>
                    <a:pt x="8218" y="9031"/>
                  </a:cubicBezTo>
                  <a:cubicBezTo>
                    <a:pt x="8280" y="9093"/>
                    <a:pt x="8374" y="9187"/>
                    <a:pt x="8405" y="9249"/>
                  </a:cubicBezTo>
                  <a:cubicBezTo>
                    <a:pt x="8468" y="9312"/>
                    <a:pt x="8530" y="9406"/>
                    <a:pt x="8561" y="9437"/>
                  </a:cubicBezTo>
                  <a:cubicBezTo>
                    <a:pt x="8593" y="9468"/>
                    <a:pt x="8686" y="9531"/>
                    <a:pt x="8718" y="9562"/>
                  </a:cubicBezTo>
                  <a:cubicBezTo>
                    <a:pt x="8780" y="9593"/>
                    <a:pt x="8874" y="9624"/>
                    <a:pt x="8905" y="9624"/>
                  </a:cubicBezTo>
                  <a:cubicBezTo>
                    <a:pt x="8936" y="9624"/>
                    <a:pt x="8999" y="9624"/>
                    <a:pt x="9061" y="9656"/>
                  </a:cubicBezTo>
                  <a:cubicBezTo>
                    <a:pt x="9093" y="9656"/>
                    <a:pt x="9155" y="9656"/>
                    <a:pt x="9186" y="9656"/>
                  </a:cubicBezTo>
                  <a:cubicBezTo>
                    <a:pt x="9218" y="9656"/>
                    <a:pt x="9280" y="9687"/>
                    <a:pt x="9343" y="9687"/>
                  </a:cubicBezTo>
                  <a:cubicBezTo>
                    <a:pt x="9374" y="9687"/>
                    <a:pt x="9468" y="9687"/>
                    <a:pt x="9499" y="9687"/>
                  </a:cubicBezTo>
                  <a:cubicBezTo>
                    <a:pt x="9561" y="9687"/>
                    <a:pt x="9624" y="9718"/>
                    <a:pt x="9655" y="9749"/>
                  </a:cubicBezTo>
                  <a:cubicBezTo>
                    <a:pt x="9686" y="9781"/>
                    <a:pt x="9749" y="9749"/>
                    <a:pt x="9780" y="9718"/>
                  </a:cubicBezTo>
                  <a:cubicBezTo>
                    <a:pt x="9811" y="9687"/>
                    <a:pt x="9843" y="9687"/>
                    <a:pt x="9874" y="9687"/>
                  </a:cubicBezTo>
                  <a:cubicBezTo>
                    <a:pt x="9905" y="9687"/>
                    <a:pt x="9936" y="9718"/>
                    <a:pt x="9936" y="9749"/>
                  </a:cubicBezTo>
                  <a:cubicBezTo>
                    <a:pt x="9936" y="9781"/>
                    <a:pt x="9999" y="9781"/>
                    <a:pt x="10030" y="9749"/>
                  </a:cubicBezTo>
                  <a:cubicBezTo>
                    <a:pt x="10061" y="9718"/>
                    <a:pt x="10155" y="9687"/>
                    <a:pt x="10186" y="9656"/>
                  </a:cubicBezTo>
                  <a:cubicBezTo>
                    <a:pt x="10218" y="9656"/>
                    <a:pt x="10218" y="9624"/>
                    <a:pt x="10155" y="9624"/>
                  </a:cubicBezTo>
                  <a:cubicBezTo>
                    <a:pt x="10124" y="9624"/>
                    <a:pt x="9999" y="9624"/>
                    <a:pt x="9936" y="9593"/>
                  </a:cubicBezTo>
                  <a:cubicBezTo>
                    <a:pt x="9874" y="9593"/>
                    <a:pt x="9811" y="9593"/>
                    <a:pt x="9780" y="9624"/>
                  </a:cubicBezTo>
                  <a:cubicBezTo>
                    <a:pt x="9749" y="9624"/>
                    <a:pt x="9624" y="9624"/>
                    <a:pt x="9530" y="9593"/>
                  </a:cubicBezTo>
                  <a:cubicBezTo>
                    <a:pt x="9405" y="9562"/>
                    <a:pt x="9311" y="9531"/>
                    <a:pt x="9280" y="9531"/>
                  </a:cubicBezTo>
                  <a:cubicBezTo>
                    <a:pt x="9249" y="9499"/>
                    <a:pt x="9186" y="9499"/>
                    <a:pt x="9124" y="9499"/>
                  </a:cubicBezTo>
                  <a:cubicBezTo>
                    <a:pt x="9093" y="9499"/>
                    <a:pt x="8999" y="9468"/>
                    <a:pt x="8968" y="9468"/>
                  </a:cubicBezTo>
                  <a:cubicBezTo>
                    <a:pt x="8905" y="9468"/>
                    <a:pt x="8843" y="9468"/>
                    <a:pt x="8811" y="9468"/>
                  </a:cubicBezTo>
                  <a:cubicBezTo>
                    <a:pt x="8749" y="9468"/>
                    <a:pt x="8718" y="9406"/>
                    <a:pt x="8718" y="9374"/>
                  </a:cubicBezTo>
                  <a:cubicBezTo>
                    <a:pt x="8718" y="9312"/>
                    <a:pt x="8780" y="9249"/>
                    <a:pt x="8811" y="9249"/>
                  </a:cubicBezTo>
                  <a:cubicBezTo>
                    <a:pt x="8874" y="9249"/>
                    <a:pt x="8811" y="9218"/>
                    <a:pt x="8718" y="9187"/>
                  </a:cubicBezTo>
                  <a:cubicBezTo>
                    <a:pt x="8655" y="9124"/>
                    <a:pt x="8561" y="9062"/>
                    <a:pt x="8561" y="9031"/>
                  </a:cubicBezTo>
                  <a:cubicBezTo>
                    <a:pt x="8561" y="8999"/>
                    <a:pt x="8530" y="8906"/>
                    <a:pt x="8530" y="8874"/>
                  </a:cubicBezTo>
                  <a:cubicBezTo>
                    <a:pt x="8530" y="8812"/>
                    <a:pt x="8530" y="8749"/>
                    <a:pt x="8530" y="8718"/>
                  </a:cubicBezTo>
                  <a:cubicBezTo>
                    <a:pt x="8530" y="8687"/>
                    <a:pt x="8499" y="8624"/>
                    <a:pt x="8468" y="8593"/>
                  </a:cubicBezTo>
                  <a:cubicBezTo>
                    <a:pt x="8436" y="8562"/>
                    <a:pt x="8374" y="8499"/>
                    <a:pt x="8343" y="8437"/>
                  </a:cubicBezTo>
                  <a:cubicBezTo>
                    <a:pt x="8311" y="8406"/>
                    <a:pt x="8311" y="8312"/>
                    <a:pt x="8311" y="8249"/>
                  </a:cubicBezTo>
                  <a:cubicBezTo>
                    <a:pt x="8311" y="8187"/>
                    <a:pt x="8343" y="8124"/>
                    <a:pt x="8374" y="8124"/>
                  </a:cubicBezTo>
                  <a:cubicBezTo>
                    <a:pt x="8405" y="8124"/>
                    <a:pt x="8468" y="8187"/>
                    <a:pt x="8530" y="8249"/>
                  </a:cubicBezTo>
                  <a:cubicBezTo>
                    <a:pt x="8561" y="8312"/>
                    <a:pt x="8624" y="8374"/>
                    <a:pt x="8655" y="8374"/>
                  </a:cubicBezTo>
                  <a:cubicBezTo>
                    <a:pt x="8655" y="8374"/>
                    <a:pt x="8718" y="8343"/>
                    <a:pt x="8780" y="8312"/>
                  </a:cubicBezTo>
                  <a:cubicBezTo>
                    <a:pt x="8843" y="8281"/>
                    <a:pt x="8905" y="8249"/>
                    <a:pt x="8936" y="8218"/>
                  </a:cubicBezTo>
                  <a:cubicBezTo>
                    <a:pt x="8936" y="8187"/>
                    <a:pt x="8968" y="8093"/>
                    <a:pt x="8968" y="8031"/>
                  </a:cubicBezTo>
                  <a:cubicBezTo>
                    <a:pt x="8936" y="7937"/>
                    <a:pt x="8905" y="7843"/>
                    <a:pt x="8843" y="7812"/>
                  </a:cubicBezTo>
                  <a:cubicBezTo>
                    <a:pt x="8811" y="7781"/>
                    <a:pt x="8749" y="7749"/>
                    <a:pt x="8749" y="7718"/>
                  </a:cubicBezTo>
                  <a:cubicBezTo>
                    <a:pt x="8749" y="7656"/>
                    <a:pt x="8780" y="7624"/>
                    <a:pt x="8843" y="7562"/>
                  </a:cubicBezTo>
                  <a:cubicBezTo>
                    <a:pt x="8874" y="7531"/>
                    <a:pt x="8936" y="7531"/>
                    <a:pt x="8936" y="7593"/>
                  </a:cubicBezTo>
                  <a:cubicBezTo>
                    <a:pt x="8936" y="7624"/>
                    <a:pt x="8936" y="7687"/>
                    <a:pt x="8968" y="7687"/>
                  </a:cubicBezTo>
                  <a:cubicBezTo>
                    <a:pt x="8999" y="7687"/>
                    <a:pt x="9030" y="7656"/>
                    <a:pt x="9061" y="7593"/>
                  </a:cubicBezTo>
                  <a:cubicBezTo>
                    <a:pt x="9093" y="7562"/>
                    <a:pt x="9155" y="7499"/>
                    <a:pt x="9186" y="7468"/>
                  </a:cubicBezTo>
                  <a:cubicBezTo>
                    <a:pt x="9218" y="7437"/>
                    <a:pt x="9280" y="7406"/>
                    <a:pt x="9343" y="7406"/>
                  </a:cubicBezTo>
                  <a:cubicBezTo>
                    <a:pt x="9405" y="7406"/>
                    <a:pt x="9561" y="7312"/>
                    <a:pt x="9655" y="7187"/>
                  </a:cubicBezTo>
                  <a:cubicBezTo>
                    <a:pt x="9749" y="7093"/>
                    <a:pt x="9811" y="6906"/>
                    <a:pt x="9811" y="6812"/>
                  </a:cubicBezTo>
                  <a:cubicBezTo>
                    <a:pt x="9811" y="6687"/>
                    <a:pt x="9780" y="6562"/>
                    <a:pt x="9780" y="6499"/>
                  </a:cubicBezTo>
                  <a:cubicBezTo>
                    <a:pt x="9749" y="6468"/>
                    <a:pt x="9749" y="6406"/>
                    <a:pt x="9749" y="6374"/>
                  </a:cubicBezTo>
                  <a:cubicBezTo>
                    <a:pt x="9780" y="6343"/>
                    <a:pt x="9811" y="6281"/>
                    <a:pt x="9843" y="6281"/>
                  </a:cubicBezTo>
                  <a:cubicBezTo>
                    <a:pt x="9905" y="6249"/>
                    <a:pt x="9936" y="6218"/>
                    <a:pt x="9936" y="6156"/>
                  </a:cubicBezTo>
                  <a:cubicBezTo>
                    <a:pt x="9968" y="6124"/>
                    <a:pt x="9905" y="6124"/>
                    <a:pt x="9843" y="6124"/>
                  </a:cubicBezTo>
                  <a:cubicBezTo>
                    <a:pt x="9749" y="6156"/>
                    <a:pt x="9655" y="6156"/>
                    <a:pt x="9655" y="6156"/>
                  </a:cubicBezTo>
                  <a:cubicBezTo>
                    <a:pt x="9624" y="6124"/>
                    <a:pt x="9655" y="6093"/>
                    <a:pt x="9686" y="6031"/>
                  </a:cubicBezTo>
                  <a:cubicBezTo>
                    <a:pt x="9718" y="5999"/>
                    <a:pt x="9780" y="5968"/>
                    <a:pt x="9780" y="5999"/>
                  </a:cubicBezTo>
                  <a:cubicBezTo>
                    <a:pt x="9780" y="6031"/>
                    <a:pt x="9843" y="6031"/>
                    <a:pt x="9936" y="5999"/>
                  </a:cubicBezTo>
                  <a:cubicBezTo>
                    <a:pt x="9999" y="5968"/>
                    <a:pt x="10061" y="5968"/>
                    <a:pt x="10093" y="6031"/>
                  </a:cubicBezTo>
                  <a:cubicBezTo>
                    <a:pt x="10093" y="6062"/>
                    <a:pt x="10124" y="6156"/>
                    <a:pt x="10124" y="6218"/>
                  </a:cubicBezTo>
                  <a:cubicBezTo>
                    <a:pt x="10124" y="6312"/>
                    <a:pt x="10155" y="6374"/>
                    <a:pt x="10186" y="6406"/>
                  </a:cubicBezTo>
                  <a:cubicBezTo>
                    <a:pt x="10186" y="6406"/>
                    <a:pt x="10249" y="6437"/>
                    <a:pt x="10280" y="6437"/>
                  </a:cubicBezTo>
                  <a:cubicBezTo>
                    <a:pt x="10311" y="6437"/>
                    <a:pt x="10343" y="6406"/>
                    <a:pt x="10374" y="6374"/>
                  </a:cubicBezTo>
                  <a:cubicBezTo>
                    <a:pt x="10374" y="6343"/>
                    <a:pt x="10374" y="6281"/>
                    <a:pt x="10374" y="6187"/>
                  </a:cubicBezTo>
                  <a:cubicBezTo>
                    <a:pt x="10343" y="6124"/>
                    <a:pt x="10343" y="6031"/>
                    <a:pt x="10343" y="5999"/>
                  </a:cubicBezTo>
                  <a:cubicBezTo>
                    <a:pt x="10343" y="5968"/>
                    <a:pt x="10343" y="5906"/>
                    <a:pt x="10374" y="5874"/>
                  </a:cubicBezTo>
                  <a:cubicBezTo>
                    <a:pt x="10405" y="5812"/>
                    <a:pt x="10468" y="5781"/>
                    <a:pt x="10530" y="5749"/>
                  </a:cubicBezTo>
                  <a:cubicBezTo>
                    <a:pt x="10624" y="5749"/>
                    <a:pt x="10718" y="5687"/>
                    <a:pt x="10780" y="5624"/>
                  </a:cubicBezTo>
                  <a:cubicBezTo>
                    <a:pt x="10843" y="5563"/>
                    <a:pt x="10905" y="5469"/>
                    <a:pt x="10936" y="5407"/>
                  </a:cubicBezTo>
                  <a:cubicBezTo>
                    <a:pt x="10968" y="5375"/>
                    <a:pt x="11030" y="5282"/>
                    <a:pt x="11093" y="5250"/>
                  </a:cubicBezTo>
                  <a:cubicBezTo>
                    <a:pt x="11155" y="5188"/>
                    <a:pt x="11218" y="5063"/>
                    <a:pt x="11186" y="5000"/>
                  </a:cubicBezTo>
                  <a:cubicBezTo>
                    <a:pt x="11186" y="4907"/>
                    <a:pt x="11218" y="4813"/>
                    <a:pt x="11218" y="4750"/>
                  </a:cubicBezTo>
                  <a:cubicBezTo>
                    <a:pt x="11249" y="4719"/>
                    <a:pt x="11249" y="4625"/>
                    <a:pt x="11218" y="4563"/>
                  </a:cubicBezTo>
                  <a:cubicBezTo>
                    <a:pt x="11186" y="4532"/>
                    <a:pt x="11124" y="4469"/>
                    <a:pt x="11093" y="4469"/>
                  </a:cubicBezTo>
                  <a:cubicBezTo>
                    <a:pt x="11030" y="4469"/>
                    <a:pt x="10968" y="4438"/>
                    <a:pt x="10936" y="4407"/>
                  </a:cubicBezTo>
                  <a:cubicBezTo>
                    <a:pt x="10874" y="4375"/>
                    <a:pt x="10936" y="4250"/>
                    <a:pt x="11030" y="4094"/>
                  </a:cubicBezTo>
                  <a:cubicBezTo>
                    <a:pt x="11030" y="4063"/>
                    <a:pt x="11030" y="4063"/>
                    <a:pt x="11030" y="4063"/>
                  </a:cubicBezTo>
                  <a:cubicBezTo>
                    <a:pt x="11124" y="3938"/>
                    <a:pt x="11280" y="3813"/>
                    <a:pt x="11343" y="3813"/>
                  </a:cubicBezTo>
                  <a:cubicBezTo>
                    <a:pt x="11436" y="3813"/>
                    <a:pt x="11530" y="3813"/>
                    <a:pt x="11593" y="3782"/>
                  </a:cubicBezTo>
                  <a:cubicBezTo>
                    <a:pt x="11655" y="3782"/>
                    <a:pt x="11749" y="3782"/>
                    <a:pt x="11780" y="3750"/>
                  </a:cubicBezTo>
                  <a:cubicBezTo>
                    <a:pt x="11811" y="3719"/>
                    <a:pt x="11843" y="3719"/>
                    <a:pt x="11874" y="3750"/>
                  </a:cubicBezTo>
                  <a:cubicBezTo>
                    <a:pt x="11874" y="3782"/>
                    <a:pt x="11936" y="3813"/>
                    <a:pt x="11936" y="3844"/>
                  </a:cubicBezTo>
                  <a:cubicBezTo>
                    <a:pt x="11967" y="3844"/>
                    <a:pt x="12030" y="3844"/>
                    <a:pt x="12093" y="3844"/>
                  </a:cubicBezTo>
                  <a:cubicBezTo>
                    <a:pt x="12155" y="3844"/>
                    <a:pt x="12218" y="3813"/>
                    <a:pt x="12186" y="3782"/>
                  </a:cubicBezTo>
                  <a:cubicBezTo>
                    <a:pt x="12186" y="3750"/>
                    <a:pt x="12218" y="3657"/>
                    <a:pt x="12280" y="3594"/>
                  </a:cubicBezTo>
                  <a:cubicBezTo>
                    <a:pt x="12311" y="3500"/>
                    <a:pt x="12374" y="3438"/>
                    <a:pt x="12436" y="3438"/>
                  </a:cubicBezTo>
                  <a:cubicBezTo>
                    <a:pt x="12468" y="3407"/>
                    <a:pt x="12499" y="3438"/>
                    <a:pt x="12530" y="3469"/>
                  </a:cubicBezTo>
                  <a:cubicBezTo>
                    <a:pt x="12530" y="3500"/>
                    <a:pt x="12561" y="3532"/>
                    <a:pt x="12593" y="3532"/>
                  </a:cubicBezTo>
                  <a:cubicBezTo>
                    <a:pt x="12593" y="3532"/>
                    <a:pt x="12655" y="3469"/>
                    <a:pt x="12717" y="3438"/>
                  </a:cubicBezTo>
                  <a:cubicBezTo>
                    <a:pt x="12780" y="3375"/>
                    <a:pt x="12811" y="3375"/>
                    <a:pt x="12811" y="3407"/>
                  </a:cubicBezTo>
                  <a:cubicBezTo>
                    <a:pt x="12811" y="3438"/>
                    <a:pt x="12780" y="3500"/>
                    <a:pt x="12749" y="3532"/>
                  </a:cubicBezTo>
                  <a:cubicBezTo>
                    <a:pt x="12717" y="3594"/>
                    <a:pt x="12655" y="3688"/>
                    <a:pt x="12593" y="3782"/>
                  </a:cubicBezTo>
                  <a:cubicBezTo>
                    <a:pt x="12530" y="3844"/>
                    <a:pt x="12436" y="3938"/>
                    <a:pt x="12405" y="3938"/>
                  </a:cubicBezTo>
                  <a:cubicBezTo>
                    <a:pt x="12374" y="3969"/>
                    <a:pt x="12311" y="4000"/>
                    <a:pt x="12280" y="4032"/>
                  </a:cubicBezTo>
                  <a:cubicBezTo>
                    <a:pt x="12249" y="4063"/>
                    <a:pt x="12218" y="4188"/>
                    <a:pt x="12218" y="4375"/>
                  </a:cubicBezTo>
                  <a:cubicBezTo>
                    <a:pt x="12218" y="4500"/>
                    <a:pt x="12218" y="4500"/>
                    <a:pt x="12218" y="4500"/>
                  </a:cubicBezTo>
                  <a:cubicBezTo>
                    <a:pt x="12218" y="4657"/>
                    <a:pt x="12186" y="4844"/>
                    <a:pt x="12155" y="4907"/>
                  </a:cubicBezTo>
                  <a:cubicBezTo>
                    <a:pt x="12124" y="4969"/>
                    <a:pt x="12155" y="5000"/>
                    <a:pt x="12218" y="4938"/>
                  </a:cubicBezTo>
                  <a:cubicBezTo>
                    <a:pt x="12280" y="4907"/>
                    <a:pt x="12342" y="4844"/>
                    <a:pt x="12374" y="4782"/>
                  </a:cubicBezTo>
                  <a:cubicBezTo>
                    <a:pt x="12405" y="4719"/>
                    <a:pt x="12436" y="4657"/>
                    <a:pt x="12468" y="4625"/>
                  </a:cubicBezTo>
                  <a:cubicBezTo>
                    <a:pt x="12499" y="4594"/>
                    <a:pt x="12530" y="4563"/>
                    <a:pt x="12561" y="4500"/>
                  </a:cubicBezTo>
                  <a:cubicBezTo>
                    <a:pt x="12561" y="4438"/>
                    <a:pt x="12624" y="4407"/>
                    <a:pt x="12655" y="4407"/>
                  </a:cubicBezTo>
                  <a:cubicBezTo>
                    <a:pt x="12686" y="4407"/>
                    <a:pt x="12717" y="4344"/>
                    <a:pt x="12717" y="4282"/>
                  </a:cubicBezTo>
                  <a:cubicBezTo>
                    <a:pt x="12717" y="4250"/>
                    <a:pt x="12749" y="4188"/>
                    <a:pt x="12780" y="4157"/>
                  </a:cubicBezTo>
                  <a:cubicBezTo>
                    <a:pt x="12843" y="4157"/>
                    <a:pt x="12843" y="4125"/>
                    <a:pt x="12811" y="4094"/>
                  </a:cubicBezTo>
                  <a:cubicBezTo>
                    <a:pt x="12811" y="4063"/>
                    <a:pt x="12780" y="4000"/>
                    <a:pt x="12780" y="3938"/>
                  </a:cubicBezTo>
                  <a:cubicBezTo>
                    <a:pt x="12780" y="3875"/>
                    <a:pt x="12780" y="3782"/>
                    <a:pt x="12811" y="3782"/>
                  </a:cubicBezTo>
                  <a:cubicBezTo>
                    <a:pt x="12843" y="3750"/>
                    <a:pt x="12905" y="3719"/>
                    <a:pt x="12905" y="3719"/>
                  </a:cubicBezTo>
                  <a:cubicBezTo>
                    <a:pt x="12936" y="3688"/>
                    <a:pt x="12999" y="3688"/>
                    <a:pt x="13061" y="3688"/>
                  </a:cubicBezTo>
                  <a:cubicBezTo>
                    <a:pt x="13124" y="3657"/>
                    <a:pt x="13186" y="3688"/>
                    <a:pt x="13218" y="3688"/>
                  </a:cubicBezTo>
                  <a:cubicBezTo>
                    <a:pt x="13249" y="3719"/>
                    <a:pt x="13280" y="3688"/>
                    <a:pt x="13311" y="3657"/>
                  </a:cubicBezTo>
                  <a:cubicBezTo>
                    <a:pt x="13311" y="3625"/>
                    <a:pt x="13374" y="3563"/>
                    <a:pt x="13436" y="3532"/>
                  </a:cubicBezTo>
                  <a:cubicBezTo>
                    <a:pt x="13499" y="3532"/>
                    <a:pt x="13592" y="3469"/>
                    <a:pt x="13655" y="3407"/>
                  </a:cubicBezTo>
                  <a:cubicBezTo>
                    <a:pt x="13686" y="3375"/>
                    <a:pt x="13780" y="3344"/>
                    <a:pt x="13843" y="3344"/>
                  </a:cubicBezTo>
                  <a:cubicBezTo>
                    <a:pt x="13874" y="3375"/>
                    <a:pt x="13936" y="3344"/>
                    <a:pt x="13936" y="3282"/>
                  </a:cubicBezTo>
                  <a:cubicBezTo>
                    <a:pt x="13936" y="3250"/>
                    <a:pt x="13936" y="3157"/>
                    <a:pt x="13905" y="3094"/>
                  </a:cubicBezTo>
                  <a:cubicBezTo>
                    <a:pt x="13905" y="3032"/>
                    <a:pt x="13905" y="2969"/>
                    <a:pt x="13936" y="2938"/>
                  </a:cubicBezTo>
                  <a:cubicBezTo>
                    <a:pt x="13967" y="2875"/>
                    <a:pt x="13999" y="2844"/>
                    <a:pt x="13999" y="2813"/>
                  </a:cubicBezTo>
                  <a:cubicBezTo>
                    <a:pt x="13999" y="2813"/>
                    <a:pt x="14030" y="2750"/>
                    <a:pt x="14030" y="2719"/>
                  </a:cubicBezTo>
                  <a:cubicBezTo>
                    <a:pt x="14030" y="2688"/>
                    <a:pt x="14061" y="2688"/>
                    <a:pt x="14093" y="2750"/>
                  </a:cubicBezTo>
                  <a:cubicBezTo>
                    <a:pt x="14093" y="2782"/>
                    <a:pt x="14155" y="2844"/>
                    <a:pt x="14186" y="2844"/>
                  </a:cubicBezTo>
                  <a:cubicBezTo>
                    <a:pt x="14218" y="2844"/>
                    <a:pt x="14249" y="2875"/>
                    <a:pt x="14249" y="2907"/>
                  </a:cubicBezTo>
                  <a:cubicBezTo>
                    <a:pt x="14249" y="2938"/>
                    <a:pt x="14280" y="2969"/>
                    <a:pt x="14311" y="2969"/>
                  </a:cubicBezTo>
                  <a:cubicBezTo>
                    <a:pt x="14342" y="2969"/>
                    <a:pt x="14374" y="3000"/>
                    <a:pt x="14405" y="3000"/>
                  </a:cubicBezTo>
                  <a:cubicBezTo>
                    <a:pt x="14436" y="3032"/>
                    <a:pt x="14468" y="3000"/>
                    <a:pt x="14499" y="2938"/>
                  </a:cubicBezTo>
                  <a:cubicBezTo>
                    <a:pt x="14530" y="2875"/>
                    <a:pt x="14593" y="2813"/>
                    <a:pt x="14655" y="2782"/>
                  </a:cubicBezTo>
                  <a:cubicBezTo>
                    <a:pt x="14686" y="2750"/>
                    <a:pt x="14686" y="2657"/>
                    <a:pt x="14624" y="2625"/>
                  </a:cubicBezTo>
                  <a:close/>
                  <a:moveTo>
                    <a:pt x="3999" y="5812"/>
                  </a:moveTo>
                  <a:lnTo>
                    <a:pt x="3999" y="5812"/>
                  </a:lnTo>
                  <a:cubicBezTo>
                    <a:pt x="3905" y="5812"/>
                    <a:pt x="3780" y="5781"/>
                    <a:pt x="3718" y="5781"/>
                  </a:cubicBezTo>
                  <a:cubicBezTo>
                    <a:pt x="3655" y="5749"/>
                    <a:pt x="3561" y="5749"/>
                    <a:pt x="3499" y="5781"/>
                  </a:cubicBezTo>
                  <a:cubicBezTo>
                    <a:pt x="3436" y="5843"/>
                    <a:pt x="3343" y="5843"/>
                    <a:pt x="3311" y="5812"/>
                  </a:cubicBezTo>
                  <a:cubicBezTo>
                    <a:pt x="3280" y="5781"/>
                    <a:pt x="3249" y="5718"/>
                    <a:pt x="3249" y="5687"/>
                  </a:cubicBezTo>
                  <a:cubicBezTo>
                    <a:pt x="3249" y="5656"/>
                    <a:pt x="3280" y="5593"/>
                    <a:pt x="3280" y="5532"/>
                  </a:cubicBezTo>
                  <a:cubicBezTo>
                    <a:pt x="3311" y="5500"/>
                    <a:pt x="3343" y="5438"/>
                    <a:pt x="3374" y="5407"/>
                  </a:cubicBezTo>
                  <a:cubicBezTo>
                    <a:pt x="3405" y="5375"/>
                    <a:pt x="3468" y="5407"/>
                    <a:pt x="3499" y="5438"/>
                  </a:cubicBezTo>
                  <a:cubicBezTo>
                    <a:pt x="3561" y="5500"/>
                    <a:pt x="3624" y="5532"/>
                    <a:pt x="3655" y="5532"/>
                  </a:cubicBezTo>
                  <a:cubicBezTo>
                    <a:pt x="3686" y="5532"/>
                    <a:pt x="3749" y="5532"/>
                    <a:pt x="3780" y="5500"/>
                  </a:cubicBezTo>
                  <a:cubicBezTo>
                    <a:pt x="3811" y="5500"/>
                    <a:pt x="3905" y="5563"/>
                    <a:pt x="3999" y="5656"/>
                  </a:cubicBezTo>
                  <a:cubicBezTo>
                    <a:pt x="4093" y="5749"/>
                    <a:pt x="4093" y="5812"/>
                    <a:pt x="3999" y="5812"/>
                  </a:cubicBezTo>
                  <a:close/>
                  <a:moveTo>
                    <a:pt x="4968" y="5843"/>
                  </a:moveTo>
                  <a:lnTo>
                    <a:pt x="4968" y="5843"/>
                  </a:lnTo>
                  <a:cubicBezTo>
                    <a:pt x="4968" y="5843"/>
                    <a:pt x="4936" y="5906"/>
                    <a:pt x="4874" y="5937"/>
                  </a:cubicBezTo>
                  <a:cubicBezTo>
                    <a:pt x="4843" y="5968"/>
                    <a:pt x="4780" y="5999"/>
                    <a:pt x="4718" y="6031"/>
                  </a:cubicBezTo>
                  <a:cubicBezTo>
                    <a:pt x="4686" y="6031"/>
                    <a:pt x="4686" y="5999"/>
                    <a:pt x="4718" y="5937"/>
                  </a:cubicBezTo>
                  <a:cubicBezTo>
                    <a:pt x="4718" y="5906"/>
                    <a:pt x="4718" y="5843"/>
                    <a:pt x="4686" y="5812"/>
                  </a:cubicBezTo>
                  <a:cubicBezTo>
                    <a:pt x="4655" y="5812"/>
                    <a:pt x="4593" y="5718"/>
                    <a:pt x="4593" y="5656"/>
                  </a:cubicBezTo>
                  <a:cubicBezTo>
                    <a:pt x="4561" y="5563"/>
                    <a:pt x="4593" y="5469"/>
                    <a:pt x="4593" y="5407"/>
                  </a:cubicBezTo>
                  <a:cubicBezTo>
                    <a:pt x="4624" y="5375"/>
                    <a:pt x="4686" y="5313"/>
                    <a:pt x="4718" y="5282"/>
                  </a:cubicBezTo>
                  <a:cubicBezTo>
                    <a:pt x="4749" y="5250"/>
                    <a:pt x="4811" y="5250"/>
                    <a:pt x="4843" y="5250"/>
                  </a:cubicBezTo>
                  <a:cubicBezTo>
                    <a:pt x="4874" y="5250"/>
                    <a:pt x="4936" y="5313"/>
                    <a:pt x="4936" y="5344"/>
                  </a:cubicBezTo>
                  <a:cubicBezTo>
                    <a:pt x="4936" y="5375"/>
                    <a:pt x="4905" y="5438"/>
                    <a:pt x="4874" y="5469"/>
                  </a:cubicBezTo>
                  <a:cubicBezTo>
                    <a:pt x="4811" y="5469"/>
                    <a:pt x="4780" y="5532"/>
                    <a:pt x="4780" y="5532"/>
                  </a:cubicBezTo>
                  <a:cubicBezTo>
                    <a:pt x="4780" y="5563"/>
                    <a:pt x="4843" y="5624"/>
                    <a:pt x="4874" y="5656"/>
                  </a:cubicBezTo>
                  <a:cubicBezTo>
                    <a:pt x="4905" y="5687"/>
                    <a:pt x="4936" y="5718"/>
                    <a:pt x="4968" y="5749"/>
                  </a:cubicBezTo>
                  <a:cubicBezTo>
                    <a:pt x="4968" y="5781"/>
                    <a:pt x="4968" y="5812"/>
                    <a:pt x="4968" y="5843"/>
                  </a:cubicBezTo>
                  <a:close/>
                  <a:moveTo>
                    <a:pt x="5530" y="5500"/>
                  </a:moveTo>
                  <a:lnTo>
                    <a:pt x="5530" y="5500"/>
                  </a:lnTo>
                  <a:cubicBezTo>
                    <a:pt x="5530" y="5563"/>
                    <a:pt x="5468" y="5593"/>
                    <a:pt x="5436" y="5593"/>
                  </a:cubicBezTo>
                  <a:cubicBezTo>
                    <a:pt x="5374" y="5624"/>
                    <a:pt x="5343" y="5593"/>
                    <a:pt x="5311" y="5593"/>
                  </a:cubicBezTo>
                  <a:cubicBezTo>
                    <a:pt x="5311" y="5563"/>
                    <a:pt x="5311" y="5500"/>
                    <a:pt x="5311" y="5469"/>
                  </a:cubicBezTo>
                  <a:cubicBezTo>
                    <a:pt x="5311" y="5407"/>
                    <a:pt x="5311" y="5375"/>
                    <a:pt x="5374" y="5344"/>
                  </a:cubicBezTo>
                  <a:cubicBezTo>
                    <a:pt x="5405" y="5344"/>
                    <a:pt x="5436" y="5313"/>
                    <a:pt x="5468" y="5282"/>
                  </a:cubicBezTo>
                  <a:cubicBezTo>
                    <a:pt x="5499" y="5282"/>
                    <a:pt x="5530" y="5313"/>
                    <a:pt x="5530" y="5344"/>
                  </a:cubicBezTo>
                  <a:cubicBezTo>
                    <a:pt x="5561" y="5375"/>
                    <a:pt x="5561" y="5469"/>
                    <a:pt x="5530" y="55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21"/>
            <p:cNvSpPr>
              <a:spLocks noChangeArrowheads="1"/>
            </p:cNvSpPr>
            <p:nvPr/>
          </p:nvSpPr>
          <p:spPr bwMode="auto">
            <a:xfrm>
              <a:off x="2978" y="1933"/>
              <a:ext cx="191" cy="318"/>
            </a:xfrm>
            <a:custGeom>
              <a:avLst/>
              <a:gdLst>
                <a:gd name="T0" fmla="*/ 282 w 845"/>
                <a:gd name="T1" fmla="*/ 1094 h 1408"/>
                <a:gd name="T2" fmla="*/ 282 w 845"/>
                <a:gd name="T3" fmla="*/ 1094 h 1408"/>
                <a:gd name="T4" fmla="*/ 344 w 845"/>
                <a:gd name="T5" fmla="*/ 1032 h 1408"/>
                <a:gd name="T6" fmla="*/ 469 w 845"/>
                <a:gd name="T7" fmla="*/ 907 h 1408"/>
                <a:gd name="T8" fmla="*/ 532 w 845"/>
                <a:gd name="T9" fmla="*/ 1000 h 1408"/>
                <a:gd name="T10" fmla="*/ 469 w 845"/>
                <a:gd name="T11" fmla="*/ 1063 h 1408"/>
                <a:gd name="T12" fmla="*/ 407 w 845"/>
                <a:gd name="T13" fmla="*/ 1125 h 1408"/>
                <a:gd name="T14" fmla="*/ 438 w 845"/>
                <a:gd name="T15" fmla="*/ 1188 h 1408"/>
                <a:gd name="T16" fmla="*/ 407 w 845"/>
                <a:gd name="T17" fmla="*/ 1313 h 1408"/>
                <a:gd name="T18" fmla="*/ 407 w 845"/>
                <a:gd name="T19" fmla="*/ 1407 h 1408"/>
                <a:gd name="T20" fmla="*/ 594 w 845"/>
                <a:gd name="T21" fmla="*/ 1344 h 1408"/>
                <a:gd name="T22" fmla="*/ 750 w 845"/>
                <a:gd name="T23" fmla="*/ 1313 h 1408"/>
                <a:gd name="T24" fmla="*/ 844 w 845"/>
                <a:gd name="T25" fmla="*/ 1188 h 1408"/>
                <a:gd name="T26" fmla="*/ 813 w 845"/>
                <a:gd name="T27" fmla="*/ 1094 h 1408"/>
                <a:gd name="T28" fmla="*/ 750 w 845"/>
                <a:gd name="T29" fmla="*/ 1032 h 1408"/>
                <a:gd name="T30" fmla="*/ 750 w 845"/>
                <a:gd name="T31" fmla="*/ 938 h 1408"/>
                <a:gd name="T32" fmla="*/ 688 w 845"/>
                <a:gd name="T33" fmla="*/ 844 h 1408"/>
                <a:gd name="T34" fmla="*/ 594 w 845"/>
                <a:gd name="T35" fmla="*/ 750 h 1408"/>
                <a:gd name="T36" fmla="*/ 594 w 845"/>
                <a:gd name="T37" fmla="*/ 625 h 1408"/>
                <a:gd name="T38" fmla="*/ 563 w 845"/>
                <a:gd name="T39" fmla="*/ 407 h 1408"/>
                <a:gd name="T40" fmla="*/ 563 w 845"/>
                <a:gd name="T41" fmla="*/ 250 h 1408"/>
                <a:gd name="T42" fmla="*/ 688 w 845"/>
                <a:gd name="T43" fmla="*/ 157 h 1408"/>
                <a:gd name="T44" fmla="*/ 719 w 845"/>
                <a:gd name="T45" fmla="*/ 63 h 1408"/>
                <a:gd name="T46" fmla="*/ 625 w 845"/>
                <a:gd name="T47" fmla="*/ 32 h 1408"/>
                <a:gd name="T48" fmla="*/ 532 w 845"/>
                <a:gd name="T49" fmla="*/ 125 h 1408"/>
                <a:gd name="T50" fmla="*/ 438 w 845"/>
                <a:gd name="T51" fmla="*/ 344 h 1408"/>
                <a:gd name="T52" fmla="*/ 282 w 845"/>
                <a:gd name="T53" fmla="*/ 438 h 1408"/>
                <a:gd name="T54" fmla="*/ 219 w 845"/>
                <a:gd name="T55" fmla="*/ 500 h 1408"/>
                <a:gd name="T56" fmla="*/ 282 w 845"/>
                <a:gd name="T57" fmla="*/ 625 h 1408"/>
                <a:gd name="T58" fmla="*/ 313 w 845"/>
                <a:gd name="T59" fmla="*/ 750 h 1408"/>
                <a:gd name="T60" fmla="*/ 250 w 845"/>
                <a:gd name="T61" fmla="*/ 782 h 1408"/>
                <a:gd name="T62" fmla="*/ 125 w 845"/>
                <a:gd name="T63" fmla="*/ 844 h 1408"/>
                <a:gd name="T64" fmla="*/ 63 w 845"/>
                <a:gd name="T65" fmla="*/ 1000 h 1408"/>
                <a:gd name="T66" fmla="*/ 0 w 845"/>
                <a:gd name="T67" fmla="*/ 1157 h 1408"/>
                <a:gd name="T68" fmla="*/ 63 w 845"/>
                <a:gd name="T69" fmla="*/ 1219 h 1408"/>
                <a:gd name="T70" fmla="*/ 250 w 845"/>
                <a:gd name="T71" fmla="*/ 1157 h 1408"/>
                <a:gd name="T72" fmla="*/ 282 w 845"/>
                <a:gd name="T73" fmla="*/ 1094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5" h="1408">
                  <a:moveTo>
                    <a:pt x="282" y="1094"/>
                  </a:moveTo>
                  <a:lnTo>
                    <a:pt x="282" y="1094"/>
                  </a:lnTo>
                  <a:cubicBezTo>
                    <a:pt x="344" y="1032"/>
                    <a:pt x="344" y="1032"/>
                    <a:pt x="344" y="1032"/>
                  </a:cubicBezTo>
                  <a:cubicBezTo>
                    <a:pt x="375" y="969"/>
                    <a:pt x="407" y="907"/>
                    <a:pt x="469" y="907"/>
                  </a:cubicBezTo>
                  <a:cubicBezTo>
                    <a:pt x="500" y="907"/>
                    <a:pt x="532" y="938"/>
                    <a:pt x="532" y="1000"/>
                  </a:cubicBezTo>
                  <a:cubicBezTo>
                    <a:pt x="532" y="1032"/>
                    <a:pt x="500" y="1063"/>
                    <a:pt x="469" y="1063"/>
                  </a:cubicBezTo>
                  <a:cubicBezTo>
                    <a:pt x="438" y="1063"/>
                    <a:pt x="438" y="1094"/>
                    <a:pt x="407" y="1125"/>
                  </a:cubicBezTo>
                  <a:cubicBezTo>
                    <a:pt x="407" y="1157"/>
                    <a:pt x="407" y="1188"/>
                    <a:pt x="438" y="1188"/>
                  </a:cubicBezTo>
                  <a:cubicBezTo>
                    <a:pt x="469" y="1219"/>
                    <a:pt x="438" y="1250"/>
                    <a:pt x="407" y="1313"/>
                  </a:cubicBezTo>
                  <a:cubicBezTo>
                    <a:pt x="375" y="1375"/>
                    <a:pt x="375" y="1407"/>
                    <a:pt x="407" y="1407"/>
                  </a:cubicBezTo>
                  <a:cubicBezTo>
                    <a:pt x="469" y="1375"/>
                    <a:pt x="532" y="1344"/>
                    <a:pt x="594" y="1344"/>
                  </a:cubicBezTo>
                  <a:cubicBezTo>
                    <a:pt x="625" y="1344"/>
                    <a:pt x="719" y="1313"/>
                    <a:pt x="750" y="1313"/>
                  </a:cubicBezTo>
                  <a:cubicBezTo>
                    <a:pt x="813" y="1282"/>
                    <a:pt x="844" y="1250"/>
                    <a:pt x="844" y="1188"/>
                  </a:cubicBezTo>
                  <a:cubicBezTo>
                    <a:pt x="844" y="1157"/>
                    <a:pt x="844" y="1125"/>
                    <a:pt x="813" y="1094"/>
                  </a:cubicBezTo>
                  <a:cubicBezTo>
                    <a:pt x="782" y="1094"/>
                    <a:pt x="750" y="1063"/>
                    <a:pt x="750" y="1032"/>
                  </a:cubicBezTo>
                  <a:cubicBezTo>
                    <a:pt x="750" y="1032"/>
                    <a:pt x="750" y="969"/>
                    <a:pt x="750" y="938"/>
                  </a:cubicBezTo>
                  <a:cubicBezTo>
                    <a:pt x="750" y="938"/>
                    <a:pt x="719" y="875"/>
                    <a:pt x="688" y="844"/>
                  </a:cubicBezTo>
                  <a:cubicBezTo>
                    <a:pt x="657" y="844"/>
                    <a:pt x="594" y="782"/>
                    <a:pt x="594" y="750"/>
                  </a:cubicBezTo>
                  <a:cubicBezTo>
                    <a:pt x="594" y="719"/>
                    <a:pt x="563" y="657"/>
                    <a:pt x="594" y="625"/>
                  </a:cubicBezTo>
                  <a:cubicBezTo>
                    <a:pt x="594" y="563"/>
                    <a:pt x="594" y="500"/>
                    <a:pt x="563" y="407"/>
                  </a:cubicBezTo>
                  <a:cubicBezTo>
                    <a:pt x="532" y="344"/>
                    <a:pt x="532" y="250"/>
                    <a:pt x="563" y="250"/>
                  </a:cubicBezTo>
                  <a:cubicBezTo>
                    <a:pt x="594" y="219"/>
                    <a:pt x="657" y="188"/>
                    <a:pt x="688" y="157"/>
                  </a:cubicBezTo>
                  <a:cubicBezTo>
                    <a:pt x="719" y="157"/>
                    <a:pt x="719" y="94"/>
                    <a:pt x="719" y="63"/>
                  </a:cubicBezTo>
                  <a:cubicBezTo>
                    <a:pt x="688" y="32"/>
                    <a:pt x="657" y="0"/>
                    <a:pt x="625" y="32"/>
                  </a:cubicBezTo>
                  <a:cubicBezTo>
                    <a:pt x="594" y="32"/>
                    <a:pt x="532" y="94"/>
                    <a:pt x="532" y="125"/>
                  </a:cubicBezTo>
                  <a:cubicBezTo>
                    <a:pt x="500" y="188"/>
                    <a:pt x="469" y="250"/>
                    <a:pt x="438" y="344"/>
                  </a:cubicBezTo>
                  <a:cubicBezTo>
                    <a:pt x="407" y="407"/>
                    <a:pt x="344" y="438"/>
                    <a:pt x="282" y="438"/>
                  </a:cubicBezTo>
                  <a:cubicBezTo>
                    <a:pt x="219" y="407"/>
                    <a:pt x="219" y="438"/>
                    <a:pt x="219" y="500"/>
                  </a:cubicBezTo>
                  <a:cubicBezTo>
                    <a:pt x="250" y="532"/>
                    <a:pt x="282" y="594"/>
                    <a:pt x="282" y="625"/>
                  </a:cubicBezTo>
                  <a:cubicBezTo>
                    <a:pt x="313" y="688"/>
                    <a:pt x="313" y="719"/>
                    <a:pt x="313" y="750"/>
                  </a:cubicBezTo>
                  <a:cubicBezTo>
                    <a:pt x="313" y="782"/>
                    <a:pt x="282" y="782"/>
                    <a:pt x="250" y="782"/>
                  </a:cubicBezTo>
                  <a:cubicBezTo>
                    <a:pt x="250" y="813"/>
                    <a:pt x="188" y="813"/>
                    <a:pt x="125" y="844"/>
                  </a:cubicBezTo>
                  <a:cubicBezTo>
                    <a:pt x="94" y="875"/>
                    <a:pt x="63" y="938"/>
                    <a:pt x="63" y="1000"/>
                  </a:cubicBezTo>
                  <a:cubicBezTo>
                    <a:pt x="63" y="1063"/>
                    <a:pt x="31" y="1125"/>
                    <a:pt x="0" y="1157"/>
                  </a:cubicBezTo>
                  <a:cubicBezTo>
                    <a:pt x="0" y="1188"/>
                    <a:pt x="0" y="1219"/>
                    <a:pt x="63" y="1219"/>
                  </a:cubicBezTo>
                  <a:cubicBezTo>
                    <a:pt x="94" y="1250"/>
                    <a:pt x="188" y="1219"/>
                    <a:pt x="250" y="1157"/>
                  </a:cubicBezTo>
                  <a:cubicBezTo>
                    <a:pt x="250" y="1157"/>
                    <a:pt x="250" y="1157"/>
                    <a:pt x="282" y="10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22"/>
            <p:cNvSpPr>
              <a:spLocks noChangeArrowheads="1"/>
            </p:cNvSpPr>
            <p:nvPr/>
          </p:nvSpPr>
          <p:spPr bwMode="auto">
            <a:xfrm>
              <a:off x="3977" y="1189"/>
              <a:ext cx="275" cy="361"/>
            </a:xfrm>
            <a:custGeom>
              <a:avLst/>
              <a:gdLst>
                <a:gd name="T0" fmla="*/ 718 w 1219"/>
                <a:gd name="T1" fmla="*/ 219 h 1595"/>
                <a:gd name="T2" fmla="*/ 718 w 1219"/>
                <a:gd name="T3" fmla="*/ 219 h 1595"/>
                <a:gd name="T4" fmla="*/ 500 w 1219"/>
                <a:gd name="T5" fmla="*/ 375 h 1595"/>
                <a:gd name="T6" fmla="*/ 343 w 1219"/>
                <a:gd name="T7" fmla="*/ 500 h 1595"/>
                <a:gd name="T8" fmla="*/ 281 w 1219"/>
                <a:gd name="T9" fmla="*/ 656 h 1595"/>
                <a:gd name="T10" fmla="*/ 218 w 1219"/>
                <a:gd name="T11" fmla="*/ 844 h 1595"/>
                <a:gd name="T12" fmla="*/ 156 w 1219"/>
                <a:gd name="T13" fmla="*/ 969 h 1595"/>
                <a:gd name="T14" fmla="*/ 93 w 1219"/>
                <a:gd name="T15" fmla="*/ 1063 h 1595"/>
                <a:gd name="T16" fmla="*/ 62 w 1219"/>
                <a:gd name="T17" fmla="*/ 1156 h 1595"/>
                <a:gd name="T18" fmla="*/ 31 w 1219"/>
                <a:gd name="T19" fmla="*/ 1281 h 1595"/>
                <a:gd name="T20" fmla="*/ 31 w 1219"/>
                <a:gd name="T21" fmla="*/ 1406 h 1595"/>
                <a:gd name="T22" fmla="*/ 93 w 1219"/>
                <a:gd name="T23" fmla="*/ 1469 h 1595"/>
                <a:gd name="T24" fmla="*/ 125 w 1219"/>
                <a:gd name="T25" fmla="*/ 1531 h 1595"/>
                <a:gd name="T26" fmla="*/ 281 w 1219"/>
                <a:gd name="T27" fmla="*/ 1594 h 1595"/>
                <a:gd name="T28" fmla="*/ 375 w 1219"/>
                <a:gd name="T29" fmla="*/ 1531 h 1595"/>
                <a:gd name="T30" fmla="*/ 312 w 1219"/>
                <a:gd name="T31" fmla="*/ 1281 h 1595"/>
                <a:gd name="T32" fmla="*/ 406 w 1219"/>
                <a:gd name="T33" fmla="*/ 969 h 1595"/>
                <a:gd name="T34" fmla="*/ 562 w 1219"/>
                <a:gd name="T35" fmla="*/ 750 h 1595"/>
                <a:gd name="T36" fmla="*/ 656 w 1219"/>
                <a:gd name="T37" fmla="*/ 594 h 1595"/>
                <a:gd name="T38" fmla="*/ 843 w 1219"/>
                <a:gd name="T39" fmla="*/ 406 h 1595"/>
                <a:gd name="T40" fmla="*/ 1093 w 1219"/>
                <a:gd name="T41" fmla="*/ 281 h 1595"/>
                <a:gd name="T42" fmla="*/ 1218 w 1219"/>
                <a:gd name="T43" fmla="*/ 156 h 1595"/>
                <a:gd name="T44" fmla="*/ 1187 w 1219"/>
                <a:gd name="T45" fmla="*/ 0 h 1595"/>
                <a:gd name="T46" fmla="*/ 1062 w 1219"/>
                <a:gd name="T47" fmla="*/ 63 h 1595"/>
                <a:gd name="T48" fmla="*/ 906 w 1219"/>
                <a:gd name="T49" fmla="*/ 156 h 1595"/>
                <a:gd name="T50" fmla="*/ 718 w 1219"/>
                <a:gd name="T51" fmla="*/ 219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9" h="1595">
                  <a:moveTo>
                    <a:pt x="718" y="219"/>
                  </a:moveTo>
                  <a:lnTo>
                    <a:pt x="718" y="219"/>
                  </a:lnTo>
                  <a:cubicBezTo>
                    <a:pt x="656" y="219"/>
                    <a:pt x="562" y="313"/>
                    <a:pt x="500" y="375"/>
                  </a:cubicBezTo>
                  <a:cubicBezTo>
                    <a:pt x="437" y="438"/>
                    <a:pt x="375" y="500"/>
                    <a:pt x="343" y="500"/>
                  </a:cubicBezTo>
                  <a:cubicBezTo>
                    <a:pt x="312" y="500"/>
                    <a:pt x="281" y="563"/>
                    <a:pt x="281" y="656"/>
                  </a:cubicBezTo>
                  <a:cubicBezTo>
                    <a:pt x="281" y="719"/>
                    <a:pt x="250" y="813"/>
                    <a:pt x="218" y="844"/>
                  </a:cubicBezTo>
                  <a:cubicBezTo>
                    <a:pt x="187" y="906"/>
                    <a:pt x="156" y="938"/>
                    <a:pt x="156" y="969"/>
                  </a:cubicBezTo>
                  <a:cubicBezTo>
                    <a:pt x="156" y="969"/>
                    <a:pt x="125" y="1031"/>
                    <a:pt x="93" y="1063"/>
                  </a:cubicBezTo>
                  <a:cubicBezTo>
                    <a:pt x="62" y="1094"/>
                    <a:pt x="62" y="1125"/>
                    <a:pt x="62" y="1156"/>
                  </a:cubicBezTo>
                  <a:cubicBezTo>
                    <a:pt x="62" y="1188"/>
                    <a:pt x="62" y="1250"/>
                    <a:pt x="31" y="1281"/>
                  </a:cubicBezTo>
                  <a:cubicBezTo>
                    <a:pt x="0" y="1344"/>
                    <a:pt x="0" y="1375"/>
                    <a:pt x="31" y="1406"/>
                  </a:cubicBezTo>
                  <a:cubicBezTo>
                    <a:pt x="62" y="1406"/>
                    <a:pt x="93" y="1438"/>
                    <a:pt x="93" y="1469"/>
                  </a:cubicBezTo>
                  <a:cubicBezTo>
                    <a:pt x="125" y="1469"/>
                    <a:pt x="125" y="1500"/>
                    <a:pt x="125" y="1531"/>
                  </a:cubicBezTo>
                  <a:cubicBezTo>
                    <a:pt x="156" y="1563"/>
                    <a:pt x="218" y="1594"/>
                    <a:pt x="281" y="1594"/>
                  </a:cubicBezTo>
                  <a:cubicBezTo>
                    <a:pt x="375" y="1594"/>
                    <a:pt x="406" y="1563"/>
                    <a:pt x="375" y="1531"/>
                  </a:cubicBezTo>
                  <a:cubicBezTo>
                    <a:pt x="312" y="1500"/>
                    <a:pt x="281" y="1375"/>
                    <a:pt x="312" y="1281"/>
                  </a:cubicBezTo>
                  <a:cubicBezTo>
                    <a:pt x="312" y="1188"/>
                    <a:pt x="343" y="1031"/>
                    <a:pt x="406" y="969"/>
                  </a:cubicBezTo>
                  <a:cubicBezTo>
                    <a:pt x="468" y="875"/>
                    <a:pt x="531" y="781"/>
                    <a:pt x="562" y="750"/>
                  </a:cubicBezTo>
                  <a:cubicBezTo>
                    <a:pt x="593" y="750"/>
                    <a:pt x="656" y="688"/>
                    <a:pt x="656" y="594"/>
                  </a:cubicBezTo>
                  <a:cubicBezTo>
                    <a:pt x="687" y="531"/>
                    <a:pt x="781" y="438"/>
                    <a:pt x="843" y="406"/>
                  </a:cubicBezTo>
                  <a:cubicBezTo>
                    <a:pt x="937" y="375"/>
                    <a:pt x="1031" y="313"/>
                    <a:pt x="1093" y="281"/>
                  </a:cubicBezTo>
                  <a:cubicBezTo>
                    <a:pt x="1156" y="281"/>
                    <a:pt x="1218" y="188"/>
                    <a:pt x="1218" y="156"/>
                  </a:cubicBezTo>
                  <a:cubicBezTo>
                    <a:pt x="1218" y="94"/>
                    <a:pt x="1218" y="31"/>
                    <a:pt x="1187" y="0"/>
                  </a:cubicBezTo>
                  <a:cubicBezTo>
                    <a:pt x="1156" y="0"/>
                    <a:pt x="1093" y="0"/>
                    <a:pt x="1062" y="63"/>
                  </a:cubicBezTo>
                  <a:cubicBezTo>
                    <a:pt x="1000" y="94"/>
                    <a:pt x="937" y="125"/>
                    <a:pt x="906" y="156"/>
                  </a:cubicBezTo>
                  <a:cubicBezTo>
                    <a:pt x="843" y="156"/>
                    <a:pt x="781" y="188"/>
                    <a:pt x="718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23"/>
            <p:cNvSpPr>
              <a:spLocks noChangeArrowheads="1"/>
            </p:cNvSpPr>
            <p:nvPr/>
          </p:nvSpPr>
          <p:spPr bwMode="auto">
            <a:xfrm>
              <a:off x="4615" y="813"/>
              <a:ext cx="226" cy="304"/>
            </a:xfrm>
            <a:custGeom>
              <a:avLst/>
              <a:gdLst>
                <a:gd name="T0" fmla="*/ 94 w 1001"/>
                <a:gd name="T1" fmla="*/ 781 h 1345"/>
                <a:gd name="T2" fmla="*/ 94 w 1001"/>
                <a:gd name="T3" fmla="*/ 781 h 1345"/>
                <a:gd name="T4" fmla="*/ 219 w 1001"/>
                <a:gd name="T5" fmla="*/ 844 h 1345"/>
                <a:gd name="T6" fmla="*/ 313 w 1001"/>
                <a:gd name="T7" fmla="*/ 937 h 1345"/>
                <a:gd name="T8" fmla="*/ 500 w 1001"/>
                <a:gd name="T9" fmla="*/ 1031 h 1345"/>
                <a:gd name="T10" fmla="*/ 563 w 1001"/>
                <a:gd name="T11" fmla="*/ 1156 h 1345"/>
                <a:gd name="T12" fmla="*/ 531 w 1001"/>
                <a:gd name="T13" fmla="*/ 1281 h 1345"/>
                <a:gd name="T14" fmla="*/ 594 w 1001"/>
                <a:gd name="T15" fmla="*/ 1344 h 1345"/>
                <a:gd name="T16" fmla="*/ 719 w 1001"/>
                <a:gd name="T17" fmla="*/ 1312 h 1345"/>
                <a:gd name="T18" fmla="*/ 844 w 1001"/>
                <a:gd name="T19" fmla="*/ 1250 h 1345"/>
                <a:gd name="T20" fmla="*/ 1000 w 1001"/>
                <a:gd name="T21" fmla="*/ 1187 h 1345"/>
                <a:gd name="T22" fmla="*/ 969 w 1001"/>
                <a:gd name="T23" fmla="*/ 1094 h 1345"/>
                <a:gd name="T24" fmla="*/ 906 w 1001"/>
                <a:gd name="T25" fmla="*/ 1000 h 1345"/>
                <a:gd name="T26" fmla="*/ 875 w 1001"/>
                <a:gd name="T27" fmla="*/ 906 h 1345"/>
                <a:gd name="T28" fmla="*/ 750 w 1001"/>
                <a:gd name="T29" fmla="*/ 875 h 1345"/>
                <a:gd name="T30" fmla="*/ 656 w 1001"/>
                <a:gd name="T31" fmla="*/ 875 h 1345"/>
                <a:gd name="T32" fmla="*/ 625 w 1001"/>
                <a:gd name="T33" fmla="*/ 719 h 1345"/>
                <a:gd name="T34" fmla="*/ 594 w 1001"/>
                <a:gd name="T35" fmla="*/ 594 h 1345"/>
                <a:gd name="T36" fmla="*/ 500 w 1001"/>
                <a:gd name="T37" fmla="*/ 531 h 1345"/>
                <a:gd name="T38" fmla="*/ 469 w 1001"/>
                <a:gd name="T39" fmla="*/ 437 h 1345"/>
                <a:gd name="T40" fmla="*/ 469 w 1001"/>
                <a:gd name="T41" fmla="*/ 375 h 1345"/>
                <a:gd name="T42" fmla="*/ 438 w 1001"/>
                <a:gd name="T43" fmla="*/ 250 h 1345"/>
                <a:gd name="T44" fmla="*/ 344 w 1001"/>
                <a:gd name="T45" fmla="*/ 62 h 1345"/>
                <a:gd name="T46" fmla="*/ 281 w 1001"/>
                <a:gd name="T47" fmla="*/ 62 h 1345"/>
                <a:gd name="T48" fmla="*/ 156 w 1001"/>
                <a:gd name="T49" fmla="*/ 156 h 1345"/>
                <a:gd name="T50" fmla="*/ 94 w 1001"/>
                <a:gd name="T51" fmla="*/ 250 h 1345"/>
                <a:gd name="T52" fmla="*/ 31 w 1001"/>
                <a:gd name="T53" fmla="*/ 406 h 1345"/>
                <a:gd name="T54" fmla="*/ 0 w 1001"/>
                <a:gd name="T55" fmla="*/ 656 h 1345"/>
                <a:gd name="T56" fmla="*/ 94 w 1001"/>
                <a:gd name="T57" fmla="*/ 781 h 1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1" h="1345">
                  <a:moveTo>
                    <a:pt x="94" y="781"/>
                  </a:moveTo>
                  <a:lnTo>
                    <a:pt x="94" y="781"/>
                  </a:lnTo>
                  <a:cubicBezTo>
                    <a:pt x="125" y="781"/>
                    <a:pt x="188" y="812"/>
                    <a:pt x="219" y="844"/>
                  </a:cubicBezTo>
                  <a:cubicBezTo>
                    <a:pt x="219" y="875"/>
                    <a:pt x="281" y="906"/>
                    <a:pt x="313" y="937"/>
                  </a:cubicBezTo>
                  <a:cubicBezTo>
                    <a:pt x="375" y="969"/>
                    <a:pt x="438" y="1000"/>
                    <a:pt x="500" y="1031"/>
                  </a:cubicBezTo>
                  <a:cubicBezTo>
                    <a:pt x="531" y="1062"/>
                    <a:pt x="563" y="1094"/>
                    <a:pt x="563" y="1156"/>
                  </a:cubicBezTo>
                  <a:cubicBezTo>
                    <a:pt x="563" y="1187"/>
                    <a:pt x="563" y="1250"/>
                    <a:pt x="531" y="1281"/>
                  </a:cubicBezTo>
                  <a:cubicBezTo>
                    <a:pt x="531" y="1312"/>
                    <a:pt x="563" y="1344"/>
                    <a:pt x="594" y="1344"/>
                  </a:cubicBezTo>
                  <a:cubicBezTo>
                    <a:pt x="656" y="1344"/>
                    <a:pt x="688" y="1344"/>
                    <a:pt x="719" y="1312"/>
                  </a:cubicBezTo>
                  <a:cubicBezTo>
                    <a:pt x="719" y="1312"/>
                    <a:pt x="781" y="1281"/>
                    <a:pt x="844" y="1250"/>
                  </a:cubicBezTo>
                  <a:cubicBezTo>
                    <a:pt x="938" y="1219"/>
                    <a:pt x="1000" y="1187"/>
                    <a:pt x="1000" y="1187"/>
                  </a:cubicBezTo>
                  <a:cubicBezTo>
                    <a:pt x="1000" y="1156"/>
                    <a:pt x="1000" y="1125"/>
                    <a:pt x="969" y="1094"/>
                  </a:cubicBezTo>
                  <a:cubicBezTo>
                    <a:pt x="969" y="1062"/>
                    <a:pt x="938" y="1031"/>
                    <a:pt x="906" y="1000"/>
                  </a:cubicBezTo>
                  <a:cubicBezTo>
                    <a:pt x="875" y="969"/>
                    <a:pt x="844" y="937"/>
                    <a:pt x="875" y="906"/>
                  </a:cubicBezTo>
                  <a:cubicBezTo>
                    <a:pt x="906" y="906"/>
                    <a:pt x="813" y="844"/>
                    <a:pt x="750" y="875"/>
                  </a:cubicBezTo>
                  <a:cubicBezTo>
                    <a:pt x="688" y="906"/>
                    <a:pt x="656" y="906"/>
                    <a:pt x="656" y="875"/>
                  </a:cubicBezTo>
                  <a:cubicBezTo>
                    <a:pt x="656" y="844"/>
                    <a:pt x="656" y="781"/>
                    <a:pt x="625" y="719"/>
                  </a:cubicBezTo>
                  <a:cubicBezTo>
                    <a:pt x="625" y="687"/>
                    <a:pt x="594" y="625"/>
                    <a:pt x="594" y="594"/>
                  </a:cubicBezTo>
                  <a:cubicBezTo>
                    <a:pt x="563" y="594"/>
                    <a:pt x="531" y="562"/>
                    <a:pt x="500" y="531"/>
                  </a:cubicBezTo>
                  <a:cubicBezTo>
                    <a:pt x="469" y="500"/>
                    <a:pt x="438" y="469"/>
                    <a:pt x="469" y="437"/>
                  </a:cubicBezTo>
                  <a:cubicBezTo>
                    <a:pt x="469" y="437"/>
                    <a:pt x="469" y="406"/>
                    <a:pt x="469" y="375"/>
                  </a:cubicBezTo>
                  <a:cubicBezTo>
                    <a:pt x="469" y="344"/>
                    <a:pt x="469" y="281"/>
                    <a:pt x="438" y="250"/>
                  </a:cubicBezTo>
                  <a:cubicBezTo>
                    <a:pt x="406" y="187"/>
                    <a:pt x="375" y="125"/>
                    <a:pt x="344" y="62"/>
                  </a:cubicBezTo>
                  <a:cubicBezTo>
                    <a:pt x="344" y="31"/>
                    <a:pt x="313" y="0"/>
                    <a:pt x="281" y="62"/>
                  </a:cubicBezTo>
                  <a:cubicBezTo>
                    <a:pt x="250" y="94"/>
                    <a:pt x="219" y="125"/>
                    <a:pt x="156" y="156"/>
                  </a:cubicBezTo>
                  <a:cubicBezTo>
                    <a:pt x="125" y="187"/>
                    <a:pt x="94" y="219"/>
                    <a:pt x="94" y="250"/>
                  </a:cubicBezTo>
                  <a:cubicBezTo>
                    <a:pt x="94" y="250"/>
                    <a:pt x="63" y="344"/>
                    <a:pt x="31" y="406"/>
                  </a:cubicBezTo>
                  <a:cubicBezTo>
                    <a:pt x="0" y="469"/>
                    <a:pt x="0" y="594"/>
                    <a:pt x="0" y="656"/>
                  </a:cubicBezTo>
                  <a:cubicBezTo>
                    <a:pt x="0" y="719"/>
                    <a:pt x="31" y="781"/>
                    <a:pt x="94" y="7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24"/>
            <p:cNvSpPr>
              <a:spLocks noChangeArrowheads="1"/>
            </p:cNvSpPr>
            <p:nvPr/>
          </p:nvSpPr>
          <p:spPr bwMode="auto">
            <a:xfrm>
              <a:off x="5508" y="1302"/>
              <a:ext cx="77" cy="49"/>
            </a:xfrm>
            <a:custGeom>
              <a:avLst/>
              <a:gdLst>
                <a:gd name="T0" fmla="*/ 62 w 344"/>
                <a:gd name="T1" fmla="*/ 94 h 220"/>
                <a:gd name="T2" fmla="*/ 62 w 344"/>
                <a:gd name="T3" fmla="*/ 94 h 220"/>
                <a:gd name="T4" fmla="*/ 218 w 344"/>
                <a:gd name="T5" fmla="*/ 188 h 220"/>
                <a:gd name="T6" fmla="*/ 343 w 344"/>
                <a:gd name="T7" fmla="*/ 156 h 220"/>
                <a:gd name="T8" fmla="*/ 156 w 344"/>
                <a:gd name="T9" fmla="*/ 31 h 220"/>
                <a:gd name="T10" fmla="*/ 0 w 344"/>
                <a:gd name="T11" fmla="*/ 0 h 220"/>
                <a:gd name="T12" fmla="*/ 62 w 344"/>
                <a:gd name="T13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220">
                  <a:moveTo>
                    <a:pt x="62" y="94"/>
                  </a:moveTo>
                  <a:lnTo>
                    <a:pt x="62" y="94"/>
                  </a:lnTo>
                  <a:cubicBezTo>
                    <a:pt x="93" y="125"/>
                    <a:pt x="156" y="156"/>
                    <a:pt x="218" y="188"/>
                  </a:cubicBezTo>
                  <a:cubicBezTo>
                    <a:pt x="281" y="219"/>
                    <a:pt x="343" y="188"/>
                    <a:pt x="343" y="156"/>
                  </a:cubicBezTo>
                  <a:cubicBezTo>
                    <a:pt x="343" y="125"/>
                    <a:pt x="250" y="63"/>
                    <a:pt x="156" y="31"/>
                  </a:cubicBezTo>
                  <a:cubicBezTo>
                    <a:pt x="62" y="0"/>
                    <a:pt x="0" y="0"/>
                    <a:pt x="0" y="0"/>
                  </a:cubicBezTo>
                  <a:cubicBezTo>
                    <a:pt x="31" y="31"/>
                    <a:pt x="31" y="94"/>
                    <a:pt x="62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25"/>
            <p:cNvSpPr>
              <a:spLocks noChangeArrowheads="1"/>
            </p:cNvSpPr>
            <p:nvPr/>
          </p:nvSpPr>
          <p:spPr bwMode="auto">
            <a:xfrm>
              <a:off x="5359" y="1253"/>
              <a:ext cx="120" cy="106"/>
            </a:xfrm>
            <a:custGeom>
              <a:avLst/>
              <a:gdLst>
                <a:gd name="T0" fmla="*/ 94 w 533"/>
                <a:gd name="T1" fmla="*/ 438 h 470"/>
                <a:gd name="T2" fmla="*/ 94 w 533"/>
                <a:gd name="T3" fmla="*/ 438 h 470"/>
                <a:gd name="T4" fmla="*/ 157 w 533"/>
                <a:gd name="T5" fmla="*/ 469 h 470"/>
                <a:gd name="T6" fmla="*/ 250 w 533"/>
                <a:gd name="T7" fmla="*/ 407 h 470"/>
                <a:gd name="T8" fmla="*/ 344 w 533"/>
                <a:gd name="T9" fmla="*/ 407 h 470"/>
                <a:gd name="T10" fmla="*/ 469 w 533"/>
                <a:gd name="T11" fmla="*/ 313 h 470"/>
                <a:gd name="T12" fmla="*/ 500 w 533"/>
                <a:gd name="T13" fmla="*/ 157 h 470"/>
                <a:gd name="T14" fmla="*/ 407 w 533"/>
                <a:gd name="T15" fmla="*/ 94 h 470"/>
                <a:gd name="T16" fmla="*/ 313 w 533"/>
                <a:gd name="T17" fmla="*/ 32 h 470"/>
                <a:gd name="T18" fmla="*/ 250 w 533"/>
                <a:gd name="T19" fmla="*/ 32 h 470"/>
                <a:gd name="T20" fmla="*/ 125 w 533"/>
                <a:gd name="T21" fmla="*/ 32 h 470"/>
                <a:gd name="T22" fmla="*/ 32 w 533"/>
                <a:gd name="T23" fmla="*/ 125 h 470"/>
                <a:gd name="T24" fmla="*/ 0 w 533"/>
                <a:gd name="T25" fmla="*/ 313 h 470"/>
                <a:gd name="T26" fmla="*/ 94 w 533"/>
                <a:gd name="T27" fmla="*/ 438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3" h="470">
                  <a:moveTo>
                    <a:pt x="94" y="438"/>
                  </a:moveTo>
                  <a:lnTo>
                    <a:pt x="94" y="438"/>
                  </a:lnTo>
                  <a:cubicBezTo>
                    <a:pt x="125" y="469"/>
                    <a:pt x="157" y="469"/>
                    <a:pt x="157" y="469"/>
                  </a:cubicBezTo>
                  <a:cubicBezTo>
                    <a:pt x="188" y="438"/>
                    <a:pt x="219" y="407"/>
                    <a:pt x="250" y="407"/>
                  </a:cubicBezTo>
                  <a:cubicBezTo>
                    <a:pt x="282" y="407"/>
                    <a:pt x="313" y="407"/>
                    <a:pt x="344" y="407"/>
                  </a:cubicBezTo>
                  <a:cubicBezTo>
                    <a:pt x="375" y="407"/>
                    <a:pt x="438" y="344"/>
                    <a:pt x="469" y="313"/>
                  </a:cubicBezTo>
                  <a:cubicBezTo>
                    <a:pt x="500" y="250"/>
                    <a:pt x="532" y="188"/>
                    <a:pt x="500" y="157"/>
                  </a:cubicBezTo>
                  <a:cubicBezTo>
                    <a:pt x="500" y="125"/>
                    <a:pt x="469" y="94"/>
                    <a:pt x="407" y="94"/>
                  </a:cubicBezTo>
                  <a:cubicBezTo>
                    <a:pt x="375" y="94"/>
                    <a:pt x="344" y="63"/>
                    <a:pt x="313" y="32"/>
                  </a:cubicBezTo>
                  <a:cubicBezTo>
                    <a:pt x="313" y="0"/>
                    <a:pt x="282" y="0"/>
                    <a:pt x="250" y="32"/>
                  </a:cubicBezTo>
                  <a:cubicBezTo>
                    <a:pt x="219" y="32"/>
                    <a:pt x="157" y="32"/>
                    <a:pt x="125" y="32"/>
                  </a:cubicBezTo>
                  <a:cubicBezTo>
                    <a:pt x="94" y="0"/>
                    <a:pt x="32" y="32"/>
                    <a:pt x="32" y="125"/>
                  </a:cubicBezTo>
                  <a:cubicBezTo>
                    <a:pt x="0" y="188"/>
                    <a:pt x="0" y="282"/>
                    <a:pt x="0" y="313"/>
                  </a:cubicBezTo>
                  <a:cubicBezTo>
                    <a:pt x="0" y="344"/>
                    <a:pt x="32" y="407"/>
                    <a:pt x="94" y="43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26"/>
            <p:cNvSpPr>
              <a:spLocks noChangeArrowheads="1"/>
            </p:cNvSpPr>
            <p:nvPr/>
          </p:nvSpPr>
          <p:spPr bwMode="auto">
            <a:xfrm>
              <a:off x="5409" y="1366"/>
              <a:ext cx="49" cy="56"/>
            </a:xfrm>
            <a:custGeom>
              <a:avLst/>
              <a:gdLst>
                <a:gd name="T0" fmla="*/ 125 w 220"/>
                <a:gd name="T1" fmla="*/ 94 h 251"/>
                <a:gd name="T2" fmla="*/ 125 w 220"/>
                <a:gd name="T3" fmla="*/ 94 h 251"/>
                <a:gd name="T4" fmla="*/ 31 w 220"/>
                <a:gd name="T5" fmla="*/ 32 h 251"/>
                <a:gd name="T6" fmla="*/ 0 w 220"/>
                <a:gd name="T7" fmla="*/ 63 h 251"/>
                <a:gd name="T8" fmla="*/ 31 w 220"/>
                <a:gd name="T9" fmla="*/ 219 h 251"/>
                <a:gd name="T10" fmla="*/ 156 w 220"/>
                <a:gd name="T11" fmla="*/ 250 h 251"/>
                <a:gd name="T12" fmla="*/ 219 w 220"/>
                <a:gd name="T13" fmla="*/ 188 h 251"/>
                <a:gd name="T14" fmla="*/ 125 w 220"/>
                <a:gd name="T15" fmla="*/ 9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51">
                  <a:moveTo>
                    <a:pt x="125" y="94"/>
                  </a:moveTo>
                  <a:lnTo>
                    <a:pt x="125" y="94"/>
                  </a:lnTo>
                  <a:cubicBezTo>
                    <a:pt x="94" y="94"/>
                    <a:pt x="63" y="32"/>
                    <a:pt x="31" y="32"/>
                  </a:cubicBezTo>
                  <a:cubicBezTo>
                    <a:pt x="31" y="0"/>
                    <a:pt x="31" y="32"/>
                    <a:pt x="0" y="63"/>
                  </a:cubicBezTo>
                  <a:cubicBezTo>
                    <a:pt x="0" y="125"/>
                    <a:pt x="0" y="188"/>
                    <a:pt x="31" y="219"/>
                  </a:cubicBezTo>
                  <a:cubicBezTo>
                    <a:pt x="31" y="250"/>
                    <a:pt x="94" y="250"/>
                    <a:pt x="156" y="250"/>
                  </a:cubicBezTo>
                  <a:cubicBezTo>
                    <a:pt x="219" y="250"/>
                    <a:pt x="219" y="219"/>
                    <a:pt x="219" y="188"/>
                  </a:cubicBezTo>
                  <a:cubicBezTo>
                    <a:pt x="188" y="157"/>
                    <a:pt x="156" y="125"/>
                    <a:pt x="125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27"/>
            <p:cNvSpPr>
              <a:spLocks noChangeArrowheads="1"/>
            </p:cNvSpPr>
            <p:nvPr/>
          </p:nvSpPr>
          <p:spPr bwMode="auto">
            <a:xfrm>
              <a:off x="6025" y="1515"/>
              <a:ext cx="70" cy="35"/>
            </a:xfrm>
            <a:custGeom>
              <a:avLst/>
              <a:gdLst>
                <a:gd name="T0" fmla="*/ 219 w 313"/>
                <a:gd name="T1" fmla="*/ 125 h 157"/>
                <a:gd name="T2" fmla="*/ 219 w 313"/>
                <a:gd name="T3" fmla="*/ 125 h 157"/>
                <a:gd name="T4" fmla="*/ 281 w 313"/>
                <a:gd name="T5" fmla="*/ 31 h 157"/>
                <a:gd name="T6" fmla="*/ 156 w 313"/>
                <a:gd name="T7" fmla="*/ 0 h 157"/>
                <a:gd name="T8" fmla="*/ 31 w 313"/>
                <a:gd name="T9" fmla="*/ 62 h 157"/>
                <a:gd name="T10" fmla="*/ 62 w 313"/>
                <a:gd name="T11" fmla="*/ 156 h 157"/>
                <a:gd name="T12" fmla="*/ 219 w 313"/>
                <a:gd name="T13" fmla="*/ 12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3" h="157">
                  <a:moveTo>
                    <a:pt x="219" y="125"/>
                  </a:moveTo>
                  <a:lnTo>
                    <a:pt x="219" y="125"/>
                  </a:lnTo>
                  <a:cubicBezTo>
                    <a:pt x="281" y="93"/>
                    <a:pt x="312" y="31"/>
                    <a:pt x="281" y="31"/>
                  </a:cubicBezTo>
                  <a:cubicBezTo>
                    <a:pt x="250" y="0"/>
                    <a:pt x="187" y="0"/>
                    <a:pt x="156" y="0"/>
                  </a:cubicBezTo>
                  <a:cubicBezTo>
                    <a:pt x="93" y="0"/>
                    <a:pt x="31" y="31"/>
                    <a:pt x="31" y="62"/>
                  </a:cubicBezTo>
                  <a:cubicBezTo>
                    <a:pt x="0" y="93"/>
                    <a:pt x="31" y="125"/>
                    <a:pt x="62" y="156"/>
                  </a:cubicBezTo>
                  <a:cubicBezTo>
                    <a:pt x="125" y="156"/>
                    <a:pt x="187" y="156"/>
                    <a:pt x="219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28"/>
            <p:cNvSpPr>
              <a:spLocks noChangeArrowheads="1"/>
            </p:cNvSpPr>
            <p:nvPr/>
          </p:nvSpPr>
          <p:spPr bwMode="auto">
            <a:xfrm>
              <a:off x="3857" y="3393"/>
              <a:ext cx="106" cy="226"/>
            </a:xfrm>
            <a:custGeom>
              <a:avLst/>
              <a:gdLst>
                <a:gd name="T0" fmla="*/ 344 w 470"/>
                <a:gd name="T1" fmla="*/ 31 h 1001"/>
                <a:gd name="T2" fmla="*/ 344 w 470"/>
                <a:gd name="T3" fmla="*/ 31 h 1001"/>
                <a:gd name="T4" fmla="*/ 250 w 470"/>
                <a:gd name="T5" fmla="*/ 125 h 1001"/>
                <a:gd name="T6" fmla="*/ 94 w 470"/>
                <a:gd name="T7" fmla="*/ 250 h 1001"/>
                <a:gd name="T8" fmla="*/ 32 w 470"/>
                <a:gd name="T9" fmla="*/ 406 h 1001"/>
                <a:gd name="T10" fmla="*/ 0 w 470"/>
                <a:gd name="T11" fmla="*/ 594 h 1001"/>
                <a:gd name="T12" fmla="*/ 0 w 470"/>
                <a:gd name="T13" fmla="*/ 750 h 1001"/>
                <a:gd name="T14" fmla="*/ 32 w 470"/>
                <a:gd name="T15" fmla="*/ 937 h 1001"/>
                <a:gd name="T16" fmla="*/ 157 w 470"/>
                <a:gd name="T17" fmla="*/ 969 h 1001"/>
                <a:gd name="T18" fmla="*/ 313 w 470"/>
                <a:gd name="T19" fmla="*/ 656 h 1001"/>
                <a:gd name="T20" fmla="*/ 344 w 470"/>
                <a:gd name="T21" fmla="*/ 531 h 1001"/>
                <a:gd name="T22" fmla="*/ 438 w 470"/>
                <a:gd name="T23" fmla="*/ 219 h 1001"/>
                <a:gd name="T24" fmla="*/ 438 w 470"/>
                <a:gd name="T25" fmla="*/ 62 h 1001"/>
                <a:gd name="T26" fmla="*/ 344 w 470"/>
                <a:gd name="T27" fmla="*/ 3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0" h="1001">
                  <a:moveTo>
                    <a:pt x="344" y="31"/>
                  </a:moveTo>
                  <a:lnTo>
                    <a:pt x="344" y="31"/>
                  </a:lnTo>
                  <a:cubicBezTo>
                    <a:pt x="313" y="62"/>
                    <a:pt x="282" y="94"/>
                    <a:pt x="250" y="125"/>
                  </a:cubicBezTo>
                  <a:cubicBezTo>
                    <a:pt x="219" y="156"/>
                    <a:pt x="157" y="219"/>
                    <a:pt x="94" y="250"/>
                  </a:cubicBezTo>
                  <a:cubicBezTo>
                    <a:pt x="63" y="281"/>
                    <a:pt x="32" y="344"/>
                    <a:pt x="32" y="406"/>
                  </a:cubicBezTo>
                  <a:cubicBezTo>
                    <a:pt x="32" y="469"/>
                    <a:pt x="32" y="531"/>
                    <a:pt x="0" y="594"/>
                  </a:cubicBezTo>
                  <a:cubicBezTo>
                    <a:pt x="0" y="625"/>
                    <a:pt x="0" y="687"/>
                    <a:pt x="0" y="750"/>
                  </a:cubicBezTo>
                  <a:cubicBezTo>
                    <a:pt x="0" y="812"/>
                    <a:pt x="32" y="875"/>
                    <a:pt x="32" y="937"/>
                  </a:cubicBezTo>
                  <a:cubicBezTo>
                    <a:pt x="63" y="969"/>
                    <a:pt x="94" y="1000"/>
                    <a:pt x="157" y="969"/>
                  </a:cubicBezTo>
                  <a:cubicBezTo>
                    <a:pt x="188" y="969"/>
                    <a:pt x="250" y="812"/>
                    <a:pt x="313" y="656"/>
                  </a:cubicBezTo>
                  <a:cubicBezTo>
                    <a:pt x="344" y="531"/>
                    <a:pt x="344" y="531"/>
                    <a:pt x="344" y="531"/>
                  </a:cubicBezTo>
                  <a:cubicBezTo>
                    <a:pt x="375" y="375"/>
                    <a:pt x="438" y="250"/>
                    <a:pt x="438" y="219"/>
                  </a:cubicBezTo>
                  <a:cubicBezTo>
                    <a:pt x="469" y="187"/>
                    <a:pt x="469" y="125"/>
                    <a:pt x="438" y="62"/>
                  </a:cubicBezTo>
                  <a:cubicBezTo>
                    <a:pt x="407" y="31"/>
                    <a:pt x="344" y="0"/>
                    <a:pt x="344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29"/>
            <p:cNvSpPr>
              <a:spLocks noChangeArrowheads="1"/>
            </p:cNvSpPr>
            <p:nvPr/>
          </p:nvSpPr>
          <p:spPr bwMode="auto">
            <a:xfrm>
              <a:off x="4969" y="3364"/>
              <a:ext cx="658" cy="495"/>
            </a:xfrm>
            <a:custGeom>
              <a:avLst/>
              <a:gdLst>
                <a:gd name="T0" fmla="*/ 2749 w 2907"/>
                <a:gd name="T1" fmla="*/ 937 h 2188"/>
                <a:gd name="T2" fmla="*/ 2749 w 2907"/>
                <a:gd name="T3" fmla="*/ 937 h 2188"/>
                <a:gd name="T4" fmla="*/ 2562 w 2907"/>
                <a:gd name="T5" fmla="*/ 781 h 2188"/>
                <a:gd name="T6" fmla="*/ 2406 w 2907"/>
                <a:gd name="T7" fmla="*/ 625 h 2188"/>
                <a:gd name="T8" fmla="*/ 2312 w 2907"/>
                <a:gd name="T9" fmla="*/ 437 h 2188"/>
                <a:gd name="T10" fmla="*/ 2250 w 2907"/>
                <a:gd name="T11" fmla="*/ 250 h 2188"/>
                <a:gd name="T12" fmla="*/ 2156 w 2907"/>
                <a:gd name="T13" fmla="*/ 94 h 2188"/>
                <a:gd name="T14" fmla="*/ 2062 w 2907"/>
                <a:gd name="T15" fmla="*/ 31 h 2188"/>
                <a:gd name="T16" fmla="*/ 2031 w 2907"/>
                <a:gd name="T17" fmla="*/ 219 h 2188"/>
                <a:gd name="T18" fmla="*/ 1968 w 2907"/>
                <a:gd name="T19" fmla="*/ 375 h 2188"/>
                <a:gd name="T20" fmla="*/ 1812 w 2907"/>
                <a:gd name="T21" fmla="*/ 406 h 2188"/>
                <a:gd name="T22" fmla="*/ 1687 w 2907"/>
                <a:gd name="T23" fmla="*/ 344 h 2188"/>
                <a:gd name="T24" fmla="*/ 1656 w 2907"/>
                <a:gd name="T25" fmla="*/ 187 h 2188"/>
                <a:gd name="T26" fmla="*/ 1656 w 2907"/>
                <a:gd name="T27" fmla="*/ 94 h 2188"/>
                <a:gd name="T28" fmla="*/ 1468 w 2907"/>
                <a:gd name="T29" fmla="*/ 62 h 2188"/>
                <a:gd name="T30" fmla="*/ 1281 w 2907"/>
                <a:gd name="T31" fmla="*/ 62 h 2188"/>
                <a:gd name="T32" fmla="*/ 1218 w 2907"/>
                <a:gd name="T33" fmla="*/ 94 h 2188"/>
                <a:gd name="T34" fmla="*/ 1187 w 2907"/>
                <a:gd name="T35" fmla="*/ 187 h 2188"/>
                <a:gd name="T36" fmla="*/ 1156 w 2907"/>
                <a:gd name="T37" fmla="*/ 281 h 2188"/>
                <a:gd name="T38" fmla="*/ 1093 w 2907"/>
                <a:gd name="T39" fmla="*/ 250 h 2188"/>
                <a:gd name="T40" fmla="*/ 1000 w 2907"/>
                <a:gd name="T41" fmla="*/ 187 h 2188"/>
                <a:gd name="T42" fmla="*/ 906 w 2907"/>
                <a:gd name="T43" fmla="*/ 250 h 2188"/>
                <a:gd name="T44" fmla="*/ 781 w 2907"/>
                <a:gd name="T45" fmla="*/ 344 h 2188"/>
                <a:gd name="T46" fmla="*/ 656 w 2907"/>
                <a:gd name="T47" fmla="*/ 500 h 2188"/>
                <a:gd name="T48" fmla="*/ 562 w 2907"/>
                <a:gd name="T49" fmla="*/ 656 h 2188"/>
                <a:gd name="T50" fmla="*/ 281 w 2907"/>
                <a:gd name="T51" fmla="*/ 719 h 2188"/>
                <a:gd name="T52" fmla="*/ 62 w 2907"/>
                <a:gd name="T53" fmla="*/ 844 h 2188"/>
                <a:gd name="T54" fmla="*/ 0 w 2907"/>
                <a:gd name="T55" fmla="*/ 1062 h 2188"/>
                <a:gd name="T56" fmla="*/ 62 w 2907"/>
                <a:gd name="T57" fmla="*/ 1281 h 2188"/>
                <a:gd name="T58" fmla="*/ 156 w 2907"/>
                <a:gd name="T59" fmla="*/ 1562 h 2188"/>
                <a:gd name="T60" fmla="*/ 187 w 2907"/>
                <a:gd name="T61" fmla="*/ 1781 h 2188"/>
                <a:gd name="T62" fmla="*/ 281 w 2907"/>
                <a:gd name="T63" fmla="*/ 1875 h 2188"/>
                <a:gd name="T64" fmla="*/ 468 w 2907"/>
                <a:gd name="T65" fmla="*/ 1844 h 2188"/>
                <a:gd name="T66" fmla="*/ 656 w 2907"/>
                <a:gd name="T67" fmla="*/ 1750 h 2188"/>
                <a:gd name="T68" fmla="*/ 843 w 2907"/>
                <a:gd name="T69" fmla="*/ 1687 h 2188"/>
                <a:gd name="T70" fmla="*/ 1031 w 2907"/>
                <a:gd name="T71" fmla="*/ 1594 h 2188"/>
                <a:gd name="T72" fmla="*/ 1250 w 2907"/>
                <a:gd name="T73" fmla="*/ 1562 h 2188"/>
                <a:gd name="T74" fmla="*/ 1437 w 2907"/>
                <a:gd name="T75" fmla="*/ 1625 h 2188"/>
                <a:gd name="T76" fmla="*/ 1562 w 2907"/>
                <a:gd name="T77" fmla="*/ 1750 h 2188"/>
                <a:gd name="T78" fmla="*/ 1656 w 2907"/>
                <a:gd name="T79" fmla="*/ 1750 h 2188"/>
                <a:gd name="T80" fmla="*/ 1750 w 2907"/>
                <a:gd name="T81" fmla="*/ 1781 h 2188"/>
                <a:gd name="T82" fmla="*/ 1812 w 2907"/>
                <a:gd name="T83" fmla="*/ 1906 h 2188"/>
                <a:gd name="T84" fmla="*/ 1906 w 2907"/>
                <a:gd name="T85" fmla="*/ 1969 h 2188"/>
                <a:gd name="T86" fmla="*/ 2000 w 2907"/>
                <a:gd name="T87" fmla="*/ 2094 h 2188"/>
                <a:gd name="T88" fmla="*/ 2156 w 2907"/>
                <a:gd name="T89" fmla="*/ 2156 h 2188"/>
                <a:gd name="T90" fmla="*/ 2312 w 2907"/>
                <a:gd name="T91" fmla="*/ 2156 h 2188"/>
                <a:gd name="T92" fmla="*/ 2406 w 2907"/>
                <a:gd name="T93" fmla="*/ 2156 h 2188"/>
                <a:gd name="T94" fmla="*/ 2531 w 2907"/>
                <a:gd name="T95" fmla="*/ 2094 h 2188"/>
                <a:gd name="T96" fmla="*/ 2656 w 2907"/>
                <a:gd name="T97" fmla="*/ 1969 h 2188"/>
                <a:gd name="T98" fmla="*/ 2718 w 2907"/>
                <a:gd name="T99" fmla="*/ 1781 h 2188"/>
                <a:gd name="T100" fmla="*/ 2781 w 2907"/>
                <a:gd name="T101" fmla="*/ 1656 h 2188"/>
                <a:gd name="T102" fmla="*/ 2875 w 2907"/>
                <a:gd name="T103" fmla="*/ 1344 h 2188"/>
                <a:gd name="T104" fmla="*/ 2906 w 2907"/>
                <a:gd name="T105" fmla="*/ 1094 h 2188"/>
                <a:gd name="T106" fmla="*/ 2749 w 2907"/>
                <a:gd name="T107" fmla="*/ 937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7" h="2188">
                  <a:moveTo>
                    <a:pt x="2749" y="937"/>
                  </a:moveTo>
                  <a:lnTo>
                    <a:pt x="2749" y="937"/>
                  </a:lnTo>
                  <a:cubicBezTo>
                    <a:pt x="2687" y="906"/>
                    <a:pt x="2593" y="812"/>
                    <a:pt x="2562" y="781"/>
                  </a:cubicBezTo>
                  <a:cubicBezTo>
                    <a:pt x="2531" y="750"/>
                    <a:pt x="2468" y="687"/>
                    <a:pt x="2406" y="625"/>
                  </a:cubicBezTo>
                  <a:cubicBezTo>
                    <a:pt x="2375" y="594"/>
                    <a:pt x="2312" y="500"/>
                    <a:pt x="2312" y="437"/>
                  </a:cubicBezTo>
                  <a:cubicBezTo>
                    <a:pt x="2312" y="375"/>
                    <a:pt x="2281" y="281"/>
                    <a:pt x="2250" y="250"/>
                  </a:cubicBezTo>
                  <a:cubicBezTo>
                    <a:pt x="2218" y="250"/>
                    <a:pt x="2156" y="156"/>
                    <a:pt x="2156" y="94"/>
                  </a:cubicBezTo>
                  <a:cubicBezTo>
                    <a:pt x="2125" y="31"/>
                    <a:pt x="2093" y="0"/>
                    <a:pt x="2062" y="31"/>
                  </a:cubicBezTo>
                  <a:cubicBezTo>
                    <a:pt x="2062" y="62"/>
                    <a:pt x="2031" y="156"/>
                    <a:pt x="2031" y="219"/>
                  </a:cubicBezTo>
                  <a:cubicBezTo>
                    <a:pt x="2031" y="281"/>
                    <a:pt x="2000" y="344"/>
                    <a:pt x="1968" y="375"/>
                  </a:cubicBezTo>
                  <a:cubicBezTo>
                    <a:pt x="1937" y="406"/>
                    <a:pt x="1875" y="437"/>
                    <a:pt x="1812" y="406"/>
                  </a:cubicBezTo>
                  <a:cubicBezTo>
                    <a:pt x="1781" y="406"/>
                    <a:pt x="1718" y="375"/>
                    <a:pt x="1687" y="344"/>
                  </a:cubicBezTo>
                  <a:cubicBezTo>
                    <a:pt x="1687" y="281"/>
                    <a:pt x="1656" y="219"/>
                    <a:pt x="1656" y="187"/>
                  </a:cubicBezTo>
                  <a:cubicBezTo>
                    <a:pt x="1687" y="156"/>
                    <a:pt x="1656" y="94"/>
                    <a:pt x="1656" y="94"/>
                  </a:cubicBezTo>
                  <a:cubicBezTo>
                    <a:pt x="1625" y="94"/>
                    <a:pt x="1562" y="62"/>
                    <a:pt x="1468" y="62"/>
                  </a:cubicBezTo>
                  <a:cubicBezTo>
                    <a:pt x="1375" y="62"/>
                    <a:pt x="1312" y="62"/>
                    <a:pt x="1281" y="62"/>
                  </a:cubicBezTo>
                  <a:cubicBezTo>
                    <a:pt x="1250" y="62"/>
                    <a:pt x="1218" y="62"/>
                    <a:pt x="1218" y="94"/>
                  </a:cubicBezTo>
                  <a:cubicBezTo>
                    <a:pt x="1218" y="125"/>
                    <a:pt x="1218" y="156"/>
                    <a:pt x="1187" y="187"/>
                  </a:cubicBezTo>
                  <a:cubicBezTo>
                    <a:pt x="1187" y="219"/>
                    <a:pt x="1156" y="250"/>
                    <a:pt x="1156" y="281"/>
                  </a:cubicBezTo>
                  <a:cubicBezTo>
                    <a:pt x="1125" y="281"/>
                    <a:pt x="1125" y="281"/>
                    <a:pt x="1093" y="250"/>
                  </a:cubicBezTo>
                  <a:cubicBezTo>
                    <a:pt x="1093" y="250"/>
                    <a:pt x="1031" y="219"/>
                    <a:pt x="1000" y="187"/>
                  </a:cubicBezTo>
                  <a:cubicBezTo>
                    <a:pt x="937" y="187"/>
                    <a:pt x="906" y="219"/>
                    <a:pt x="906" y="250"/>
                  </a:cubicBezTo>
                  <a:cubicBezTo>
                    <a:pt x="875" y="250"/>
                    <a:pt x="843" y="312"/>
                    <a:pt x="781" y="344"/>
                  </a:cubicBezTo>
                  <a:cubicBezTo>
                    <a:pt x="718" y="375"/>
                    <a:pt x="656" y="437"/>
                    <a:pt x="656" y="500"/>
                  </a:cubicBezTo>
                  <a:cubicBezTo>
                    <a:pt x="656" y="562"/>
                    <a:pt x="593" y="625"/>
                    <a:pt x="562" y="656"/>
                  </a:cubicBezTo>
                  <a:cubicBezTo>
                    <a:pt x="531" y="656"/>
                    <a:pt x="406" y="719"/>
                    <a:pt x="281" y="719"/>
                  </a:cubicBezTo>
                  <a:cubicBezTo>
                    <a:pt x="187" y="750"/>
                    <a:pt x="62" y="812"/>
                    <a:pt x="62" y="844"/>
                  </a:cubicBezTo>
                  <a:cubicBezTo>
                    <a:pt x="31" y="906"/>
                    <a:pt x="0" y="1000"/>
                    <a:pt x="0" y="1062"/>
                  </a:cubicBezTo>
                  <a:cubicBezTo>
                    <a:pt x="0" y="1125"/>
                    <a:pt x="31" y="1250"/>
                    <a:pt x="62" y="1281"/>
                  </a:cubicBezTo>
                  <a:cubicBezTo>
                    <a:pt x="93" y="1344"/>
                    <a:pt x="156" y="1469"/>
                    <a:pt x="156" y="1562"/>
                  </a:cubicBezTo>
                  <a:cubicBezTo>
                    <a:pt x="156" y="1656"/>
                    <a:pt x="187" y="1750"/>
                    <a:pt x="187" y="1781"/>
                  </a:cubicBezTo>
                  <a:cubicBezTo>
                    <a:pt x="187" y="1812"/>
                    <a:pt x="218" y="1844"/>
                    <a:pt x="281" y="1875"/>
                  </a:cubicBezTo>
                  <a:cubicBezTo>
                    <a:pt x="343" y="1875"/>
                    <a:pt x="406" y="1875"/>
                    <a:pt x="468" y="1844"/>
                  </a:cubicBezTo>
                  <a:cubicBezTo>
                    <a:pt x="500" y="1812"/>
                    <a:pt x="593" y="1781"/>
                    <a:pt x="656" y="1750"/>
                  </a:cubicBezTo>
                  <a:cubicBezTo>
                    <a:pt x="718" y="1719"/>
                    <a:pt x="812" y="1687"/>
                    <a:pt x="843" y="1687"/>
                  </a:cubicBezTo>
                  <a:cubicBezTo>
                    <a:pt x="875" y="1656"/>
                    <a:pt x="937" y="1625"/>
                    <a:pt x="1031" y="1594"/>
                  </a:cubicBezTo>
                  <a:cubicBezTo>
                    <a:pt x="1093" y="1594"/>
                    <a:pt x="1187" y="1562"/>
                    <a:pt x="1250" y="1562"/>
                  </a:cubicBezTo>
                  <a:cubicBezTo>
                    <a:pt x="1312" y="1562"/>
                    <a:pt x="1375" y="1594"/>
                    <a:pt x="1437" y="1625"/>
                  </a:cubicBezTo>
                  <a:cubicBezTo>
                    <a:pt x="1468" y="1656"/>
                    <a:pt x="1531" y="1719"/>
                    <a:pt x="1562" y="1750"/>
                  </a:cubicBezTo>
                  <a:cubicBezTo>
                    <a:pt x="1562" y="1781"/>
                    <a:pt x="1625" y="1781"/>
                    <a:pt x="1656" y="1750"/>
                  </a:cubicBezTo>
                  <a:cubicBezTo>
                    <a:pt x="1687" y="1687"/>
                    <a:pt x="1750" y="1719"/>
                    <a:pt x="1750" y="1781"/>
                  </a:cubicBezTo>
                  <a:cubicBezTo>
                    <a:pt x="1750" y="1844"/>
                    <a:pt x="1781" y="1875"/>
                    <a:pt x="1812" y="1906"/>
                  </a:cubicBezTo>
                  <a:cubicBezTo>
                    <a:pt x="1843" y="1906"/>
                    <a:pt x="1875" y="1937"/>
                    <a:pt x="1906" y="1969"/>
                  </a:cubicBezTo>
                  <a:cubicBezTo>
                    <a:pt x="1906" y="2031"/>
                    <a:pt x="1968" y="2062"/>
                    <a:pt x="2000" y="2094"/>
                  </a:cubicBezTo>
                  <a:cubicBezTo>
                    <a:pt x="2031" y="2125"/>
                    <a:pt x="2093" y="2156"/>
                    <a:pt x="2156" y="2156"/>
                  </a:cubicBezTo>
                  <a:cubicBezTo>
                    <a:pt x="2187" y="2156"/>
                    <a:pt x="2250" y="2156"/>
                    <a:pt x="2312" y="2156"/>
                  </a:cubicBezTo>
                  <a:cubicBezTo>
                    <a:pt x="2343" y="2187"/>
                    <a:pt x="2375" y="2156"/>
                    <a:pt x="2406" y="2156"/>
                  </a:cubicBezTo>
                  <a:cubicBezTo>
                    <a:pt x="2437" y="2125"/>
                    <a:pt x="2500" y="2094"/>
                    <a:pt x="2531" y="2094"/>
                  </a:cubicBezTo>
                  <a:cubicBezTo>
                    <a:pt x="2593" y="2094"/>
                    <a:pt x="2656" y="2031"/>
                    <a:pt x="2656" y="1969"/>
                  </a:cubicBezTo>
                  <a:cubicBezTo>
                    <a:pt x="2687" y="1906"/>
                    <a:pt x="2687" y="1812"/>
                    <a:pt x="2718" y="1781"/>
                  </a:cubicBezTo>
                  <a:cubicBezTo>
                    <a:pt x="2749" y="1750"/>
                    <a:pt x="2781" y="1687"/>
                    <a:pt x="2781" y="1656"/>
                  </a:cubicBezTo>
                  <a:cubicBezTo>
                    <a:pt x="2812" y="1594"/>
                    <a:pt x="2843" y="1469"/>
                    <a:pt x="2875" y="1344"/>
                  </a:cubicBezTo>
                  <a:cubicBezTo>
                    <a:pt x="2906" y="1250"/>
                    <a:pt x="2906" y="1125"/>
                    <a:pt x="2906" y="1094"/>
                  </a:cubicBezTo>
                  <a:cubicBezTo>
                    <a:pt x="2875" y="1062"/>
                    <a:pt x="2812" y="1000"/>
                    <a:pt x="2749" y="93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30"/>
            <p:cNvSpPr>
              <a:spLocks noChangeArrowheads="1"/>
            </p:cNvSpPr>
            <p:nvPr/>
          </p:nvSpPr>
          <p:spPr bwMode="auto">
            <a:xfrm>
              <a:off x="5487" y="3889"/>
              <a:ext cx="56" cy="92"/>
            </a:xfrm>
            <a:custGeom>
              <a:avLst/>
              <a:gdLst>
                <a:gd name="T0" fmla="*/ 187 w 251"/>
                <a:gd name="T1" fmla="*/ 32 h 408"/>
                <a:gd name="T2" fmla="*/ 187 w 251"/>
                <a:gd name="T3" fmla="*/ 32 h 408"/>
                <a:gd name="T4" fmla="*/ 94 w 251"/>
                <a:gd name="T5" fmla="*/ 94 h 408"/>
                <a:gd name="T6" fmla="*/ 0 w 251"/>
                <a:gd name="T7" fmla="*/ 63 h 408"/>
                <a:gd name="T8" fmla="*/ 31 w 251"/>
                <a:gd name="T9" fmla="*/ 219 h 408"/>
                <a:gd name="T10" fmla="*/ 125 w 251"/>
                <a:gd name="T11" fmla="*/ 407 h 408"/>
                <a:gd name="T12" fmla="*/ 187 w 251"/>
                <a:gd name="T13" fmla="*/ 344 h 408"/>
                <a:gd name="T14" fmla="*/ 250 w 251"/>
                <a:gd name="T15" fmla="*/ 219 h 408"/>
                <a:gd name="T16" fmla="*/ 219 w 251"/>
                <a:gd name="T17" fmla="*/ 32 h 408"/>
                <a:gd name="T18" fmla="*/ 187 w 251"/>
                <a:gd name="T19" fmla="*/ 3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1" h="408">
                  <a:moveTo>
                    <a:pt x="187" y="32"/>
                  </a:moveTo>
                  <a:lnTo>
                    <a:pt x="187" y="32"/>
                  </a:lnTo>
                  <a:cubicBezTo>
                    <a:pt x="156" y="94"/>
                    <a:pt x="125" y="125"/>
                    <a:pt x="94" y="94"/>
                  </a:cubicBezTo>
                  <a:cubicBezTo>
                    <a:pt x="62" y="94"/>
                    <a:pt x="31" y="94"/>
                    <a:pt x="0" y="63"/>
                  </a:cubicBezTo>
                  <a:cubicBezTo>
                    <a:pt x="0" y="32"/>
                    <a:pt x="0" y="125"/>
                    <a:pt x="31" y="219"/>
                  </a:cubicBezTo>
                  <a:cubicBezTo>
                    <a:pt x="62" y="313"/>
                    <a:pt x="94" y="407"/>
                    <a:pt x="125" y="407"/>
                  </a:cubicBezTo>
                  <a:cubicBezTo>
                    <a:pt x="156" y="375"/>
                    <a:pt x="187" y="375"/>
                    <a:pt x="187" y="344"/>
                  </a:cubicBezTo>
                  <a:cubicBezTo>
                    <a:pt x="219" y="344"/>
                    <a:pt x="250" y="282"/>
                    <a:pt x="250" y="219"/>
                  </a:cubicBezTo>
                  <a:cubicBezTo>
                    <a:pt x="250" y="157"/>
                    <a:pt x="219" y="63"/>
                    <a:pt x="219" y="32"/>
                  </a:cubicBezTo>
                  <a:cubicBezTo>
                    <a:pt x="219" y="0"/>
                    <a:pt x="187" y="0"/>
                    <a:pt x="187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31"/>
            <p:cNvSpPr>
              <a:spLocks noChangeArrowheads="1"/>
            </p:cNvSpPr>
            <p:nvPr/>
          </p:nvSpPr>
          <p:spPr bwMode="auto">
            <a:xfrm>
              <a:off x="5827" y="3903"/>
              <a:ext cx="127" cy="141"/>
            </a:xfrm>
            <a:custGeom>
              <a:avLst/>
              <a:gdLst>
                <a:gd name="T0" fmla="*/ 344 w 563"/>
                <a:gd name="T1" fmla="*/ 94 h 626"/>
                <a:gd name="T2" fmla="*/ 344 w 563"/>
                <a:gd name="T3" fmla="*/ 94 h 626"/>
                <a:gd name="T4" fmla="*/ 156 w 563"/>
                <a:gd name="T5" fmla="*/ 281 h 626"/>
                <a:gd name="T6" fmla="*/ 0 w 563"/>
                <a:gd name="T7" fmla="*/ 469 h 626"/>
                <a:gd name="T8" fmla="*/ 62 w 563"/>
                <a:gd name="T9" fmla="*/ 594 h 626"/>
                <a:gd name="T10" fmla="*/ 156 w 563"/>
                <a:gd name="T11" fmla="*/ 625 h 626"/>
                <a:gd name="T12" fmla="*/ 250 w 563"/>
                <a:gd name="T13" fmla="*/ 531 h 626"/>
                <a:gd name="T14" fmla="*/ 312 w 563"/>
                <a:gd name="T15" fmla="*/ 375 h 626"/>
                <a:gd name="T16" fmla="*/ 406 w 563"/>
                <a:gd name="T17" fmla="*/ 281 h 626"/>
                <a:gd name="T18" fmla="*/ 500 w 563"/>
                <a:gd name="T19" fmla="*/ 187 h 626"/>
                <a:gd name="T20" fmla="*/ 562 w 563"/>
                <a:gd name="T21" fmla="*/ 94 h 626"/>
                <a:gd name="T22" fmla="*/ 500 w 563"/>
                <a:gd name="T23" fmla="*/ 31 h 626"/>
                <a:gd name="T24" fmla="*/ 344 w 563"/>
                <a:gd name="T25" fmla="*/ 9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3" h="626">
                  <a:moveTo>
                    <a:pt x="344" y="94"/>
                  </a:moveTo>
                  <a:lnTo>
                    <a:pt x="344" y="94"/>
                  </a:lnTo>
                  <a:cubicBezTo>
                    <a:pt x="312" y="156"/>
                    <a:pt x="219" y="250"/>
                    <a:pt x="156" y="281"/>
                  </a:cubicBezTo>
                  <a:cubicBezTo>
                    <a:pt x="62" y="344"/>
                    <a:pt x="0" y="406"/>
                    <a:pt x="0" y="469"/>
                  </a:cubicBezTo>
                  <a:cubicBezTo>
                    <a:pt x="0" y="531"/>
                    <a:pt x="31" y="594"/>
                    <a:pt x="62" y="594"/>
                  </a:cubicBezTo>
                  <a:cubicBezTo>
                    <a:pt x="62" y="594"/>
                    <a:pt x="125" y="625"/>
                    <a:pt x="156" y="625"/>
                  </a:cubicBezTo>
                  <a:cubicBezTo>
                    <a:pt x="156" y="625"/>
                    <a:pt x="219" y="594"/>
                    <a:pt x="250" y="531"/>
                  </a:cubicBezTo>
                  <a:cubicBezTo>
                    <a:pt x="281" y="500"/>
                    <a:pt x="312" y="437"/>
                    <a:pt x="312" y="375"/>
                  </a:cubicBezTo>
                  <a:cubicBezTo>
                    <a:pt x="312" y="344"/>
                    <a:pt x="375" y="312"/>
                    <a:pt x="406" y="281"/>
                  </a:cubicBezTo>
                  <a:cubicBezTo>
                    <a:pt x="437" y="281"/>
                    <a:pt x="500" y="250"/>
                    <a:pt x="500" y="187"/>
                  </a:cubicBezTo>
                  <a:cubicBezTo>
                    <a:pt x="531" y="156"/>
                    <a:pt x="562" y="125"/>
                    <a:pt x="562" y="94"/>
                  </a:cubicBezTo>
                  <a:cubicBezTo>
                    <a:pt x="562" y="62"/>
                    <a:pt x="531" y="31"/>
                    <a:pt x="500" y="31"/>
                  </a:cubicBezTo>
                  <a:cubicBezTo>
                    <a:pt x="469" y="0"/>
                    <a:pt x="406" y="31"/>
                    <a:pt x="344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32"/>
            <p:cNvSpPr>
              <a:spLocks noChangeArrowheads="1"/>
            </p:cNvSpPr>
            <p:nvPr/>
          </p:nvSpPr>
          <p:spPr bwMode="auto">
            <a:xfrm>
              <a:off x="5926" y="3783"/>
              <a:ext cx="92" cy="127"/>
            </a:xfrm>
            <a:custGeom>
              <a:avLst/>
              <a:gdLst>
                <a:gd name="T0" fmla="*/ 250 w 408"/>
                <a:gd name="T1" fmla="*/ 156 h 563"/>
                <a:gd name="T2" fmla="*/ 250 w 408"/>
                <a:gd name="T3" fmla="*/ 156 h 563"/>
                <a:gd name="T4" fmla="*/ 94 w 408"/>
                <a:gd name="T5" fmla="*/ 31 h 563"/>
                <a:gd name="T6" fmla="*/ 32 w 408"/>
                <a:gd name="T7" fmla="*/ 62 h 563"/>
                <a:gd name="T8" fmla="*/ 125 w 408"/>
                <a:gd name="T9" fmla="*/ 187 h 563"/>
                <a:gd name="T10" fmla="*/ 125 w 408"/>
                <a:gd name="T11" fmla="*/ 343 h 563"/>
                <a:gd name="T12" fmla="*/ 125 w 408"/>
                <a:gd name="T13" fmla="*/ 531 h 563"/>
                <a:gd name="T14" fmla="*/ 219 w 408"/>
                <a:gd name="T15" fmla="*/ 562 h 563"/>
                <a:gd name="T16" fmla="*/ 313 w 408"/>
                <a:gd name="T17" fmla="*/ 468 h 563"/>
                <a:gd name="T18" fmla="*/ 407 w 408"/>
                <a:gd name="T19" fmla="*/ 343 h 563"/>
                <a:gd name="T20" fmla="*/ 375 w 408"/>
                <a:gd name="T21" fmla="*/ 250 h 563"/>
                <a:gd name="T22" fmla="*/ 250 w 408"/>
                <a:gd name="T23" fmla="*/ 156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563">
                  <a:moveTo>
                    <a:pt x="250" y="156"/>
                  </a:moveTo>
                  <a:lnTo>
                    <a:pt x="250" y="156"/>
                  </a:lnTo>
                  <a:cubicBezTo>
                    <a:pt x="219" y="125"/>
                    <a:pt x="156" y="93"/>
                    <a:pt x="94" y="31"/>
                  </a:cubicBezTo>
                  <a:cubicBezTo>
                    <a:pt x="32" y="0"/>
                    <a:pt x="0" y="0"/>
                    <a:pt x="32" y="62"/>
                  </a:cubicBezTo>
                  <a:cubicBezTo>
                    <a:pt x="63" y="93"/>
                    <a:pt x="94" y="156"/>
                    <a:pt x="125" y="187"/>
                  </a:cubicBezTo>
                  <a:cubicBezTo>
                    <a:pt x="125" y="218"/>
                    <a:pt x="125" y="312"/>
                    <a:pt x="125" y="343"/>
                  </a:cubicBezTo>
                  <a:cubicBezTo>
                    <a:pt x="94" y="406"/>
                    <a:pt x="94" y="468"/>
                    <a:pt x="125" y="531"/>
                  </a:cubicBezTo>
                  <a:cubicBezTo>
                    <a:pt x="125" y="562"/>
                    <a:pt x="156" y="562"/>
                    <a:pt x="219" y="562"/>
                  </a:cubicBezTo>
                  <a:cubicBezTo>
                    <a:pt x="250" y="562"/>
                    <a:pt x="313" y="500"/>
                    <a:pt x="313" y="468"/>
                  </a:cubicBezTo>
                  <a:cubicBezTo>
                    <a:pt x="344" y="437"/>
                    <a:pt x="375" y="375"/>
                    <a:pt x="407" y="343"/>
                  </a:cubicBezTo>
                  <a:cubicBezTo>
                    <a:pt x="407" y="281"/>
                    <a:pt x="407" y="250"/>
                    <a:pt x="375" y="250"/>
                  </a:cubicBezTo>
                  <a:cubicBezTo>
                    <a:pt x="344" y="250"/>
                    <a:pt x="313" y="218"/>
                    <a:pt x="250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33"/>
            <p:cNvSpPr>
              <a:spLocks noChangeArrowheads="1"/>
            </p:cNvSpPr>
            <p:nvPr/>
          </p:nvSpPr>
          <p:spPr bwMode="auto">
            <a:xfrm>
              <a:off x="5267" y="3194"/>
              <a:ext cx="304" cy="162"/>
            </a:xfrm>
            <a:custGeom>
              <a:avLst/>
              <a:gdLst>
                <a:gd name="T0" fmla="*/ 250 w 1345"/>
                <a:gd name="T1" fmla="*/ 62 h 720"/>
                <a:gd name="T2" fmla="*/ 250 w 1345"/>
                <a:gd name="T3" fmla="*/ 62 h 720"/>
                <a:gd name="T4" fmla="*/ 125 w 1345"/>
                <a:gd name="T5" fmla="*/ 0 h 720"/>
                <a:gd name="T6" fmla="*/ 0 w 1345"/>
                <a:gd name="T7" fmla="*/ 62 h 720"/>
                <a:gd name="T8" fmla="*/ 31 w 1345"/>
                <a:gd name="T9" fmla="*/ 156 h 720"/>
                <a:gd name="T10" fmla="*/ 125 w 1345"/>
                <a:gd name="T11" fmla="*/ 250 h 720"/>
                <a:gd name="T12" fmla="*/ 250 w 1345"/>
                <a:gd name="T13" fmla="*/ 281 h 720"/>
                <a:gd name="T14" fmla="*/ 406 w 1345"/>
                <a:gd name="T15" fmla="*/ 344 h 720"/>
                <a:gd name="T16" fmla="*/ 469 w 1345"/>
                <a:gd name="T17" fmla="*/ 469 h 720"/>
                <a:gd name="T18" fmla="*/ 625 w 1345"/>
                <a:gd name="T19" fmla="*/ 562 h 720"/>
                <a:gd name="T20" fmla="*/ 844 w 1345"/>
                <a:gd name="T21" fmla="*/ 562 h 720"/>
                <a:gd name="T22" fmla="*/ 1000 w 1345"/>
                <a:gd name="T23" fmla="*/ 594 h 720"/>
                <a:gd name="T24" fmla="*/ 1250 w 1345"/>
                <a:gd name="T25" fmla="*/ 719 h 720"/>
                <a:gd name="T26" fmla="*/ 1313 w 1345"/>
                <a:gd name="T27" fmla="*/ 656 h 720"/>
                <a:gd name="T28" fmla="*/ 1219 w 1345"/>
                <a:gd name="T29" fmla="*/ 562 h 720"/>
                <a:gd name="T30" fmla="*/ 1188 w 1345"/>
                <a:gd name="T31" fmla="*/ 437 h 720"/>
                <a:gd name="T32" fmla="*/ 1063 w 1345"/>
                <a:gd name="T33" fmla="*/ 312 h 720"/>
                <a:gd name="T34" fmla="*/ 813 w 1345"/>
                <a:gd name="T35" fmla="*/ 187 h 720"/>
                <a:gd name="T36" fmla="*/ 563 w 1345"/>
                <a:gd name="T37" fmla="*/ 94 h 720"/>
                <a:gd name="T38" fmla="*/ 406 w 1345"/>
                <a:gd name="T39" fmla="*/ 94 h 720"/>
                <a:gd name="T40" fmla="*/ 344 w 1345"/>
                <a:gd name="T41" fmla="*/ 156 h 720"/>
                <a:gd name="T42" fmla="*/ 281 w 1345"/>
                <a:gd name="T43" fmla="*/ 125 h 720"/>
                <a:gd name="T44" fmla="*/ 250 w 1345"/>
                <a:gd name="T45" fmla="*/ 6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45" h="720">
                  <a:moveTo>
                    <a:pt x="250" y="62"/>
                  </a:moveTo>
                  <a:lnTo>
                    <a:pt x="250" y="62"/>
                  </a:lnTo>
                  <a:cubicBezTo>
                    <a:pt x="219" y="31"/>
                    <a:pt x="156" y="0"/>
                    <a:pt x="125" y="0"/>
                  </a:cubicBezTo>
                  <a:cubicBezTo>
                    <a:pt x="63" y="0"/>
                    <a:pt x="31" y="31"/>
                    <a:pt x="0" y="62"/>
                  </a:cubicBezTo>
                  <a:cubicBezTo>
                    <a:pt x="0" y="94"/>
                    <a:pt x="0" y="125"/>
                    <a:pt x="31" y="156"/>
                  </a:cubicBezTo>
                  <a:cubicBezTo>
                    <a:pt x="31" y="187"/>
                    <a:pt x="94" y="219"/>
                    <a:pt x="125" y="250"/>
                  </a:cubicBezTo>
                  <a:cubicBezTo>
                    <a:pt x="156" y="250"/>
                    <a:pt x="219" y="281"/>
                    <a:pt x="250" y="281"/>
                  </a:cubicBezTo>
                  <a:cubicBezTo>
                    <a:pt x="281" y="281"/>
                    <a:pt x="375" y="312"/>
                    <a:pt x="406" y="344"/>
                  </a:cubicBezTo>
                  <a:cubicBezTo>
                    <a:pt x="469" y="375"/>
                    <a:pt x="500" y="437"/>
                    <a:pt x="469" y="469"/>
                  </a:cubicBezTo>
                  <a:cubicBezTo>
                    <a:pt x="469" y="500"/>
                    <a:pt x="531" y="562"/>
                    <a:pt x="625" y="562"/>
                  </a:cubicBezTo>
                  <a:cubicBezTo>
                    <a:pt x="719" y="594"/>
                    <a:pt x="813" y="594"/>
                    <a:pt x="844" y="562"/>
                  </a:cubicBezTo>
                  <a:cubicBezTo>
                    <a:pt x="906" y="500"/>
                    <a:pt x="969" y="531"/>
                    <a:pt x="1000" y="594"/>
                  </a:cubicBezTo>
                  <a:cubicBezTo>
                    <a:pt x="1063" y="687"/>
                    <a:pt x="1156" y="719"/>
                    <a:pt x="1250" y="719"/>
                  </a:cubicBezTo>
                  <a:cubicBezTo>
                    <a:pt x="1313" y="719"/>
                    <a:pt x="1344" y="687"/>
                    <a:pt x="1313" y="656"/>
                  </a:cubicBezTo>
                  <a:cubicBezTo>
                    <a:pt x="1281" y="625"/>
                    <a:pt x="1250" y="562"/>
                    <a:pt x="1219" y="562"/>
                  </a:cubicBezTo>
                  <a:cubicBezTo>
                    <a:pt x="1188" y="531"/>
                    <a:pt x="1188" y="469"/>
                    <a:pt x="1188" y="437"/>
                  </a:cubicBezTo>
                  <a:cubicBezTo>
                    <a:pt x="1188" y="375"/>
                    <a:pt x="1125" y="312"/>
                    <a:pt x="1063" y="312"/>
                  </a:cubicBezTo>
                  <a:cubicBezTo>
                    <a:pt x="969" y="281"/>
                    <a:pt x="875" y="219"/>
                    <a:pt x="813" y="187"/>
                  </a:cubicBezTo>
                  <a:cubicBezTo>
                    <a:pt x="750" y="156"/>
                    <a:pt x="625" y="94"/>
                    <a:pt x="563" y="94"/>
                  </a:cubicBezTo>
                  <a:cubicBezTo>
                    <a:pt x="469" y="62"/>
                    <a:pt x="406" y="62"/>
                    <a:pt x="406" y="94"/>
                  </a:cubicBezTo>
                  <a:cubicBezTo>
                    <a:pt x="406" y="94"/>
                    <a:pt x="375" y="125"/>
                    <a:pt x="344" y="156"/>
                  </a:cubicBezTo>
                  <a:cubicBezTo>
                    <a:pt x="313" y="156"/>
                    <a:pt x="281" y="125"/>
                    <a:pt x="281" y="125"/>
                  </a:cubicBezTo>
                  <a:cubicBezTo>
                    <a:pt x="281" y="94"/>
                    <a:pt x="250" y="62"/>
                    <a:pt x="250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34"/>
            <p:cNvSpPr>
              <a:spLocks noChangeArrowheads="1"/>
            </p:cNvSpPr>
            <p:nvPr/>
          </p:nvSpPr>
          <p:spPr bwMode="auto">
            <a:xfrm>
              <a:off x="4891" y="3074"/>
              <a:ext cx="191" cy="169"/>
            </a:xfrm>
            <a:custGeom>
              <a:avLst/>
              <a:gdLst>
                <a:gd name="T0" fmla="*/ 812 w 845"/>
                <a:gd name="T1" fmla="*/ 31 h 751"/>
                <a:gd name="T2" fmla="*/ 812 w 845"/>
                <a:gd name="T3" fmla="*/ 31 h 751"/>
                <a:gd name="T4" fmla="*/ 656 w 845"/>
                <a:gd name="T5" fmla="*/ 31 h 751"/>
                <a:gd name="T6" fmla="*/ 500 w 845"/>
                <a:gd name="T7" fmla="*/ 31 h 751"/>
                <a:gd name="T8" fmla="*/ 312 w 845"/>
                <a:gd name="T9" fmla="*/ 187 h 751"/>
                <a:gd name="T10" fmla="*/ 187 w 845"/>
                <a:gd name="T11" fmla="*/ 281 h 751"/>
                <a:gd name="T12" fmla="*/ 62 w 845"/>
                <a:gd name="T13" fmla="*/ 250 h 751"/>
                <a:gd name="T14" fmla="*/ 31 w 845"/>
                <a:gd name="T15" fmla="*/ 343 h 751"/>
                <a:gd name="T16" fmla="*/ 94 w 845"/>
                <a:gd name="T17" fmla="*/ 593 h 751"/>
                <a:gd name="T18" fmla="*/ 187 w 845"/>
                <a:gd name="T19" fmla="*/ 718 h 751"/>
                <a:gd name="T20" fmla="*/ 312 w 845"/>
                <a:gd name="T21" fmla="*/ 750 h 751"/>
                <a:gd name="T22" fmla="*/ 437 w 845"/>
                <a:gd name="T23" fmla="*/ 750 h 751"/>
                <a:gd name="T24" fmla="*/ 531 w 845"/>
                <a:gd name="T25" fmla="*/ 750 h 751"/>
                <a:gd name="T26" fmla="*/ 625 w 845"/>
                <a:gd name="T27" fmla="*/ 625 h 751"/>
                <a:gd name="T28" fmla="*/ 719 w 845"/>
                <a:gd name="T29" fmla="*/ 468 h 751"/>
                <a:gd name="T30" fmla="*/ 781 w 845"/>
                <a:gd name="T31" fmla="*/ 375 h 751"/>
                <a:gd name="T32" fmla="*/ 750 w 845"/>
                <a:gd name="T33" fmla="*/ 250 h 751"/>
                <a:gd name="T34" fmla="*/ 781 w 845"/>
                <a:gd name="T35" fmla="*/ 93 h 751"/>
                <a:gd name="T36" fmla="*/ 812 w 845"/>
                <a:gd name="T37" fmla="*/ 3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5" h="751">
                  <a:moveTo>
                    <a:pt x="812" y="31"/>
                  </a:moveTo>
                  <a:lnTo>
                    <a:pt x="812" y="31"/>
                  </a:lnTo>
                  <a:cubicBezTo>
                    <a:pt x="781" y="62"/>
                    <a:pt x="719" y="62"/>
                    <a:pt x="656" y="31"/>
                  </a:cubicBezTo>
                  <a:cubicBezTo>
                    <a:pt x="625" y="0"/>
                    <a:pt x="562" y="0"/>
                    <a:pt x="500" y="31"/>
                  </a:cubicBezTo>
                  <a:cubicBezTo>
                    <a:pt x="437" y="93"/>
                    <a:pt x="375" y="156"/>
                    <a:pt x="312" y="187"/>
                  </a:cubicBezTo>
                  <a:cubicBezTo>
                    <a:pt x="281" y="218"/>
                    <a:pt x="219" y="281"/>
                    <a:pt x="187" y="281"/>
                  </a:cubicBezTo>
                  <a:cubicBezTo>
                    <a:pt x="156" y="312"/>
                    <a:pt x="94" y="281"/>
                    <a:pt x="62" y="250"/>
                  </a:cubicBezTo>
                  <a:cubicBezTo>
                    <a:pt x="31" y="187"/>
                    <a:pt x="0" y="250"/>
                    <a:pt x="31" y="343"/>
                  </a:cubicBezTo>
                  <a:cubicBezTo>
                    <a:pt x="31" y="437"/>
                    <a:pt x="62" y="562"/>
                    <a:pt x="94" y="593"/>
                  </a:cubicBezTo>
                  <a:cubicBezTo>
                    <a:pt x="125" y="625"/>
                    <a:pt x="156" y="687"/>
                    <a:pt x="187" y="718"/>
                  </a:cubicBezTo>
                  <a:cubicBezTo>
                    <a:pt x="219" y="750"/>
                    <a:pt x="281" y="750"/>
                    <a:pt x="312" y="750"/>
                  </a:cubicBezTo>
                  <a:cubicBezTo>
                    <a:pt x="344" y="750"/>
                    <a:pt x="406" y="750"/>
                    <a:pt x="437" y="750"/>
                  </a:cubicBezTo>
                  <a:cubicBezTo>
                    <a:pt x="469" y="750"/>
                    <a:pt x="500" y="750"/>
                    <a:pt x="531" y="750"/>
                  </a:cubicBezTo>
                  <a:cubicBezTo>
                    <a:pt x="562" y="750"/>
                    <a:pt x="594" y="687"/>
                    <a:pt x="625" y="625"/>
                  </a:cubicBezTo>
                  <a:cubicBezTo>
                    <a:pt x="656" y="562"/>
                    <a:pt x="687" y="500"/>
                    <a:pt x="719" y="468"/>
                  </a:cubicBezTo>
                  <a:cubicBezTo>
                    <a:pt x="750" y="468"/>
                    <a:pt x="781" y="406"/>
                    <a:pt x="781" y="375"/>
                  </a:cubicBezTo>
                  <a:cubicBezTo>
                    <a:pt x="781" y="343"/>
                    <a:pt x="781" y="281"/>
                    <a:pt x="750" y="250"/>
                  </a:cubicBezTo>
                  <a:cubicBezTo>
                    <a:pt x="719" y="218"/>
                    <a:pt x="750" y="156"/>
                    <a:pt x="781" y="93"/>
                  </a:cubicBezTo>
                  <a:cubicBezTo>
                    <a:pt x="812" y="31"/>
                    <a:pt x="844" y="31"/>
                    <a:pt x="812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35"/>
            <p:cNvSpPr>
              <a:spLocks noChangeArrowheads="1"/>
            </p:cNvSpPr>
            <p:nvPr/>
          </p:nvSpPr>
          <p:spPr bwMode="auto">
            <a:xfrm>
              <a:off x="5076" y="2882"/>
              <a:ext cx="120" cy="212"/>
            </a:xfrm>
            <a:custGeom>
              <a:avLst/>
              <a:gdLst>
                <a:gd name="T0" fmla="*/ 500 w 533"/>
                <a:gd name="T1" fmla="*/ 844 h 938"/>
                <a:gd name="T2" fmla="*/ 500 w 533"/>
                <a:gd name="T3" fmla="*/ 844 h 938"/>
                <a:gd name="T4" fmla="*/ 500 w 533"/>
                <a:gd name="T5" fmla="*/ 687 h 938"/>
                <a:gd name="T6" fmla="*/ 438 w 533"/>
                <a:gd name="T7" fmla="*/ 469 h 938"/>
                <a:gd name="T8" fmla="*/ 282 w 533"/>
                <a:gd name="T9" fmla="*/ 344 h 938"/>
                <a:gd name="T10" fmla="*/ 157 w 533"/>
                <a:gd name="T11" fmla="*/ 250 h 938"/>
                <a:gd name="T12" fmla="*/ 188 w 533"/>
                <a:gd name="T13" fmla="*/ 125 h 938"/>
                <a:gd name="T14" fmla="*/ 219 w 533"/>
                <a:gd name="T15" fmla="*/ 62 h 938"/>
                <a:gd name="T16" fmla="*/ 125 w 533"/>
                <a:gd name="T17" fmla="*/ 0 h 938"/>
                <a:gd name="T18" fmla="*/ 63 w 533"/>
                <a:gd name="T19" fmla="*/ 94 h 938"/>
                <a:gd name="T20" fmla="*/ 32 w 533"/>
                <a:gd name="T21" fmla="*/ 312 h 938"/>
                <a:gd name="T22" fmla="*/ 63 w 533"/>
                <a:gd name="T23" fmla="*/ 469 h 938"/>
                <a:gd name="T24" fmla="*/ 157 w 533"/>
                <a:gd name="T25" fmla="*/ 562 h 938"/>
                <a:gd name="T26" fmla="*/ 188 w 533"/>
                <a:gd name="T27" fmla="*/ 687 h 938"/>
                <a:gd name="T28" fmla="*/ 219 w 533"/>
                <a:gd name="T29" fmla="*/ 750 h 938"/>
                <a:gd name="T30" fmla="*/ 157 w 533"/>
                <a:gd name="T31" fmla="*/ 875 h 938"/>
                <a:gd name="T32" fmla="*/ 157 w 533"/>
                <a:gd name="T33" fmla="*/ 906 h 938"/>
                <a:gd name="T34" fmla="*/ 313 w 533"/>
                <a:gd name="T35" fmla="*/ 906 h 938"/>
                <a:gd name="T36" fmla="*/ 438 w 533"/>
                <a:gd name="T37" fmla="*/ 937 h 938"/>
                <a:gd name="T38" fmla="*/ 500 w 533"/>
                <a:gd name="T39" fmla="*/ 844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3" h="938">
                  <a:moveTo>
                    <a:pt x="500" y="844"/>
                  </a:moveTo>
                  <a:lnTo>
                    <a:pt x="500" y="844"/>
                  </a:lnTo>
                  <a:cubicBezTo>
                    <a:pt x="532" y="812"/>
                    <a:pt x="532" y="750"/>
                    <a:pt x="500" y="687"/>
                  </a:cubicBezTo>
                  <a:cubicBezTo>
                    <a:pt x="500" y="625"/>
                    <a:pt x="469" y="531"/>
                    <a:pt x="438" y="469"/>
                  </a:cubicBezTo>
                  <a:cubicBezTo>
                    <a:pt x="407" y="406"/>
                    <a:pt x="344" y="344"/>
                    <a:pt x="282" y="344"/>
                  </a:cubicBezTo>
                  <a:cubicBezTo>
                    <a:pt x="219" y="312"/>
                    <a:pt x="157" y="281"/>
                    <a:pt x="157" y="250"/>
                  </a:cubicBezTo>
                  <a:cubicBezTo>
                    <a:pt x="157" y="187"/>
                    <a:pt x="188" y="156"/>
                    <a:pt x="188" y="125"/>
                  </a:cubicBezTo>
                  <a:cubicBezTo>
                    <a:pt x="219" y="125"/>
                    <a:pt x="219" y="62"/>
                    <a:pt x="219" y="62"/>
                  </a:cubicBezTo>
                  <a:cubicBezTo>
                    <a:pt x="219" y="31"/>
                    <a:pt x="188" y="0"/>
                    <a:pt x="125" y="0"/>
                  </a:cubicBezTo>
                  <a:cubicBezTo>
                    <a:pt x="94" y="0"/>
                    <a:pt x="63" y="31"/>
                    <a:pt x="63" y="94"/>
                  </a:cubicBezTo>
                  <a:cubicBezTo>
                    <a:pt x="63" y="156"/>
                    <a:pt x="63" y="250"/>
                    <a:pt x="32" y="312"/>
                  </a:cubicBezTo>
                  <a:cubicBezTo>
                    <a:pt x="0" y="375"/>
                    <a:pt x="32" y="437"/>
                    <a:pt x="63" y="469"/>
                  </a:cubicBezTo>
                  <a:cubicBezTo>
                    <a:pt x="94" y="469"/>
                    <a:pt x="125" y="531"/>
                    <a:pt x="157" y="562"/>
                  </a:cubicBezTo>
                  <a:cubicBezTo>
                    <a:pt x="157" y="625"/>
                    <a:pt x="188" y="656"/>
                    <a:pt x="188" y="687"/>
                  </a:cubicBezTo>
                  <a:lnTo>
                    <a:pt x="219" y="750"/>
                  </a:lnTo>
                  <a:cubicBezTo>
                    <a:pt x="219" y="781"/>
                    <a:pt x="188" y="812"/>
                    <a:pt x="157" y="875"/>
                  </a:cubicBezTo>
                  <a:cubicBezTo>
                    <a:pt x="94" y="906"/>
                    <a:pt x="94" y="937"/>
                    <a:pt x="157" y="906"/>
                  </a:cubicBezTo>
                  <a:cubicBezTo>
                    <a:pt x="188" y="906"/>
                    <a:pt x="282" y="906"/>
                    <a:pt x="313" y="906"/>
                  </a:cubicBezTo>
                  <a:cubicBezTo>
                    <a:pt x="344" y="937"/>
                    <a:pt x="407" y="937"/>
                    <a:pt x="438" y="937"/>
                  </a:cubicBezTo>
                  <a:cubicBezTo>
                    <a:pt x="469" y="906"/>
                    <a:pt x="500" y="875"/>
                    <a:pt x="500" y="8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36"/>
            <p:cNvSpPr>
              <a:spLocks noChangeArrowheads="1"/>
            </p:cNvSpPr>
            <p:nvPr/>
          </p:nvSpPr>
          <p:spPr bwMode="auto">
            <a:xfrm>
              <a:off x="5409" y="2139"/>
              <a:ext cx="198" cy="304"/>
            </a:xfrm>
            <a:custGeom>
              <a:avLst/>
              <a:gdLst>
                <a:gd name="T0" fmla="*/ 94 w 876"/>
                <a:gd name="T1" fmla="*/ 1031 h 1343"/>
                <a:gd name="T2" fmla="*/ 94 w 876"/>
                <a:gd name="T3" fmla="*/ 1031 h 1343"/>
                <a:gd name="T4" fmla="*/ 63 w 876"/>
                <a:gd name="T5" fmla="*/ 1217 h 1343"/>
                <a:gd name="T6" fmla="*/ 31 w 876"/>
                <a:gd name="T7" fmla="*/ 1280 h 1343"/>
                <a:gd name="T8" fmla="*/ 31 w 876"/>
                <a:gd name="T9" fmla="*/ 1342 h 1343"/>
                <a:gd name="T10" fmla="*/ 219 w 876"/>
                <a:gd name="T11" fmla="*/ 1311 h 1343"/>
                <a:gd name="T12" fmla="*/ 344 w 876"/>
                <a:gd name="T13" fmla="*/ 1249 h 1343"/>
                <a:gd name="T14" fmla="*/ 438 w 876"/>
                <a:gd name="T15" fmla="*/ 1186 h 1343"/>
                <a:gd name="T16" fmla="*/ 531 w 876"/>
                <a:gd name="T17" fmla="*/ 1125 h 1343"/>
                <a:gd name="T18" fmla="*/ 750 w 876"/>
                <a:gd name="T19" fmla="*/ 906 h 1343"/>
                <a:gd name="T20" fmla="*/ 844 w 876"/>
                <a:gd name="T21" fmla="*/ 781 h 1343"/>
                <a:gd name="T22" fmla="*/ 531 w 876"/>
                <a:gd name="T23" fmla="*/ 968 h 1343"/>
                <a:gd name="T24" fmla="*/ 313 w 876"/>
                <a:gd name="T25" fmla="*/ 1093 h 1343"/>
                <a:gd name="T26" fmla="*/ 219 w 876"/>
                <a:gd name="T27" fmla="*/ 1093 h 1343"/>
                <a:gd name="T28" fmla="*/ 188 w 876"/>
                <a:gd name="T29" fmla="*/ 1000 h 1343"/>
                <a:gd name="T30" fmla="*/ 219 w 876"/>
                <a:gd name="T31" fmla="*/ 906 h 1343"/>
                <a:gd name="T32" fmla="*/ 250 w 876"/>
                <a:gd name="T33" fmla="*/ 843 h 1343"/>
                <a:gd name="T34" fmla="*/ 219 w 876"/>
                <a:gd name="T35" fmla="*/ 687 h 1343"/>
                <a:gd name="T36" fmla="*/ 250 w 876"/>
                <a:gd name="T37" fmla="*/ 625 h 1343"/>
                <a:gd name="T38" fmla="*/ 281 w 876"/>
                <a:gd name="T39" fmla="*/ 437 h 1343"/>
                <a:gd name="T40" fmla="*/ 219 w 876"/>
                <a:gd name="T41" fmla="*/ 156 h 1343"/>
                <a:gd name="T42" fmla="*/ 188 w 876"/>
                <a:gd name="T43" fmla="*/ 31 h 1343"/>
                <a:gd name="T44" fmla="*/ 125 w 876"/>
                <a:gd name="T45" fmla="*/ 218 h 1343"/>
                <a:gd name="T46" fmla="*/ 94 w 876"/>
                <a:gd name="T47" fmla="*/ 593 h 1343"/>
                <a:gd name="T48" fmla="*/ 63 w 876"/>
                <a:gd name="T49" fmla="*/ 843 h 1343"/>
                <a:gd name="T50" fmla="*/ 94 w 876"/>
                <a:gd name="T51" fmla="*/ 1031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6" h="1343">
                  <a:moveTo>
                    <a:pt x="94" y="1031"/>
                  </a:moveTo>
                  <a:lnTo>
                    <a:pt x="94" y="1031"/>
                  </a:lnTo>
                  <a:cubicBezTo>
                    <a:pt x="94" y="1093"/>
                    <a:pt x="94" y="1125"/>
                    <a:pt x="63" y="1217"/>
                  </a:cubicBezTo>
                  <a:cubicBezTo>
                    <a:pt x="31" y="1280"/>
                    <a:pt x="31" y="1280"/>
                    <a:pt x="31" y="1280"/>
                  </a:cubicBezTo>
                  <a:cubicBezTo>
                    <a:pt x="0" y="1311"/>
                    <a:pt x="0" y="1342"/>
                    <a:pt x="31" y="1342"/>
                  </a:cubicBezTo>
                  <a:cubicBezTo>
                    <a:pt x="94" y="1342"/>
                    <a:pt x="188" y="1311"/>
                    <a:pt x="219" y="1311"/>
                  </a:cubicBezTo>
                  <a:cubicBezTo>
                    <a:pt x="281" y="1280"/>
                    <a:pt x="344" y="1280"/>
                    <a:pt x="344" y="1249"/>
                  </a:cubicBezTo>
                  <a:cubicBezTo>
                    <a:pt x="375" y="1217"/>
                    <a:pt x="406" y="1217"/>
                    <a:pt x="438" y="1186"/>
                  </a:cubicBezTo>
                  <a:cubicBezTo>
                    <a:pt x="500" y="1186"/>
                    <a:pt x="531" y="1156"/>
                    <a:pt x="531" y="1125"/>
                  </a:cubicBezTo>
                  <a:cubicBezTo>
                    <a:pt x="531" y="1125"/>
                    <a:pt x="625" y="1000"/>
                    <a:pt x="750" y="906"/>
                  </a:cubicBezTo>
                  <a:cubicBezTo>
                    <a:pt x="844" y="812"/>
                    <a:pt x="875" y="750"/>
                    <a:pt x="844" y="781"/>
                  </a:cubicBezTo>
                  <a:cubicBezTo>
                    <a:pt x="781" y="812"/>
                    <a:pt x="656" y="875"/>
                    <a:pt x="531" y="968"/>
                  </a:cubicBezTo>
                  <a:cubicBezTo>
                    <a:pt x="438" y="1031"/>
                    <a:pt x="344" y="1093"/>
                    <a:pt x="313" y="1093"/>
                  </a:cubicBezTo>
                  <a:cubicBezTo>
                    <a:pt x="281" y="1125"/>
                    <a:pt x="250" y="1093"/>
                    <a:pt x="219" y="1093"/>
                  </a:cubicBezTo>
                  <a:cubicBezTo>
                    <a:pt x="188" y="1093"/>
                    <a:pt x="188" y="1031"/>
                    <a:pt x="188" y="1000"/>
                  </a:cubicBezTo>
                  <a:cubicBezTo>
                    <a:pt x="188" y="937"/>
                    <a:pt x="188" y="906"/>
                    <a:pt x="219" y="906"/>
                  </a:cubicBezTo>
                  <a:cubicBezTo>
                    <a:pt x="281" y="906"/>
                    <a:pt x="281" y="906"/>
                    <a:pt x="250" y="843"/>
                  </a:cubicBezTo>
                  <a:cubicBezTo>
                    <a:pt x="250" y="812"/>
                    <a:pt x="219" y="750"/>
                    <a:pt x="219" y="687"/>
                  </a:cubicBezTo>
                  <a:cubicBezTo>
                    <a:pt x="219" y="656"/>
                    <a:pt x="219" y="625"/>
                    <a:pt x="250" y="625"/>
                  </a:cubicBezTo>
                  <a:cubicBezTo>
                    <a:pt x="281" y="625"/>
                    <a:pt x="281" y="531"/>
                    <a:pt x="281" y="437"/>
                  </a:cubicBezTo>
                  <a:cubicBezTo>
                    <a:pt x="250" y="343"/>
                    <a:pt x="219" y="218"/>
                    <a:pt x="219" y="156"/>
                  </a:cubicBezTo>
                  <a:cubicBezTo>
                    <a:pt x="250" y="125"/>
                    <a:pt x="219" y="62"/>
                    <a:pt x="188" y="31"/>
                  </a:cubicBezTo>
                  <a:cubicBezTo>
                    <a:pt x="188" y="0"/>
                    <a:pt x="125" y="93"/>
                    <a:pt x="125" y="218"/>
                  </a:cubicBezTo>
                  <a:cubicBezTo>
                    <a:pt x="125" y="343"/>
                    <a:pt x="94" y="500"/>
                    <a:pt x="94" y="593"/>
                  </a:cubicBezTo>
                  <a:cubicBezTo>
                    <a:pt x="63" y="656"/>
                    <a:pt x="63" y="781"/>
                    <a:pt x="63" y="843"/>
                  </a:cubicBezTo>
                  <a:cubicBezTo>
                    <a:pt x="63" y="875"/>
                    <a:pt x="94" y="968"/>
                    <a:pt x="94" y="10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37"/>
            <p:cNvSpPr>
              <a:spLocks noChangeArrowheads="1"/>
            </p:cNvSpPr>
            <p:nvPr/>
          </p:nvSpPr>
          <p:spPr bwMode="auto">
            <a:xfrm>
              <a:off x="5239" y="2443"/>
              <a:ext cx="198" cy="233"/>
            </a:xfrm>
            <a:custGeom>
              <a:avLst/>
              <a:gdLst>
                <a:gd name="T0" fmla="*/ 625 w 876"/>
                <a:gd name="T1" fmla="*/ 313 h 1033"/>
                <a:gd name="T2" fmla="*/ 625 w 876"/>
                <a:gd name="T3" fmla="*/ 313 h 1033"/>
                <a:gd name="T4" fmla="*/ 438 w 876"/>
                <a:gd name="T5" fmla="*/ 563 h 1033"/>
                <a:gd name="T6" fmla="*/ 250 w 876"/>
                <a:gd name="T7" fmla="*/ 625 h 1033"/>
                <a:gd name="T8" fmla="*/ 63 w 876"/>
                <a:gd name="T9" fmla="*/ 719 h 1033"/>
                <a:gd name="T10" fmla="*/ 0 w 876"/>
                <a:gd name="T11" fmla="*/ 938 h 1033"/>
                <a:gd name="T12" fmla="*/ 94 w 876"/>
                <a:gd name="T13" fmla="*/ 969 h 1033"/>
                <a:gd name="T14" fmla="*/ 188 w 876"/>
                <a:gd name="T15" fmla="*/ 813 h 1033"/>
                <a:gd name="T16" fmla="*/ 313 w 876"/>
                <a:gd name="T17" fmla="*/ 719 h 1033"/>
                <a:gd name="T18" fmla="*/ 438 w 876"/>
                <a:gd name="T19" fmla="*/ 657 h 1033"/>
                <a:gd name="T20" fmla="*/ 563 w 876"/>
                <a:gd name="T21" fmla="*/ 594 h 1033"/>
                <a:gd name="T22" fmla="*/ 688 w 876"/>
                <a:gd name="T23" fmla="*/ 594 h 1033"/>
                <a:gd name="T24" fmla="*/ 781 w 876"/>
                <a:gd name="T25" fmla="*/ 469 h 1033"/>
                <a:gd name="T26" fmla="*/ 844 w 876"/>
                <a:gd name="T27" fmla="*/ 282 h 1033"/>
                <a:gd name="T28" fmla="*/ 875 w 876"/>
                <a:gd name="T29" fmla="*/ 125 h 1033"/>
                <a:gd name="T30" fmla="*/ 781 w 876"/>
                <a:gd name="T31" fmla="*/ 32 h 1033"/>
                <a:gd name="T32" fmla="*/ 719 w 876"/>
                <a:gd name="T33" fmla="*/ 63 h 1033"/>
                <a:gd name="T34" fmla="*/ 625 w 876"/>
                <a:gd name="T35" fmla="*/ 31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6" h="1033">
                  <a:moveTo>
                    <a:pt x="625" y="313"/>
                  </a:moveTo>
                  <a:lnTo>
                    <a:pt x="625" y="313"/>
                  </a:lnTo>
                  <a:cubicBezTo>
                    <a:pt x="563" y="407"/>
                    <a:pt x="469" y="500"/>
                    <a:pt x="438" y="563"/>
                  </a:cubicBezTo>
                  <a:cubicBezTo>
                    <a:pt x="375" y="594"/>
                    <a:pt x="313" y="625"/>
                    <a:pt x="250" y="625"/>
                  </a:cubicBezTo>
                  <a:cubicBezTo>
                    <a:pt x="219" y="657"/>
                    <a:pt x="125" y="688"/>
                    <a:pt x="63" y="719"/>
                  </a:cubicBezTo>
                  <a:cubicBezTo>
                    <a:pt x="0" y="750"/>
                    <a:pt x="0" y="875"/>
                    <a:pt x="0" y="938"/>
                  </a:cubicBezTo>
                  <a:cubicBezTo>
                    <a:pt x="31" y="1032"/>
                    <a:pt x="63" y="1032"/>
                    <a:pt x="94" y="969"/>
                  </a:cubicBezTo>
                  <a:cubicBezTo>
                    <a:pt x="125" y="907"/>
                    <a:pt x="188" y="813"/>
                    <a:pt x="188" y="813"/>
                  </a:cubicBezTo>
                  <a:cubicBezTo>
                    <a:pt x="219" y="782"/>
                    <a:pt x="250" y="750"/>
                    <a:pt x="313" y="719"/>
                  </a:cubicBezTo>
                  <a:cubicBezTo>
                    <a:pt x="344" y="719"/>
                    <a:pt x="406" y="688"/>
                    <a:pt x="438" y="657"/>
                  </a:cubicBezTo>
                  <a:cubicBezTo>
                    <a:pt x="469" y="625"/>
                    <a:pt x="531" y="594"/>
                    <a:pt x="563" y="594"/>
                  </a:cubicBezTo>
                  <a:cubicBezTo>
                    <a:pt x="594" y="594"/>
                    <a:pt x="656" y="594"/>
                    <a:pt x="688" y="594"/>
                  </a:cubicBezTo>
                  <a:cubicBezTo>
                    <a:pt x="719" y="594"/>
                    <a:pt x="781" y="532"/>
                    <a:pt x="781" y="469"/>
                  </a:cubicBezTo>
                  <a:cubicBezTo>
                    <a:pt x="781" y="407"/>
                    <a:pt x="813" y="344"/>
                    <a:pt x="844" y="282"/>
                  </a:cubicBezTo>
                  <a:cubicBezTo>
                    <a:pt x="875" y="250"/>
                    <a:pt x="875" y="157"/>
                    <a:pt x="875" y="125"/>
                  </a:cubicBezTo>
                  <a:cubicBezTo>
                    <a:pt x="875" y="94"/>
                    <a:pt x="813" y="32"/>
                    <a:pt x="781" y="32"/>
                  </a:cubicBezTo>
                  <a:cubicBezTo>
                    <a:pt x="750" y="0"/>
                    <a:pt x="719" y="32"/>
                    <a:pt x="719" y="63"/>
                  </a:cubicBezTo>
                  <a:cubicBezTo>
                    <a:pt x="719" y="94"/>
                    <a:pt x="656" y="219"/>
                    <a:pt x="625" y="31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38"/>
            <p:cNvSpPr>
              <a:spLocks noChangeArrowheads="1"/>
            </p:cNvSpPr>
            <p:nvPr/>
          </p:nvSpPr>
          <p:spPr bwMode="auto">
            <a:xfrm>
              <a:off x="5083" y="2762"/>
              <a:ext cx="70" cy="63"/>
            </a:xfrm>
            <a:custGeom>
              <a:avLst/>
              <a:gdLst>
                <a:gd name="T0" fmla="*/ 156 w 313"/>
                <a:gd name="T1" fmla="*/ 187 h 282"/>
                <a:gd name="T2" fmla="*/ 156 w 313"/>
                <a:gd name="T3" fmla="*/ 187 h 282"/>
                <a:gd name="T4" fmla="*/ 250 w 313"/>
                <a:gd name="T5" fmla="*/ 93 h 282"/>
                <a:gd name="T6" fmla="*/ 250 w 313"/>
                <a:gd name="T7" fmla="*/ 31 h 282"/>
                <a:gd name="T8" fmla="*/ 93 w 313"/>
                <a:gd name="T9" fmla="*/ 0 h 282"/>
                <a:gd name="T10" fmla="*/ 31 w 313"/>
                <a:gd name="T11" fmla="*/ 156 h 282"/>
                <a:gd name="T12" fmla="*/ 62 w 313"/>
                <a:gd name="T13" fmla="*/ 281 h 282"/>
                <a:gd name="T14" fmla="*/ 156 w 313"/>
                <a:gd name="T15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" h="282">
                  <a:moveTo>
                    <a:pt x="156" y="187"/>
                  </a:moveTo>
                  <a:lnTo>
                    <a:pt x="156" y="187"/>
                  </a:lnTo>
                  <a:cubicBezTo>
                    <a:pt x="156" y="156"/>
                    <a:pt x="218" y="93"/>
                    <a:pt x="250" y="93"/>
                  </a:cubicBezTo>
                  <a:cubicBezTo>
                    <a:pt x="312" y="93"/>
                    <a:pt x="312" y="62"/>
                    <a:pt x="250" y="31"/>
                  </a:cubicBezTo>
                  <a:cubicBezTo>
                    <a:pt x="187" y="0"/>
                    <a:pt x="125" y="0"/>
                    <a:pt x="93" y="0"/>
                  </a:cubicBezTo>
                  <a:cubicBezTo>
                    <a:pt x="93" y="31"/>
                    <a:pt x="31" y="93"/>
                    <a:pt x="31" y="156"/>
                  </a:cubicBezTo>
                  <a:cubicBezTo>
                    <a:pt x="0" y="218"/>
                    <a:pt x="31" y="281"/>
                    <a:pt x="62" y="281"/>
                  </a:cubicBezTo>
                  <a:cubicBezTo>
                    <a:pt x="125" y="281"/>
                    <a:pt x="156" y="250"/>
                    <a:pt x="156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39"/>
            <p:cNvSpPr>
              <a:spLocks noChangeArrowheads="1"/>
            </p:cNvSpPr>
            <p:nvPr/>
          </p:nvSpPr>
          <p:spPr bwMode="auto">
            <a:xfrm>
              <a:off x="6004" y="3428"/>
              <a:ext cx="84" cy="113"/>
            </a:xfrm>
            <a:custGeom>
              <a:avLst/>
              <a:gdLst>
                <a:gd name="T0" fmla="*/ 250 w 376"/>
                <a:gd name="T1" fmla="*/ 250 h 501"/>
                <a:gd name="T2" fmla="*/ 250 w 376"/>
                <a:gd name="T3" fmla="*/ 250 h 501"/>
                <a:gd name="T4" fmla="*/ 250 w 376"/>
                <a:gd name="T5" fmla="*/ 219 h 501"/>
                <a:gd name="T6" fmla="*/ 187 w 376"/>
                <a:gd name="T7" fmla="*/ 63 h 501"/>
                <a:gd name="T8" fmla="*/ 156 w 376"/>
                <a:gd name="T9" fmla="*/ 31 h 501"/>
                <a:gd name="T10" fmla="*/ 63 w 376"/>
                <a:gd name="T11" fmla="*/ 125 h 501"/>
                <a:gd name="T12" fmla="*/ 0 w 376"/>
                <a:gd name="T13" fmla="*/ 188 h 501"/>
                <a:gd name="T14" fmla="*/ 0 w 376"/>
                <a:gd name="T15" fmla="*/ 250 h 501"/>
                <a:gd name="T16" fmla="*/ 0 w 376"/>
                <a:gd name="T17" fmla="*/ 344 h 501"/>
                <a:gd name="T18" fmla="*/ 94 w 376"/>
                <a:gd name="T19" fmla="*/ 375 h 501"/>
                <a:gd name="T20" fmla="*/ 219 w 376"/>
                <a:gd name="T21" fmla="*/ 406 h 501"/>
                <a:gd name="T22" fmla="*/ 313 w 376"/>
                <a:gd name="T23" fmla="*/ 469 h 501"/>
                <a:gd name="T24" fmla="*/ 344 w 376"/>
                <a:gd name="T25" fmla="*/ 469 h 501"/>
                <a:gd name="T26" fmla="*/ 250 w 376"/>
                <a:gd name="T27" fmla="*/ 281 h 501"/>
                <a:gd name="T28" fmla="*/ 250 w 376"/>
                <a:gd name="T29" fmla="*/ 25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6" h="501">
                  <a:moveTo>
                    <a:pt x="250" y="250"/>
                  </a:moveTo>
                  <a:lnTo>
                    <a:pt x="250" y="250"/>
                  </a:lnTo>
                  <a:cubicBezTo>
                    <a:pt x="250" y="219"/>
                    <a:pt x="250" y="219"/>
                    <a:pt x="250" y="219"/>
                  </a:cubicBezTo>
                  <a:cubicBezTo>
                    <a:pt x="250" y="156"/>
                    <a:pt x="219" y="94"/>
                    <a:pt x="187" y="63"/>
                  </a:cubicBezTo>
                  <a:cubicBezTo>
                    <a:pt x="156" y="31"/>
                    <a:pt x="156" y="0"/>
                    <a:pt x="156" y="31"/>
                  </a:cubicBezTo>
                  <a:cubicBezTo>
                    <a:pt x="156" y="63"/>
                    <a:pt x="125" y="94"/>
                    <a:pt x="63" y="125"/>
                  </a:cubicBezTo>
                  <a:cubicBezTo>
                    <a:pt x="31" y="125"/>
                    <a:pt x="0" y="156"/>
                    <a:pt x="0" y="188"/>
                  </a:cubicBezTo>
                  <a:cubicBezTo>
                    <a:pt x="0" y="219"/>
                    <a:pt x="0" y="250"/>
                    <a:pt x="0" y="250"/>
                  </a:cubicBezTo>
                  <a:cubicBezTo>
                    <a:pt x="0" y="281"/>
                    <a:pt x="0" y="313"/>
                    <a:pt x="0" y="344"/>
                  </a:cubicBezTo>
                  <a:cubicBezTo>
                    <a:pt x="0" y="344"/>
                    <a:pt x="31" y="375"/>
                    <a:pt x="94" y="375"/>
                  </a:cubicBezTo>
                  <a:cubicBezTo>
                    <a:pt x="125" y="344"/>
                    <a:pt x="187" y="375"/>
                    <a:pt x="219" y="406"/>
                  </a:cubicBezTo>
                  <a:cubicBezTo>
                    <a:pt x="219" y="406"/>
                    <a:pt x="281" y="469"/>
                    <a:pt x="313" y="469"/>
                  </a:cubicBezTo>
                  <a:cubicBezTo>
                    <a:pt x="344" y="500"/>
                    <a:pt x="375" y="500"/>
                    <a:pt x="344" y="469"/>
                  </a:cubicBezTo>
                  <a:cubicBezTo>
                    <a:pt x="344" y="438"/>
                    <a:pt x="281" y="344"/>
                    <a:pt x="250" y="281"/>
                  </a:cubicBezTo>
                  <a:cubicBezTo>
                    <a:pt x="250" y="281"/>
                    <a:pt x="250" y="281"/>
                    <a:pt x="250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40"/>
            <p:cNvSpPr>
              <a:spLocks noChangeArrowheads="1"/>
            </p:cNvSpPr>
            <p:nvPr/>
          </p:nvSpPr>
          <p:spPr bwMode="auto">
            <a:xfrm>
              <a:off x="5820" y="3400"/>
              <a:ext cx="77" cy="120"/>
            </a:xfrm>
            <a:custGeom>
              <a:avLst/>
              <a:gdLst>
                <a:gd name="T0" fmla="*/ 125 w 344"/>
                <a:gd name="T1" fmla="*/ 31 h 532"/>
                <a:gd name="T2" fmla="*/ 125 w 344"/>
                <a:gd name="T3" fmla="*/ 31 h 532"/>
                <a:gd name="T4" fmla="*/ 31 w 344"/>
                <a:gd name="T5" fmla="*/ 63 h 532"/>
                <a:gd name="T6" fmla="*/ 0 w 344"/>
                <a:gd name="T7" fmla="*/ 125 h 532"/>
                <a:gd name="T8" fmla="*/ 31 w 344"/>
                <a:gd name="T9" fmla="*/ 219 h 532"/>
                <a:gd name="T10" fmla="*/ 125 w 344"/>
                <a:gd name="T11" fmla="*/ 344 h 532"/>
                <a:gd name="T12" fmla="*/ 187 w 344"/>
                <a:gd name="T13" fmla="*/ 500 h 532"/>
                <a:gd name="T14" fmla="*/ 281 w 344"/>
                <a:gd name="T15" fmla="*/ 531 h 532"/>
                <a:gd name="T16" fmla="*/ 312 w 344"/>
                <a:gd name="T17" fmla="*/ 469 h 532"/>
                <a:gd name="T18" fmla="*/ 281 w 344"/>
                <a:gd name="T19" fmla="*/ 375 h 532"/>
                <a:gd name="T20" fmla="*/ 187 w 344"/>
                <a:gd name="T21" fmla="*/ 188 h 532"/>
                <a:gd name="T22" fmla="*/ 156 w 344"/>
                <a:gd name="T23" fmla="*/ 31 h 532"/>
                <a:gd name="T24" fmla="*/ 125 w 344"/>
                <a:gd name="T25" fmla="*/ 3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4" h="532">
                  <a:moveTo>
                    <a:pt x="125" y="31"/>
                  </a:moveTo>
                  <a:lnTo>
                    <a:pt x="125" y="31"/>
                  </a:lnTo>
                  <a:cubicBezTo>
                    <a:pt x="93" y="31"/>
                    <a:pt x="62" y="63"/>
                    <a:pt x="31" y="63"/>
                  </a:cubicBezTo>
                  <a:cubicBezTo>
                    <a:pt x="0" y="94"/>
                    <a:pt x="0" y="125"/>
                    <a:pt x="0" y="125"/>
                  </a:cubicBezTo>
                  <a:cubicBezTo>
                    <a:pt x="0" y="156"/>
                    <a:pt x="31" y="188"/>
                    <a:pt x="31" y="219"/>
                  </a:cubicBezTo>
                  <a:cubicBezTo>
                    <a:pt x="62" y="250"/>
                    <a:pt x="93" y="313"/>
                    <a:pt x="125" y="344"/>
                  </a:cubicBezTo>
                  <a:cubicBezTo>
                    <a:pt x="156" y="406"/>
                    <a:pt x="187" y="469"/>
                    <a:pt x="187" y="500"/>
                  </a:cubicBezTo>
                  <a:cubicBezTo>
                    <a:pt x="218" y="500"/>
                    <a:pt x="250" y="531"/>
                    <a:pt x="281" y="531"/>
                  </a:cubicBezTo>
                  <a:cubicBezTo>
                    <a:pt x="312" y="531"/>
                    <a:pt x="343" y="500"/>
                    <a:pt x="312" y="469"/>
                  </a:cubicBezTo>
                  <a:cubicBezTo>
                    <a:pt x="312" y="469"/>
                    <a:pt x="281" y="406"/>
                    <a:pt x="281" y="375"/>
                  </a:cubicBezTo>
                  <a:cubicBezTo>
                    <a:pt x="250" y="344"/>
                    <a:pt x="218" y="250"/>
                    <a:pt x="187" y="188"/>
                  </a:cubicBezTo>
                  <a:cubicBezTo>
                    <a:pt x="156" y="125"/>
                    <a:pt x="156" y="63"/>
                    <a:pt x="156" y="31"/>
                  </a:cubicBezTo>
                  <a:cubicBezTo>
                    <a:pt x="156" y="0"/>
                    <a:pt x="125" y="0"/>
                    <a:pt x="125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41"/>
            <p:cNvSpPr>
              <a:spLocks noChangeArrowheads="1"/>
            </p:cNvSpPr>
            <p:nvPr/>
          </p:nvSpPr>
          <p:spPr bwMode="auto">
            <a:xfrm>
              <a:off x="5770" y="3492"/>
              <a:ext cx="91" cy="77"/>
            </a:xfrm>
            <a:custGeom>
              <a:avLst/>
              <a:gdLst>
                <a:gd name="T0" fmla="*/ 312 w 407"/>
                <a:gd name="T1" fmla="*/ 344 h 345"/>
                <a:gd name="T2" fmla="*/ 312 w 407"/>
                <a:gd name="T3" fmla="*/ 344 h 345"/>
                <a:gd name="T4" fmla="*/ 375 w 407"/>
                <a:gd name="T5" fmla="*/ 282 h 345"/>
                <a:gd name="T6" fmla="*/ 406 w 407"/>
                <a:gd name="T7" fmla="*/ 219 h 345"/>
                <a:gd name="T8" fmla="*/ 375 w 407"/>
                <a:gd name="T9" fmla="*/ 188 h 345"/>
                <a:gd name="T10" fmla="*/ 281 w 407"/>
                <a:gd name="T11" fmla="*/ 125 h 345"/>
                <a:gd name="T12" fmla="*/ 156 w 407"/>
                <a:gd name="T13" fmla="*/ 32 h 345"/>
                <a:gd name="T14" fmla="*/ 62 w 407"/>
                <a:gd name="T15" fmla="*/ 0 h 345"/>
                <a:gd name="T16" fmla="*/ 31 w 407"/>
                <a:gd name="T17" fmla="*/ 63 h 345"/>
                <a:gd name="T18" fmla="*/ 94 w 407"/>
                <a:gd name="T19" fmla="*/ 188 h 345"/>
                <a:gd name="T20" fmla="*/ 187 w 407"/>
                <a:gd name="T21" fmla="*/ 250 h 345"/>
                <a:gd name="T22" fmla="*/ 250 w 407"/>
                <a:gd name="T23" fmla="*/ 344 h 345"/>
                <a:gd name="T24" fmla="*/ 312 w 407"/>
                <a:gd name="T25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345">
                  <a:moveTo>
                    <a:pt x="312" y="344"/>
                  </a:moveTo>
                  <a:lnTo>
                    <a:pt x="312" y="344"/>
                  </a:lnTo>
                  <a:cubicBezTo>
                    <a:pt x="344" y="344"/>
                    <a:pt x="375" y="313"/>
                    <a:pt x="375" y="282"/>
                  </a:cubicBezTo>
                  <a:cubicBezTo>
                    <a:pt x="375" y="282"/>
                    <a:pt x="375" y="250"/>
                    <a:pt x="406" y="219"/>
                  </a:cubicBezTo>
                  <a:cubicBezTo>
                    <a:pt x="406" y="219"/>
                    <a:pt x="406" y="188"/>
                    <a:pt x="375" y="188"/>
                  </a:cubicBezTo>
                  <a:cubicBezTo>
                    <a:pt x="344" y="157"/>
                    <a:pt x="312" y="125"/>
                    <a:pt x="281" y="125"/>
                  </a:cubicBezTo>
                  <a:cubicBezTo>
                    <a:pt x="219" y="94"/>
                    <a:pt x="187" y="63"/>
                    <a:pt x="156" y="32"/>
                  </a:cubicBezTo>
                  <a:cubicBezTo>
                    <a:pt x="125" y="0"/>
                    <a:pt x="62" y="0"/>
                    <a:pt x="62" y="0"/>
                  </a:cubicBezTo>
                  <a:cubicBezTo>
                    <a:pt x="31" y="0"/>
                    <a:pt x="0" y="32"/>
                    <a:pt x="31" y="63"/>
                  </a:cubicBezTo>
                  <a:cubicBezTo>
                    <a:pt x="31" y="94"/>
                    <a:pt x="62" y="157"/>
                    <a:pt x="94" y="188"/>
                  </a:cubicBezTo>
                  <a:cubicBezTo>
                    <a:pt x="94" y="188"/>
                    <a:pt x="156" y="219"/>
                    <a:pt x="187" y="250"/>
                  </a:cubicBezTo>
                  <a:cubicBezTo>
                    <a:pt x="187" y="282"/>
                    <a:pt x="219" y="313"/>
                    <a:pt x="250" y="344"/>
                  </a:cubicBezTo>
                  <a:cubicBezTo>
                    <a:pt x="250" y="344"/>
                    <a:pt x="281" y="344"/>
                    <a:pt x="312" y="34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42"/>
            <p:cNvSpPr>
              <a:spLocks noChangeArrowheads="1"/>
            </p:cNvSpPr>
            <p:nvPr/>
          </p:nvSpPr>
          <p:spPr bwMode="auto">
            <a:xfrm>
              <a:off x="5550" y="3223"/>
              <a:ext cx="212" cy="162"/>
            </a:xfrm>
            <a:custGeom>
              <a:avLst/>
              <a:gdLst>
                <a:gd name="T0" fmla="*/ 906 w 938"/>
                <a:gd name="T1" fmla="*/ 469 h 720"/>
                <a:gd name="T2" fmla="*/ 906 w 938"/>
                <a:gd name="T3" fmla="*/ 469 h 720"/>
                <a:gd name="T4" fmla="*/ 813 w 938"/>
                <a:gd name="T5" fmla="*/ 406 h 720"/>
                <a:gd name="T6" fmla="*/ 688 w 938"/>
                <a:gd name="T7" fmla="*/ 344 h 720"/>
                <a:gd name="T8" fmla="*/ 656 w 938"/>
                <a:gd name="T9" fmla="*/ 312 h 720"/>
                <a:gd name="T10" fmla="*/ 625 w 938"/>
                <a:gd name="T11" fmla="*/ 281 h 720"/>
                <a:gd name="T12" fmla="*/ 531 w 938"/>
                <a:gd name="T13" fmla="*/ 250 h 720"/>
                <a:gd name="T14" fmla="*/ 469 w 938"/>
                <a:gd name="T15" fmla="*/ 94 h 720"/>
                <a:gd name="T16" fmla="*/ 438 w 938"/>
                <a:gd name="T17" fmla="*/ 62 h 720"/>
                <a:gd name="T18" fmla="*/ 406 w 938"/>
                <a:gd name="T19" fmla="*/ 0 h 720"/>
                <a:gd name="T20" fmla="*/ 313 w 938"/>
                <a:gd name="T21" fmla="*/ 62 h 720"/>
                <a:gd name="T22" fmla="*/ 250 w 938"/>
                <a:gd name="T23" fmla="*/ 62 h 720"/>
                <a:gd name="T24" fmla="*/ 156 w 938"/>
                <a:gd name="T25" fmla="*/ 0 h 720"/>
                <a:gd name="T26" fmla="*/ 63 w 938"/>
                <a:gd name="T27" fmla="*/ 31 h 720"/>
                <a:gd name="T28" fmla="*/ 63 w 938"/>
                <a:gd name="T29" fmla="*/ 62 h 720"/>
                <a:gd name="T30" fmla="*/ 156 w 938"/>
                <a:gd name="T31" fmla="*/ 125 h 720"/>
                <a:gd name="T32" fmla="*/ 187 w 938"/>
                <a:gd name="T33" fmla="*/ 125 h 720"/>
                <a:gd name="T34" fmla="*/ 63 w 938"/>
                <a:gd name="T35" fmla="*/ 219 h 720"/>
                <a:gd name="T36" fmla="*/ 0 w 938"/>
                <a:gd name="T37" fmla="*/ 312 h 720"/>
                <a:gd name="T38" fmla="*/ 31 w 938"/>
                <a:gd name="T39" fmla="*/ 312 h 720"/>
                <a:gd name="T40" fmla="*/ 219 w 938"/>
                <a:gd name="T41" fmla="*/ 312 h 720"/>
                <a:gd name="T42" fmla="*/ 250 w 938"/>
                <a:gd name="T43" fmla="*/ 312 h 720"/>
                <a:gd name="T44" fmla="*/ 313 w 938"/>
                <a:gd name="T45" fmla="*/ 219 h 720"/>
                <a:gd name="T46" fmla="*/ 406 w 938"/>
                <a:gd name="T47" fmla="*/ 312 h 720"/>
                <a:gd name="T48" fmla="*/ 469 w 938"/>
                <a:gd name="T49" fmla="*/ 406 h 720"/>
                <a:gd name="T50" fmla="*/ 500 w 938"/>
                <a:gd name="T51" fmla="*/ 469 h 720"/>
                <a:gd name="T52" fmla="*/ 625 w 938"/>
                <a:gd name="T53" fmla="*/ 531 h 720"/>
                <a:gd name="T54" fmla="*/ 656 w 938"/>
                <a:gd name="T55" fmla="*/ 562 h 720"/>
                <a:gd name="T56" fmla="*/ 719 w 938"/>
                <a:gd name="T57" fmla="*/ 562 h 720"/>
                <a:gd name="T58" fmla="*/ 719 w 938"/>
                <a:gd name="T59" fmla="*/ 656 h 720"/>
                <a:gd name="T60" fmla="*/ 750 w 938"/>
                <a:gd name="T61" fmla="*/ 687 h 720"/>
                <a:gd name="T62" fmla="*/ 813 w 938"/>
                <a:gd name="T63" fmla="*/ 656 h 720"/>
                <a:gd name="T64" fmla="*/ 875 w 938"/>
                <a:gd name="T65" fmla="*/ 656 h 720"/>
                <a:gd name="T66" fmla="*/ 937 w 938"/>
                <a:gd name="T67" fmla="*/ 656 h 720"/>
                <a:gd name="T68" fmla="*/ 937 w 938"/>
                <a:gd name="T69" fmla="*/ 562 h 720"/>
                <a:gd name="T70" fmla="*/ 906 w 938"/>
                <a:gd name="T71" fmla="*/ 46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38" h="720">
                  <a:moveTo>
                    <a:pt x="906" y="469"/>
                  </a:moveTo>
                  <a:lnTo>
                    <a:pt x="906" y="469"/>
                  </a:lnTo>
                  <a:cubicBezTo>
                    <a:pt x="875" y="469"/>
                    <a:pt x="844" y="437"/>
                    <a:pt x="813" y="406"/>
                  </a:cubicBezTo>
                  <a:cubicBezTo>
                    <a:pt x="781" y="406"/>
                    <a:pt x="719" y="375"/>
                    <a:pt x="688" y="344"/>
                  </a:cubicBezTo>
                  <a:cubicBezTo>
                    <a:pt x="688" y="344"/>
                    <a:pt x="688" y="344"/>
                    <a:pt x="656" y="312"/>
                  </a:cubicBezTo>
                  <a:cubicBezTo>
                    <a:pt x="625" y="281"/>
                    <a:pt x="625" y="281"/>
                    <a:pt x="625" y="281"/>
                  </a:cubicBezTo>
                  <a:cubicBezTo>
                    <a:pt x="594" y="312"/>
                    <a:pt x="531" y="281"/>
                    <a:pt x="531" y="250"/>
                  </a:cubicBezTo>
                  <a:cubicBezTo>
                    <a:pt x="500" y="187"/>
                    <a:pt x="469" y="125"/>
                    <a:pt x="469" y="94"/>
                  </a:cubicBezTo>
                  <a:cubicBezTo>
                    <a:pt x="469" y="94"/>
                    <a:pt x="469" y="94"/>
                    <a:pt x="438" y="62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75" y="31"/>
                    <a:pt x="344" y="62"/>
                    <a:pt x="313" y="62"/>
                  </a:cubicBezTo>
                  <a:cubicBezTo>
                    <a:pt x="281" y="94"/>
                    <a:pt x="250" y="62"/>
                    <a:pt x="250" y="62"/>
                  </a:cubicBezTo>
                  <a:cubicBezTo>
                    <a:pt x="219" y="31"/>
                    <a:pt x="187" y="0"/>
                    <a:pt x="156" y="0"/>
                  </a:cubicBezTo>
                  <a:cubicBezTo>
                    <a:pt x="125" y="0"/>
                    <a:pt x="94" y="0"/>
                    <a:pt x="63" y="31"/>
                  </a:cubicBezTo>
                  <a:cubicBezTo>
                    <a:pt x="63" y="31"/>
                    <a:pt x="63" y="31"/>
                    <a:pt x="63" y="62"/>
                  </a:cubicBezTo>
                  <a:cubicBezTo>
                    <a:pt x="63" y="94"/>
                    <a:pt x="125" y="94"/>
                    <a:pt x="156" y="125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56" y="156"/>
                    <a:pt x="125" y="219"/>
                    <a:pt x="63" y="219"/>
                  </a:cubicBezTo>
                  <a:cubicBezTo>
                    <a:pt x="31" y="219"/>
                    <a:pt x="0" y="250"/>
                    <a:pt x="0" y="312"/>
                  </a:cubicBezTo>
                  <a:cubicBezTo>
                    <a:pt x="0" y="312"/>
                    <a:pt x="0" y="312"/>
                    <a:pt x="31" y="312"/>
                  </a:cubicBezTo>
                  <a:cubicBezTo>
                    <a:pt x="63" y="312"/>
                    <a:pt x="187" y="312"/>
                    <a:pt x="219" y="312"/>
                  </a:cubicBezTo>
                  <a:cubicBezTo>
                    <a:pt x="250" y="312"/>
                    <a:pt x="250" y="312"/>
                    <a:pt x="250" y="312"/>
                  </a:cubicBezTo>
                  <a:cubicBezTo>
                    <a:pt x="250" y="250"/>
                    <a:pt x="281" y="219"/>
                    <a:pt x="313" y="219"/>
                  </a:cubicBezTo>
                  <a:cubicBezTo>
                    <a:pt x="344" y="219"/>
                    <a:pt x="375" y="281"/>
                    <a:pt x="406" y="312"/>
                  </a:cubicBezTo>
                  <a:cubicBezTo>
                    <a:pt x="438" y="312"/>
                    <a:pt x="438" y="375"/>
                    <a:pt x="469" y="406"/>
                  </a:cubicBezTo>
                  <a:cubicBezTo>
                    <a:pt x="469" y="437"/>
                    <a:pt x="500" y="469"/>
                    <a:pt x="500" y="469"/>
                  </a:cubicBezTo>
                  <a:cubicBezTo>
                    <a:pt x="531" y="469"/>
                    <a:pt x="594" y="500"/>
                    <a:pt x="625" y="531"/>
                  </a:cubicBezTo>
                  <a:cubicBezTo>
                    <a:pt x="625" y="531"/>
                    <a:pt x="625" y="531"/>
                    <a:pt x="656" y="562"/>
                  </a:cubicBezTo>
                  <a:cubicBezTo>
                    <a:pt x="719" y="562"/>
                    <a:pt x="719" y="562"/>
                    <a:pt x="719" y="562"/>
                  </a:cubicBezTo>
                  <a:cubicBezTo>
                    <a:pt x="719" y="594"/>
                    <a:pt x="719" y="625"/>
                    <a:pt x="719" y="656"/>
                  </a:cubicBezTo>
                  <a:cubicBezTo>
                    <a:pt x="719" y="687"/>
                    <a:pt x="719" y="719"/>
                    <a:pt x="750" y="687"/>
                  </a:cubicBezTo>
                  <a:cubicBezTo>
                    <a:pt x="781" y="687"/>
                    <a:pt x="813" y="687"/>
                    <a:pt x="813" y="656"/>
                  </a:cubicBezTo>
                  <a:cubicBezTo>
                    <a:pt x="813" y="625"/>
                    <a:pt x="844" y="656"/>
                    <a:pt x="875" y="656"/>
                  </a:cubicBezTo>
                  <a:cubicBezTo>
                    <a:pt x="906" y="687"/>
                    <a:pt x="937" y="687"/>
                    <a:pt x="937" y="656"/>
                  </a:cubicBezTo>
                  <a:cubicBezTo>
                    <a:pt x="937" y="625"/>
                    <a:pt x="937" y="594"/>
                    <a:pt x="937" y="562"/>
                  </a:cubicBezTo>
                  <a:cubicBezTo>
                    <a:pt x="937" y="531"/>
                    <a:pt x="937" y="500"/>
                    <a:pt x="906" y="4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43"/>
            <p:cNvSpPr>
              <a:spLocks noChangeArrowheads="1"/>
            </p:cNvSpPr>
            <p:nvPr/>
          </p:nvSpPr>
          <p:spPr bwMode="auto">
            <a:xfrm>
              <a:off x="5069" y="3152"/>
              <a:ext cx="99" cy="141"/>
            </a:xfrm>
            <a:custGeom>
              <a:avLst/>
              <a:gdLst>
                <a:gd name="T0" fmla="*/ 313 w 439"/>
                <a:gd name="T1" fmla="*/ 219 h 626"/>
                <a:gd name="T2" fmla="*/ 313 w 439"/>
                <a:gd name="T3" fmla="*/ 219 h 626"/>
                <a:gd name="T4" fmla="*/ 375 w 439"/>
                <a:gd name="T5" fmla="*/ 157 h 626"/>
                <a:gd name="T6" fmla="*/ 438 w 439"/>
                <a:gd name="T7" fmla="*/ 94 h 626"/>
                <a:gd name="T8" fmla="*/ 406 w 439"/>
                <a:gd name="T9" fmla="*/ 0 h 626"/>
                <a:gd name="T10" fmla="*/ 375 w 439"/>
                <a:gd name="T11" fmla="*/ 32 h 626"/>
                <a:gd name="T12" fmla="*/ 313 w 439"/>
                <a:gd name="T13" fmla="*/ 63 h 626"/>
                <a:gd name="T14" fmla="*/ 188 w 439"/>
                <a:gd name="T15" fmla="*/ 94 h 626"/>
                <a:gd name="T16" fmla="*/ 63 w 439"/>
                <a:gd name="T17" fmla="*/ 125 h 626"/>
                <a:gd name="T18" fmla="*/ 0 w 439"/>
                <a:gd name="T19" fmla="*/ 188 h 626"/>
                <a:gd name="T20" fmla="*/ 0 w 439"/>
                <a:gd name="T21" fmla="*/ 313 h 626"/>
                <a:gd name="T22" fmla="*/ 0 w 439"/>
                <a:gd name="T23" fmla="*/ 438 h 626"/>
                <a:gd name="T24" fmla="*/ 31 w 439"/>
                <a:gd name="T25" fmla="*/ 563 h 626"/>
                <a:gd name="T26" fmla="*/ 94 w 439"/>
                <a:gd name="T27" fmla="*/ 625 h 626"/>
                <a:gd name="T28" fmla="*/ 156 w 439"/>
                <a:gd name="T29" fmla="*/ 594 h 626"/>
                <a:gd name="T30" fmla="*/ 156 w 439"/>
                <a:gd name="T31" fmla="*/ 563 h 626"/>
                <a:gd name="T32" fmla="*/ 188 w 439"/>
                <a:gd name="T33" fmla="*/ 532 h 626"/>
                <a:gd name="T34" fmla="*/ 250 w 439"/>
                <a:gd name="T35" fmla="*/ 532 h 626"/>
                <a:gd name="T36" fmla="*/ 344 w 439"/>
                <a:gd name="T37" fmla="*/ 500 h 626"/>
                <a:gd name="T38" fmla="*/ 313 w 439"/>
                <a:gd name="T39" fmla="*/ 438 h 626"/>
                <a:gd name="T40" fmla="*/ 250 w 439"/>
                <a:gd name="T41" fmla="*/ 375 h 626"/>
                <a:gd name="T42" fmla="*/ 250 w 439"/>
                <a:gd name="T43" fmla="*/ 313 h 626"/>
                <a:gd name="T44" fmla="*/ 313 w 439"/>
                <a:gd name="T45" fmla="*/ 219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9" h="626">
                  <a:moveTo>
                    <a:pt x="313" y="219"/>
                  </a:moveTo>
                  <a:lnTo>
                    <a:pt x="313" y="219"/>
                  </a:lnTo>
                  <a:cubicBezTo>
                    <a:pt x="344" y="188"/>
                    <a:pt x="375" y="157"/>
                    <a:pt x="375" y="157"/>
                  </a:cubicBezTo>
                  <a:cubicBezTo>
                    <a:pt x="406" y="157"/>
                    <a:pt x="438" y="125"/>
                    <a:pt x="438" y="94"/>
                  </a:cubicBezTo>
                  <a:cubicBezTo>
                    <a:pt x="438" y="63"/>
                    <a:pt x="438" y="32"/>
                    <a:pt x="406" y="0"/>
                  </a:cubicBezTo>
                  <a:lnTo>
                    <a:pt x="375" y="32"/>
                  </a:lnTo>
                  <a:cubicBezTo>
                    <a:pt x="344" y="63"/>
                    <a:pt x="313" y="63"/>
                    <a:pt x="313" y="63"/>
                  </a:cubicBezTo>
                  <a:cubicBezTo>
                    <a:pt x="281" y="63"/>
                    <a:pt x="250" y="63"/>
                    <a:pt x="188" y="94"/>
                  </a:cubicBezTo>
                  <a:cubicBezTo>
                    <a:pt x="156" y="94"/>
                    <a:pt x="94" y="94"/>
                    <a:pt x="63" y="125"/>
                  </a:cubicBezTo>
                  <a:cubicBezTo>
                    <a:pt x="31" y="125"/>
                    <a:pt x="0" y="157"/>
                    <a:pt x="0" y="188"/>
                  </a:cubicBezTo>
                  <a:cubicBezTo>
                    <a:pt x="0" y="219"/>
                    <a:pt x="0" y="282"/>
                    <a:pt x="0" y="313"/>
                  </a:cubicBezTo>
                  <a:cubicBezTo>
                    <a:pt x="0" y="344"/>
                    <a:pt x="0" y="407"/>
                    <a:pt x="0" y="438"/>
                  </a:cubicBezTo>
                  <a:cubicBezTo>
                    <a:pt x="0" y="469"/>
                    <a:pt x="31" y="500"/>
                    <a:pt x="31" y="563"/>
                  </a:cubicBezTo>
                  <a:cubicBezTo>
                    <a:pt x="31" y="594"/>
                    <a:pt x="63" y="625"/>
                    <a:pt x="94" y="625"/>
                  </a:cubicBezTo>
                  <a:cubicBezTo>
                    <a:pt x="125" y="625"/>
                    <a:pt x="156" y="625"/>
                    <a:pt x="156" y="594"/>
                  </a:cubicBezTo>
                  <a:lnTo>
                    <a:pt x="156" y="563"/>
                  </a:lnTo>
                  <a:cubicBezTo>
                    <a:pt x="156" y="532"/>
                    <a:pt x="156" y="532"/>
                    <a:pt x="188" y="532"/>
                  </a:cubicBezTo>
                  <a:cubicBezTo>
                    <a:pt x="188" y="532"/>
                    <a:pt x="219" y="532"/>
                    <a:pt x="250" y="532"/>
                  </a:cubicBezTo>
                  <a:cubicBezTo>
                    <a:pt x="281" y="532"/>
                    <a:pt x="344" y="532"/>
                    <a:pt x="344" y="500"/>
                  </a:cubicBezTo>
                  <a:cubicBezTo>
                    <a:pt x="344" y="469"/>
                    <a:pt x="313" y="438"/>
                    <a:pt x="313" y="438"/>
                  </a:cubicBezTo>
                  <a:cubicBezTo>
                    <a:pt x="281" y="438"/>
                    <a:pt x="250" y="407"/>
                    <a:pt x="250" y="375"/>
                  </a:cubicBezTo>
                  <a:cubicBezTo>
                    <a:pt x="250" y="344"/>
                    <a:pt x="250" y="313"/>
                    <a:pt x="250" y="313"/>
                  </a:cubicBezTo>
                  <a:cubicBezTo>
                    <a:pt x="250" y="282"/>
                    <a:pt x="281" y="250"/>
                    <a:pt x="313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44"/>
            <p:cNvSpPr>
              <a:spLocks noChangeArrowheads="1"/>
            </p:cNvSpPr>
            <p:nvPr/>
          </p:nvSpPr>
          <p:spPr bwMode="auto">
            <a:xfrm>
              <a:off x="5189" y="3138"/>
              <a:ext cx="42" cy="63"/>
            </a:xfrm>
            <a:custGeom>
              <a:avLst/>
              <a:gdLst>
                <a:gd name="T0" fmla="*/ 32 w 189"/>
                <a:gd name="T1" fmla="*/ 281 h 282"/>
                <a:gd name="T2" fmla="*/ 32 w 189"/>
                <a:gd name="T3" fmla="*/ 281 h 282"/>
                <a:gd name="T4" fmla="*/ 94 w 189"/>
                <a:gd name="T5" fmla="*/ 281 h 282"/>
                <a:gd name="T6" fmla="*/ 157 w 189"/>
                <a:gd name="T7" fmla="*/ 219 h 282"/>
                <a:gd name="T8" fmla="*/ 188 w 189"/>
                <a:gd name="T9" fmla="*/ 94 h 282"/>
                <a:gd name="T10" fmla="*/ 125 w 189"/>
                <a:gd name="T11" fmla="*/ 0 h 282"/>
                <a:gd name="T12" fmla="*/ 94 w 189"/>
                <a:gd name="T13" fmla="*/ 31 h 282"/>
                <a:gd name="T14" fmla="*/ 32 w 189"/>
                <a:gd name="T15" fmla="*/ 62 h 282"/>
                <a:gd name="T16" fmla="*/ 32 w 189"/>
                <a:gd name="T17" fmla="*/ 156 h 282"/>
                <a:gd name="T18" fmla="*/ 32 w 189"/>
                <a:gd name="T19" fmla="*/ 28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" h="282">
                  <a:moveTo>
                    <a:pt x="32" y="281"/>
                  </a:moveTo>
                  <a:lnTo>
                    <a:pt x="32" y="281"/>
                  </a:lnTo>
                  <a:cubicBezTo>
                    <a:pt x="63" y="281"/>
                    <a:pt x="63" y="281"/>
                    <a:pt x="94" y="281"/>
                  </a:cubicBezTo>
                  <a:cubicBezTo>
                    <a:pt x="125" y="281"/>
                    <a:pt x="157" y="250"/>
                    <a:pt x="157" y="219"/>
                  </a:cubicBezTo>
                  <a:cubicBezTo>
                    <a:pt x="188" y="219"/>
                    <a:pt x="188" y="156"/>
                    <a:pt x="188" y="94"/>
                  </a:cubicBezTo>
                  <a:cubicBezTo>
                    <a:pt x="188" y="31"/>
                    <a:pt x="157" y="0"/>
                    <a:pt x="125" y="0"/>
                  </a:cubicBezTo>
                  <a:cubicBezTo>
                    <a:pt x="125" y="0"/>
                    <a:pt x="94" y="0"/>
                    <a:pt x="94" y="31"/>
                  </a:cubicBezTo>
                  <a:cubicBezTo>
                    <a:pt x="63" y="31"/>
                    <a:pt x="63" y="62"/>
                    <a:pt x="32" y="62"/>
                  </a:cubicBezTo>
                  <a:cubicBezTo>
                    <a:pt x="32" y="62"/>
                    <a:pt x="0" y="94"/>
                    <a:pt x="32" y="156"/>
                  </a:cubicBezTo>
                  <a:cubicBezTo>
                    <a:pt x="32" y="219"/>
                    <a:pt x="32" y="281"/>
                    <a:pt x="32" y="28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45"/>
            <p:cNvSpPr>
              <a:spLocks noChangeArrowheads="1"/>
            </p:cNvSpPr>
            <p:nvPr/>
          </p:nvSpPr>
          <p:spPr bwMode="auto">
            <a:xfrm>
              <a:off x="5302" y="3265"/>
              <a:ext cx="35" cy="35"/>
            </a:xfrm>
            <a:custGeom>
              <a:avLst/>
              <a:gdLst>
                <a:gd name="T0" fmla="*/ 0 w 158"/>
                <a:gd name="T1" fmla="*/ 94 h 158"/>
                <a:gd name="T2" fmla="*/ 0 w 158"/>
                <a:gd name="T3" fmla="*/ 94 h 158"/>
                <a:gd name="T4" fmla="*/ 94 w 158"/>
                <a:gd name="T5" fmla="*/ 125 h 158"/>
                <a:gd name="T6" fmla="*/ 157 w 158"/>
                <a:gd name="T7" fmla="*/ 94 h 158"/>
                <a:gd name="T8" fmla="*/ 125 w 158"/>
                <a:gd name="T9" fmla="*/ 0 h 158"/>
                <a:gd name="T10" fmla="*/ 32 w 158"/>
                <a:gd name="T11" fmla="*/ 0 h 158"/>
                <a:gd name="T12" fmla="*/ 0 w 158"/>
                <a:gd name="T13" fmla="*/ 9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" h="158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32" y="157"/>
                    <a:pt x="94" y="125"/>
                  </a:cubicBezTo>
                  <a:cubicBezTo>
                    <a:pt x="125" y="125"/>
                    <a:pt x="157" y="94"/>
                    <a:pt x="157" y="94"/>
                  </a:cubicBezTo>
                  <a:cubicBezTo>
                    <a:pt x="157" y="63"/>
                    <a:pt x="125" y="32"/>
                    <a:pt x="125" y="0"/>
                  </a:cubicBezTo>
                  <a:cubicBezTo>
                    <a:pt x="94" y="0"/>
                    <a:pt x="63" y="0"/>
                    <a:pt x="32" y="0"/>
                  </a:cubicBezTo>
                  <a:cubicBezTo>
                    <a:pt x="32" y="32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46"/>
            <p:cNvSpPr>
              <a:spLocks noChangeArrowheads="1"/>
            </p:cNvSpPr>
            <p:nvPr/>
          </p:nvSpPr>
          <p:spPr bwMode="auto">
            <a:xfrm>
              <a:off x="5182" y="3230"/>
              <a:ext cx="84" cy="21"/>
            </a:xfrm>
            <a:custGeom>
              <a:avLst/>
              <a:gdLst>
                <a:gd name="T0" fmla="*/ 156 w 376"/>
                <a:gd name="T1" fmla="*/ 94 h 95"/>
                <a:gd name="T2" fmla="*/ 156 w 376"/>
                <a:gd name="T3" fmla="*/ 94 h 95"/>
                <a:gd name="T4" fmla="*/ 344 w 376"/>
                <a:gd name="T5" fmla="*/ 94 h 95"/>
                <a:gd name="T6" fmla="*/ 344 w 376"/>
                <a:gd name="T7" fmla="*/ 31 h 95"/>
                <a:gd name="T8" fmla="*/ 281 w 376"/>
                <a:gd name="T9" fmla="*/ 0 h 95"/>
                <a:gd name="T10" fmla="*/ 219 w 376"/>
                <a:gd name="T11" fmla="*/ 0 h 95"/>
                <a:gd name="T12" fmla="*/ 156 w 376"/>
                <a:gd name="T13" fmla="*/ 0 h 95"/>
                <a:gd name="T14" fmla="*/ 63 w 376"/>
                <a:gd name="T15" fmla="*/ 0 h 95"/>
                <a:gd name="T16" fmla="*/ 0 w 376"/>
                <a:gd name="T17" fmla="*/ 31 h 95"/>
                <a:gd name="T18" fmla="*/ 31 w 376"/>
                <a:gd name="T19" fmla="*/ 63 h 95"/>
                <a:gd name="T20" fmla="*/ 156 w 376"/>
                <a:gd name="T21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6" h="95">
                  <a:moveTo>
                    <a:pt x="156" y="94"/>
                  </a:moveTo>
                  <a:lnTo>
                    <a:pt x="156" y="94"/>
                  </a:lnTo>
                  <a:cubicBezTo>
                    <a:pt x="219" y="94"/>
                    <a:pt x="313" y="94"/>
                    <a:pt x="344" y="94"/>
                  </a:cubicBezTo>
                  <a:cubicBezTo>
                    <a:pt x="344" y="94"/>
                    <a:pt x="375" y="63"/>
                    <a:pt x="344" y="31"/>
                  </a:cubicBezTo>
                  <a:cubicBezTo>
                    <a:pt x="344" y="0"/>
                    <a:pt x="313" y="0"/>
                    <a:pt x="281" y="0"/>
                  </a:cubicBezTo>
                  <a:cubicBezTo>
                    <a:pt x="250" y="0"/>
                    <a:pt x="250" y="0"/>
                    <a:pt x="219" y="0"/>
                  </a:cubicBezTo>
                  <a:cubicBezTo>
                    <a:pt x="188" y="0"/>
                    <a:pt x="156" y="0"/>
                    <a:pt x="156" y="0"/>
                  </a:cubicBezTo>
                  <a:cubicBezTo>
                    <a:pt x="125" y="31"/>
                    <a:pt x="94" y="31"/>
                    <a:pt x="63" y="0"/>
                  </a:cubicBezTo>
                  <a:cubicBezTo>
                    <a:pt x="31" y="0"/>
                    <a:pt x="31" y="0"/>
                    <a:pt x="0" y="31"/>
                  </a:cubicBezTo>
                  <a:cubicBezTo>
                    <a:pt x="0" y="31"/>
                    <a:pt x="0" y="63"/>
                    <a:pt x="31" y="63"/>
                  </a:cubicBezTo>
                  <a:cubicBezTo>
                    <a:pt x="31" y="94"/>
                    <a:pt x="125" y="94"/>
                    <a:pt x="156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47"/>
            <p:cNvSpPr>
              <a:spLocks noChangeArrowheads="1"/>
            </p:cNvSpPr>
            <p:nvPr/>
          </p:nvSpPr>
          <p:spPr bwMode="auto">
            <a:xfrm>
              <a:off x="5869" y="3024"/>
              <a:ext cx="56" cy="70"/>
            </a:xfrm>
            <a:custGeom>
              <a:avLst/>
              <a:gdLst>
                <a:gd name="T0" fmla="*/ 188 w 251"/>
                <a:gd name="T1" fmla="*/ 125 h 313"/>
                <a:gd name="T2" fmla="*/ 188 w 251"/>
                <a:gd name="T3" fmla="*/ 125 h 313"/>
                <a:gd name="T4" fmla="*/ 157 w 251"/>
                <a:gd name="T5" fmla="*/ 94 h 313"/>
                <a:gd name="T6" fmla="*/ 125 w 251"/>
                <a:gd name="T7" fmla="*/ 0 h 313"/>
                <a:gd name="T8" fmla="*/ 63 w 251"/>
                <a:gd name="T9" fmla="*/ 0 h 313"/>
                <a:gd name="T10" fmla="*/ 0 w 251"/>
                <a:gd name="T11" fmla="*/ 31 h 313"/>
                <a:gd name="T12" fmla="*/ 32 w 251"/>
                <a:gd name="T13" fmla="*/ 125 h 313"/>
                <a:gd name="T14" fmla="*/ 94 w 251"/>
                <a:gd name="T15" fmla="*/ 156 h 313"/>
                <a:gd name="T16" fmla="*/ 125 w 251"/>
                <a:gd name="T17" fmla="*/ 250 h 313"/>
                <a:gd name="T18" fmla="*/ 188 w 251"/>
                <a:gd name="T19" fmla="*/ 312 h 313"/>
                <a:gd name="T20" fmla="*/ 250 w 251"/>
                <a:gd name="T21" fmla="*/ 250 h 313"/>
                <a:gd name="T22" fmla="*/ 188 w 251"/>
                <a:gd name="T23" fmla="*/ 219 h 313"/>
                <a:gd name="T24" fmla="*/ 188 w 251"/>
                <a:gd name="T25" fmla="*/ 187 h 313"/>
                <a:gd name="T26" fmla="*/ 188 w 251"/>
                <a:gd name="T27" fmla="*/ 12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13">
                  <a:moveTo>
                    <a:pt x="188" y="125"/>
                  </a:moveTo>
                  <a:lnTo>
                    <a:pt x="188" y="125"/>
                  </a:lnTo>
                  <a:cubicBezTo>
                    <a:pt x="157" y="94"/>
                    <a:pt x="157" y="94"/>
                    <a:pt x="157" y="94"/>
                  </a:cubicBezTo>
                  <a:cubicBezTo>
                    <a:pt x="125" y="62"/>
                    <a:pt x="125" y="0"/>
                    <a:pt x="125" y="0"/>
                  </a:cubicBezTo>
                  <a:cubicBezTo>
                    <a:pt x="94" y="0"/>
                    <a:pt x="94" y="0"/>
                    <a:pt x="63" y="0"/>
                  </a:cubicBezTo>
                  <a:cubicBezTo>
                    <a:pt x="32" y="0"/>
                    <a:pt x="0" y="0"/>
                    <a:pt x="0" y="31"/>
                  </a:cubicBezTo>
                  <a:cubicBezTo>
                    <a:pt x="0" y="62"/>
                    <a:pt x="32" y="94"/>
                    <a:pt x="32" y="125"/>
                  </a:cubicBezTo>
                  <a:cubicBezTo>
                    <a:pt x="63" y="125"/>
                    <a:pt x="94" y="156"/>
                    <a:pt x="94" y="156"/>
                  </a:cubicBezTo>
                  <a:cubicBezTo>
                    <a:pt x="125" y="187"/>
                    <a:pt x="125" y="219"/>
                    <a:pt x="125" y="250"/>
                  </a:cubicBezTo>
                  <a:cubicBezTo>
                    <a:pt x="125" y="250"/>
                    <a:pt x="157" y="281"/>
                    <a:pt x="188" y="312"/>
                  </a:cubicBezTo>
                  <a:cubicBezTo>
                    <a:pt x="219" y="312"/>
                    <a:pt x="250" y="281"/>
                    <a:pt x="250" y="250"/>
                  </a:cubicBezTo>
                  <a:cubicBezTo>
                    <a:pt x="250" y="219"/>
                    <a:pt x="219" y="219"/>
                    <a:pt x="188" y="219"/>
                  </a:cubicBezTo>
                  <a:cubicBezTo>
                    <a:pt x="188" y="219"/>
                    <a:pt x="188" y="219"/>
                    <a:pt x="188" y="187"/>
                  </a:cubicBezTo>
                  <a:cubicBezTo>
                    <a:pt x="188" y="156"/>
                    <a:pt x="219" y="156"/>
                    <a:pt x="188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48"/>
            <p:cNvSpPr>
              <a:spLocks noChangeArrowheads="1"/>
            </p:cNvSpPr>
            <p:nvPr/>
          </p:nvSpPr>
          <p:spPr bwMode="auto">
            <a:xfrm>
              <a:off x="5799" y="2989"/>
              <a:ext cx="77" cy="127"/>
            </a:xfrm>
            <a:custGeom>
              <a:avLst/>
              <a:gdLst>
                <a:gd name="T0" fmla="*/ 219 w 345"/>
                <a:gd name="T1" fmla="*/ 62 h 563"/>
                <a:gd name="T2" fmla="*/ 219 w 345"/>
                <a:gd name="T3" fmla="*/ 62 h 563"/>
                <a:gd name="T4" fmla="*/ 156 w 345"/>
                <a:gd name="T5" fmla="*/ 31 h 563"/>
                <a:gd name="T6" fmla="*/ 62 w 345"/>
                <a:gd name="T7" fmla="*/ 31 h 563"/>
                <a:gd name="T8" fmla="*/ 31 w 345"/>
                <a:gd name="T9" fmla="*/ 62 h 563"/>
                <a:gd name="T10" fmla="*/ 31 w 345"/>
                <a:gd name="T11" fmla="*/ 125 h 563"/>
                <a:gd name="T12" fmla="*/ 0 w 345"/>
                <a:gd name="T13" fmla="*/ 218 h 563"/>
                <a:gd name="T14" fmla="*/ 62 w 345"/>
                <a:gd name="T15" fmla="*/ 250 h 563"/>
                <a:gd name="T16" fmla="*/ 125 w 345"/>
                <a:gd name="T17" fmla="*/ 281 h 563"/>
                <a:gd name="T18" fmla="*/ 219 w 345"/>
                <a:gd name="T19" fmla="*/ 312 h 563"/>
                <a:gd name="T20" fmla="*/ 250 w 345"/>
                <a:gd name="T21" fmla="*/ 406 h 563"/>
                <a:gd name="T22" fmla="*/ 281 w 345"/>
                <a:gd name="T23" fmla="*/ 468 h 563"/>
                <a:gd name="T24" fmla="*/ 281 w 345"/>
                <a:gd name="T25" fmla="*/ 500 h 563"/>
                <a:gd name="T26" fmla="*/ 219 w 345"/>
                <a:gd name="T27" fmla="*/ 531 h 563"/>
                <a:gd name="T28" fmla="*/ 250 w 345"/>
                <a:gd name="T29" fmla="*/ 562 h 563"/>
                <a:gd name="T30" fmla="*/ 312 w 345"/>
                <a:gd name="T31" fmla="*/ 531 h 563"/>
                <a:gd name="T32" fmla="*/ 344 w 345"/>
                <a:gd name="T33" fmla="*/ 406 h 563"/>
                <a:gd name="T34" fmla="*/ 312 w 345"/>
                <a:gd name="T35" fmla="*/ 343 h 563"/>
                <a:gd name="T36" fmla="*/ 281 w 345"/>
                <a:gd name="T37" fmla="*/ 281 h 563"/>
                <a:gd name="T38" fmla="*/ 219 w 345"/>
                <a:gd name="T39" fmla="*/ 218 h 563"/>
                <a:gd name="T40" fmla="*/ 187 w 345"/>
                <a:gd name="T41" fmla="*/ 125 h 563"/>
                <a:gd name="T42" fmla="*/ 219 w 345"/>
                <a:gd name="T43" fmla="*/ 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5" h="563">
                  <a:moveTo>
                    <a:pt x="219" y="62"/>
                  </a:moveTo>
                  <a:lnTo>
                    <a:pt x="219" y="62"/>
                  </a:lnTo>
                  <a:cubicBezTo>
                    <a:pt x="250" y="62"/>
                    <a:pt x="187" y="31"/>
                    <a:pt x="156" y="31"/>
                  </a:cubicBezTo>
                  <a:cubicBezTo>
                    <a:pt x="125" y="0"/>
                    <a:pt x="62" y="0"/>
                    <a:pt x="62" y="31"/>
                  </a:cubicBezTo>
                  <a:lnTo>
                    <a:pt x="31" y="62"/>
                  </a:lnTo>
                  <a:cubicBezTo>
                    <a:pt x="31" y="93"/>
                    <a:pt x="31" y="93"/>
                    <a:pt x="31" y="125"/>
                  </a:cubicBezTo>
                  <a:cubicBezTo>
                    <a:pt x="31" y="156"/>
                    <a:pt x="0" y="187"/>
                    <a:pt x="0" y="218"/>
                  </a:cubicBezTo>
                  <a:cubicBezTo>
                    <a:pt x="0" y="218"/>
                    <a:pt x="31" y="250"/>
                    <a:pt x="62" y="250"/>
                  </a:cubicBezTo>
                  <a:lnTo>
                    <a:pt x="125" y="281"/>
                  </a:lnTo>
                  <a:cubicBezTo>
                    <a:pt x="156" y="281"/>
                    <a:pt x="187" y="312"/>
                    <a:pt x="219" y="312"/>
                  </a:cubicBezTo>
                  <a:cubicBezTo>
                    <a:pt x="219" y="312"/>
                    <a:pt x="250" y="375"/>
                    <a:pt x="250" y="406"/>
                  </a:cubicBezTo>
                  <a:cubicBezTo>
                    <a:pt x="250" y="437"/>
                    <a:pt x="250" y="468"/>
                    <a:pt x="281" y="468"/>
                  </a:cubicBezTo>
                  <a:cubicBezTo>
                    <a:pt x="281" y="468"/>
                    <a:pt x="281" y="468"/>
                    <a:pt x="281" y="500"/>
                  </a:cubicBezTo>
                  <a:cubicBezTo>
                    <a:pt x="250" y="500"/>
                    <a:pt x="250" y="531"/>
                    <a:pt x="219" y="531"/>
                  </a:cubicBezTo>
                  <a:cubicBezTo>
                    <a:pt x="219" y="531"/>
                    <a:pt x="219" y="562"/>
                    <a:pt x="250" y="562"/>
                  </a:cubicBezTo>
                  <a:cubicBezTo>
                    <a:pt x="281" y="562"/>
                    <a:pt x="312" y="562"/>
                    <a:pt x="312" y="531"/>
                  </a:cubicBezTo>
                  <a:cubicBezTo>
                    <a:pt x="344" y="500"/>
                    <a:pt x="344" y="468"/>
                    <a:pt x="344" y="406"/>
                  </a:cubicBezTo>
                  <a:cubicBezTo>
                    <a:pt x="344" y="375"/>
                    <a:pt x="312" y="343"/>
                    <a:pt x="312" y="343"/>
                  </a:cubicBezTo>
                  <a:cubicBezTo>
                    <a:pt x="312" y="312"/>
                    <a:pt x="281" y="281"/>
                    <a:pt x="281" y="281"/>
                  </a:cubicBezTo>
                  <a:cubicBezTo>
                    <a:pt x="250" y="250"/>
                    <a:pt x="219" y="218"/>
                    <a:pt x="219" y="218"/>
                  </a:cubicBezTo>
                  <a:cubicBezTo>
                    <a:pt x="187" y="187"/>
                    <a:pt x="187" y="156"/>
                    <a:pt x="187" y="125"/>
                  </a:cubicBezTo>
                  <a:cubicBezTo>
                    <a:pt x="219" y="125"/>
                    <a:pt x="219" y="93"/>
                    <a:pt x="219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49"/>
            <p:cNvSpPr>
              <a:spLocks noChangeArrowheads="1"/>
            </p:cNvSpPr>
            <p:nvPr/>
          </p:nvSpPr>
          <p:spPr bwMode="auto">
            <a:xfrm>
              <a:off x="6004" y="3286"/>
              <a:ext cx="42" cy="63"/>
            </a:xfrm>
            <a:custGeom>
              <a:avLst/>
              <a:gdLst>
                <a:gd name="T0" fmla="*/ 0 w 188"/>
                <a:gd name="T1" fmla="*/ 94 h 282"/>
                <a:gd name="T2" fmla="*/ 0 w 188"/>
                <a:gd name="T3" fmla="*/ 94 h 282"/>
                <a:gd name="T4" fmla="*/ 31 w 188"/>
                <a:gd name="T5" fmla="*/ 188 h 282"/>
                <a:gd name="T6" fmla="*/ 94 w 188"/>
                <a:gd name="T7" fmla="*/ 219 h 282"/>
                <a:gd name="T8" fmla="*/ 156 w 188"/>
                <a:gd name="T9" fmla="*/ 281 h 282"/>
                <a:gd name="T10" fmla="*/ 187 w 188"/>
                <a:gd name="T11" fmla="*/ 250 h 282"/>
                <a:gd name="T12" fmla="*/ 125 w 188"/>
                <a:gd name="T13" fmla="*/ 125 h 282"/>
                <a:gd name="T14" fmla="*/ 63 w 188"/>
                <a:gd name="T15" fmla="*/ 31 h 282"/>
                <a:gd name="T16" fmla="*/ 31 w 188"/>
                <a:gd name="T17" fmla="*/ 31 h 282"/>
                <a:gd name="T18" fmla="*/ 0 w 188"/>
                <a:gd name="T19" fmla="*/ 94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8" h="282">
                  <a:moveTo>
                    <a:pt x="0" y="94"/>
                  </a:moveTo>
                  <a:lnTo>
                    <a:pt x="0" y="94"/>
                  </a:lnTo>
                  <a:cubicBezTo>
                    <a:pt x="0" y="125"/>
                    <a:pt x="0" y="156"/>
                    <a:pt x="31" y="188"/>
                  </a:cubicBezTo>
                  <a:cubicBezTo>
                    <a:pt x="63" y="188"/>
                    <a:pt x="94" y="219"/>
                    <a:pt x="94" y="219"/>
                  </a:cubicBezTo>
                  <a:cubicBezTo>
                    <a:pt x="94" y="250"/>
                    <a:pt x="125" y="250"/>
                    <a:pt x="156" y="281"/>
                  </a:cubicBezTo>
                  <a:cubicBezTo>
                    <a:pt x="187" y="281"/>
                    <a:pt x="187" y="250"/>
                    <a:pt x="187" y="250"/>
                  </a:cubicBezTo>
                  <a:cubicBezTo>
                    <a:pt x="187" y="219"/>
                    <a:pt x="156" y="188"/>
                    <a:pt x="125" y="125"/>
                  </a:cubicBezTo>
                  <a:cubicBezTo>
                    <a:pt x="94" y="94"/>
                    <a:pt x="63" y="31"/>
                    <a:pt x="63" y="31"/>
                  </a:cubicBezTo>
                  <a:cubicBezTo>
                    <a:pt x="31" y="0"/>
                    <a:pt x="31" y="0"/>
                    <a:pt x="31" y="31"/>
                  </a:cubicBezTo>
                  <a:cubicBezTo>
                    <a:pt x="31" y="31"/>
                    <a:pt x="0" y="63"/>
                    <a:pt x="0" y="9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50"/>
            <p:cNvSpPr>
              <a:spLocks noChangeArrowheads="1"/>
            </p:cNvSpPr>
            <p:nvPr/>
          </p:nvSpPr>
          <p:spPr bwMode="auto">
            <a:xfrm>
              <a:off x="5905" y="3131"/>
              <a:ext cx="105" cy="98"/>
            </a:xfrm>
            <a:custGeom>
              <a:avLst/>
              <a:gdLst>
                <a:gd name="T0" fmla="*/ 406 w 469"/>
                <a:gd name="T1" fmla="*/ 343 h 438"/>
                <a:gd name="T2" fmla="*/ 406 w 469"/>
                <a:gd name="T3" fmla="*/ 343 h 438"/>
                <a:gd name="T4" fmla="*/ 343 w 469"/>
                <a:gd name="T5" fmla="*/ 312 h 438"/>
                <a:gd name="T6" fmla="*/ 281 w 469"/>
                <a:gd name="T7" fmla="*/ 312 h 438"/>
                <a:gd name="T8" fmla="*/ 249 w 469"/>
                <a:gd name="T9" fmla="*/ 218 h 438"/>
                <a:gd name="T10" fmla="*/ 187 w 469"/>
                <a:gd name="T11" fmla="*/ 93 h 438"/>
                <a:gd name="T12" fmla="*/ 62 w 469"/>
                <a:gd name="T13" fmla="*/ 0 h 438"/>
                <a:gd name="T14" fmla="*/ 0 w 469"/>
                <a:gd name="T15" fmla="*/ 31 h 438"/>
                <a:gd name="T16" fmla="*/ 31 w 469"/>
                <a:gd name="T17" fmla="*/ 62 h 438"/>
                <a:gd name="T18" fmla="*/ 62 w 469"/>
                <a:gd name="T19" fmla="*/ 125 h 438"/>
                <a:gd name="T20" fmla="*/ 93 w 469"/>
                <a:gd name="T21" fmla="*/ 187 h 438"/>
                <a:gd name="T22" fmla="*/ 125 w 469"/>
                <a:gd name="T23" fmla="*/ 281 h 438"/>
                <a:gd name="T24" fmla="*/ 187 w 469"/>
                <a:gd name="T25" fmla="*/ 343 h 438"/>
                <a:gd name="T26" fmla="*/ 218 w 469"/>
                <a:gd name="T27" fmla="*/ 406 h 438"/>
                <a:gd name="T28" fmla="*/ 375 w 469"/>
                <a:gd name="T29" fmla="*/ 437 h 438"/>
                <a:gd name="T30" fmla="*/ 437 w 469"/>
                <a:gd name="T31" fmla="*/ 406 h 438"/>
                <a:gd name="T32" fmla="*/ 406 w 469"/>
                <a:gd name="T33" fmla="*/ 34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9" h="438">
                  <a:moveTo>
                    <a:pt x="406" y="343"/>
                  </a:moveTo>
                  <a:lnTo>
                    <a:pt x="406" y="343"/>
                  </a:lnTo>
                  <a:cubicBezTo>
                    <a:pt x="406" y="343"/>
                    <a:pt x="375" y="312"/>
                    <a:pt x="343" y="312"/>
                  </a:cubicBezTo>
                  <a:cubicBezTo>
                    <a:pt x="312" y="312"/>
                    <a:pt x="281" y="312"/>
                    <a:pt x="281" y="312"/>
                  </a:cubicBezTo>
                  <a:cubicBezTo>
                    <a:pt x="281" y="281"/>
                    <a:pt x="249" y="250"/>
                    <a:pt x="249" y="218"/>
                  </a:cubicBezTo>
                  <a:cubicBezTo>
                    <a:pt x="249" y="187"/>
                    <a:pt x="218" y="125"/>
                    <a:pt x="187" y="93"/>
                  </a:cubicBezTo>
                  <a:cubicBezTo>
                    <a:pt x="156" y="31"/>
                    <a:pt x="93" y="0"/>
                    <a:pt x="62" y="0"/>
                  </a:cubicBezTo>
                  <a:cubicBezTo>
                    <a:pt x="31" y="0"/>
                    <a:pt x="0" y="0"/>
                    <a:pt x="0" y="31"/>
                  </a:cubicBezTo>
                  <a:cubicBezTo>
                    <a:pt x="0" y="31"/>
                    <a:pt x="0" y="62"/>
                    <a:pt x="31" y="62"/>
                  </a:cubicBezTo>
                  <a:cubicBezTo>
                    <a:pt x="31" y="62"/>
                    <a:pt x="62" y="93"/>
                    <a:pt x="62" y="125"/>
                  </a:cubicBezTo>
                  <a:cubicBezTo>
                    <a:pt x="93" y="125"/>
                    <a:pt x="93" y="156"/>
                    <a:pt x="93" y="187"/>
                  </a:cubicBezTo>
                  <a:cubicBezTo>
                    <a:pt x="93" y="218"/>
                    <a:pt x="125" y="250"/>
                    <a:pt x="125" y="281"/>
                  </a:cubicBezTo>
                  <a:cubicBezTo>
                    <a:pt x="156" y="281"/>
                    <a:pt x="156" y="312"/>
                    <a:pt x="187" y="343"/>
                  </a:cubicBezTo>
                  <a:cubicBezTo>
                    <a:pt x="187" y="343"/>
                    <a:pt x="218" y="375"/>
                    <a:pt x="218" y="406"/>
                  </a:cubicBezTo>
                  <a:cubicBezTo>
                    <a:pt x="249" y="406"/>
                    <a:pt x="312" y="437"/>
                    <a:pt x="375" y="437"/>
                  </a:cubicBezTo>
                  <a:cubicBezTo>
                    <a:pt x="437" y="437"/>
                    <a:pt x="468" y="437"/>
                    <a:pt x="437" y="406"/>
                  </a:cubicBezTo>
                  <a:cubicBezTo>
                    <a:pt x="437" y="375"/>
                    <a:pt x="406" y="343"/>
                    <a:pt x="406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51"/>
            <p:cNvSpPr>
              <a:spLocks noChangeArrowheads="1"/>
            </p:cNvSpPr>
            <p:nvPr/>
          </p:nvSpPr>
          <p:spPr bwMode="auto">
            <a:xfrm>
              <a:off x="5458" y="2875"/>
              <a:ext cx="49" cy="105"/>
            </a:xfrm>
            <a:custGeom>
              <a:avLst/>
              <a:gdLst>
                <a:gd name="T0" fmla="*/ 62 w 220"/>
                <a:gd name="T1" fmla="*/ 343 h 469"/>
                <a:gd name="T2" fmla="*/ 62 w 220"/>
                <a:gd name="T3" fmla="*/ 343 h 469"/>
                <a:gd name="T4" fmla="*/ 0 w 220"/>
                <a:gd name="T5" fmla="*/ 406 h 469"/>
                <a:gd name="T6" fmla="*/ 0 w 220"/>
                <a:gd name="T7" fmla="*/ 437 h 469"/>
                <a:gd name="T8" fmla="*/ 94 w 220"/>
                <a:gd name="T9" fmla="*/ 468 h 469"/>
                <a:gd name="T10" fmla="*/ 156 w 220"/>
                <a:gd name="T11" fmla="*/ 437 h 469"/>
                <a:gd name="T12" fmla="*/ 219 w 220"/>
                <a:gd name="T13" fmla="*/ 375 h 469"/>
                <a:gd name="T14" fmla="*/ 219 w 220"/>
                <a:gd name="T15" fmla="*/ 343 h 469"/>
                <a:gd name="T16" fmla="*/ 219 w 220"/>
                <a:gd name="T17" fmla="*/ 312 h 469"/>
                <a:gd name="T18" fmla="*/ 219 w 220"/>
                <a:gd name="T19" fmla="*/ 187 h 469"/>
                <a:gd name="T20" fmla="*/ 219 w 220"/>
                <a:gd name="T21" fmla="*/ 156 h 469"/>
                <a:gd name="T22" fmla="*/ 219 w 220"/>
                <a:gd name="T23" fmla="*/ 93 h 469"/>
                <a:gd name="T24" fmla="*/ 187 w 220"/>
                <a:gd name="T25" fmla="*/ 31 h 469"/>
                <a:gd name="T26" fmla="*/ 125 w 220"/>
                <a:gd name="T27" fmla="*/ 31 h 469"/>
                <a:gd name="T28" fmla="*/ 125 w 220"/>
                <a:gd name="T29" fmla="*/ 93 h 469"/>
                <a:gd name="T30" fmla="*/ 156 w 220"/>
                <a:gd name="T31" fmla="*/ 156 h 469"/>
                <a:gd name="T32" fmla="*/ 125 w 220"/>
                <a:gd name="T33" fmla="*/ 218 h 469"/>
                <a:gd name="T34" fmla="*/ 94 w 220"/>
                <a:gd name="T35" fmla="*/ 281 h 469"/>
                <a:gd name="T36" fmla="*/ 94 w 220"/>
                <a:gd name="T37" fmla="*/ 312 h 469"/>
                <a:gd name="T38" fmla="*/ 62 w 220"/>
                <a:gd name="T39" fmla="*/ 34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0" h="469">
                  <a:moveTo>
                    <a:pt x="62" y="343"/>
                  </a:moveTo>
                  <a:lnTo>
                    <a:pt x="62" y="343"/>
                  </a:lnTo>
                  <a:cubicBezTo>
                    <a:pt x="31" y="343"/>
                    <a:pt x="0" y="375"/>
                    <a:pt x="0" y="406"/>
                  </a:cubicBezTo>
                  <a:lnTo>
                    <a:pt x="0" y="437"/>
                  </a:lnTo>
                  <a:cubicBezTo>
                    <a:pt x="31" y="468"/>
                    <a:pt x="62" y="468"/>
                    <a:pt x="94" y="468"/>
                  </a:cubicBezTo>
                  <a:cubicBezTo>
                    <a:pt x="125" y="468"/>
                    <a:pt x="156" y="437"/>
                    <a:pt x="156" y="437"/>
                  </a:cubicBezTo>
                  <a:cubicBezTo>
                    <a:pt x="156" y="406"/>
                    <a:pt x="187" y="375"/>
                    <a:pt x="219" y="375"/>
                  </a:cubicBezTo>
                  <a:cubicBezTo>
                    <a:pt x="219" y="375"/>
                    <a:pt x="219" y="375"/>
                    <a:pt x="219" y="343"/>
                  </a:cubicBezTo>
                  <a:cubicBezTo>
                    <a:pt x="219" y="312"/>
                    <a:pt x="219" y="312"/>
                    <a:pt x="219" y="312"/>
                  </a:cubicBezTo>
                  <a:cubicBezTo>
                    <a:pt x="219" y="250"/>
                    <a:pt x="219" y="187"/>
                    <a:pt x="219" y="187"/>
                  </a:cubicBezTo>
                  <a:cubicBezTo>
                    <a:pt x="219" y="187"/>
                    <a:pt x="219" y="187"/>
                    <a:pt x="219" y="156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93"/>
                    <a:pt x="219" y="62"/>
                    <a:pt x="187" y="31"/>
                  </a:cubicBezTo>
                  <a:cubicBezTo>
                    <a:pt x="156" y="0"/>
                    <a:pt x="156" y="0"/>
                    <a:pt x="125" y="31"/>
                  </a:cubicBezTo>
                  <a:cubicBezTo>
                    <a:pt x="125" y="62"/>
                    <a:pt x="125" y="93"/>
                    <a:pt x="125" y="93"/>
                  </a:cubicBezTo>
                  <a:cubicBezTo>
                    <a:pt x="156" y="125"/>
                    <a:pt x="156" y="125"/>
                    <a:pt x="156" y="156"/>
                  </a:cubicBezTo>
                  <a:cubicBezTo>
                    <a:pt x="125" y="156"/>
                    <a:pt x="125" y="187"/>
                    <a:pt x="125" y="218"/>
                  </a:cubicBezTo>
                  <a:cubicBezTo>
                    <a:pt x="94" y="250"/>
                    <a:pt x="94" y="281"/>
                    <a:pt x="94" y="281"/>
                  </a:cubicBezTo>
                  <a:cubicBezTo>
                    <a:pt x="125" y="281"/>
                    <a:pt x="125" y="312"/>
                    <a:pt x="94" y="312"/>
                  </a:cubicBezTo>
                  <a:cubicBezTo>
                    <a:pt x="94" y="343"/>
                    <a:pt x="62" y="343"/>
                    <a:pt x="62" y="34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52"/>
            <p:cNvSpPr>
              <a:spLocks noChangeArrowheads="1"/>
            </p:cNvSpPr>
            <p:nvPr/>
          </p:nvSpPr>
          <p:spPr bwMode="auto">
            <a:xfrm>
              <a:off x="966" y="3563"/>
              <a:ext cx="28" cy="28"/>
            </a:xfrm>
            <a:custGeom>
              <a:avLst/>
              <a:gdLst>
                <a:gd name="T0" fmla="*/ 63 w 126"/>
                <a:gd name="T1" fmla="*/ 0 h 126"/>
                <a:gd name="T2" fmla="*/ 63 w 126"/>
                <a:gd name="T3" fmla="*/ 0 h 126"/>
                <a:gd name="T4" fmla="*/ 0 w 126"/>
                <a:gd name="T5" fmla="*/ 62 h 126"/>
                <a:gd name="T6" fmla="*/ 94 w 126"/>
                <a:gd name="T7" fmla="*/ 125 h 126"/>
                <a:gd name="T8" fmla="*/ 125 w 126"/>
                <a:gd name="T9" fmla="*/ 62 h 126"/>
                <a:gd name="T10" fmla="*/ 63 w 126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126">
                  <a:moveTo>
                    <a:pt x="63" y="0"/>
                  </a:moveTo>
                  <a:lnTo>
                    <a:pt x="63" y="0"/>
                  </a:lnTo>
                  <a:cubicBezTo>
                    <a:pt x="0" y="0"/>
                    <a:pt x="0" y="31"/>
                    <a:pt x="0" y="62"/>
                  </a:cubicBezTo>
                  <a:cubicBezTo>
                    <a:pt x="0" y="94"/>
                    <a:pt x="32" y="125"/>
                    <a:pt x="94" y="125"/>
                  </a:cubicBezTo>
                  <a:cubicBezTo>
                    <a:pt x="125" y="125"/>
                    <a:pt x="125" y="94"/>
                    <a:pt x="125" y="62"/>
                  </a:cubicBezTo>
                  <a:cubicBezTo>
                    <a:pt x="125" y="31"/>
                    <a:pt x="94" y="0"/>
                    <a:pt x="6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53"/>
            <p:cNvSpPr>
              <a:spLocks noChangeArrowheads="1"/>
            </p:cNvSpPr>
            <p:nvPr/>
          </p:nvSpPr>
          <p:spPr bwMode="auto">
            <a:xfrm>
              <a:off x="888" y="3527"/>
              <a:ext cx="42" cy="35"/>
            </a:xfrm>
            <a:custGeom>
              <a:avLst/>
              <a:gdLst>
                <a:gd name="T0" fmla="*/ 93 w 188"/>
                <a:gd name="T1" fmla="*/ 0 h 157"/>
                <a:gd name="T2" fmla="*/ 93 w 188"/>
                <a:gd name="T3" fmla="*/ 0 h 157"/>
                <a:gd name="T4" fmla="*/ 0 w 188"/>
                <a:gd name="T5" fmla="*/ 31 h 157"/>
                <a:gd name="T6" fmla="*/ 125 w 188"/>
                <a:gd name="T7" fmla="*/ 125 h 157"/>
                <a:gd name="T8" fmla="*/ 187 w 188"/>
                <a:gd name="T9" fmla="*/ 93 h 157"/>
                <a:gd name="T10" fmla="*/ 93 w 188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157">
                  <a:moveTo>
                    <a:pt x="93" y="0"/>
                  </a:moveTo>
                  <a:lnTo>
                    <a:pt x="93" y="0"/>
                  </a:lnTo>
                  <a:cubicBezTo>
                    <a:pt x="31" y="0"/>
                    <a:pt x="0" y="0"/>
                    <a:pt x="0" y="31"/>
                  </a:cubicBezTo>
                  <a:cubicBezTo>
                    <a:pt x="31" y="62"/>
                    <a:pt x="62" y="93"/>
                    <a:pt x="125" y="125"/>
                  </a:cubicBezTo>
                  <a:cubicBezTo>
                    <a:pt x="156" y="156"/>
                    <a:pt x="187" y="156"/>
                    <a:pt x="187" y="93"/>
                  </a:cubicBezTo>
                  <a:cubicBezTo>
                    <a:pt x="187" y="62"/>
                    <a:pt x="125" y="0"/>
                    <a:pt x="9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54"/>
            <p:cNvSpPr>
              <a:spLocks noChangeArrowheads="1"/>
            </p:cNvSpPr>
            <p:nvPr/>
          </p:nvSpPr>
          <p:spPr bwMode="auto">
            <a:xfrm>
              <a:off x="824" y="3442"/>
              <a:ext cx="70" cy="63"/>
            </a:xfrm>
            <a:custGeom>
              <a:avLst/>
              <a:gdLst>
                <a:gd name="T0" fmla="*/ 282 w 314"/>
                <a:gd name="T1" fmla="*/ 187 h 282"/>
                <a:gd name="T2" fmla="*/ 282 w 314"/>
                <a:gd name="T3" fmla="*/ 187 h 282"/>
                <a:gd name="T4" fmla="*/ 282 w 314"/>
                <a:gd name="T5" fmla="*/ 93 h 282"/>
                <a:gd name="T6" fmla="*/ 219 w 314"/>
                <a:gd name="T7" fmla="*/ 31 h 282"/>
                <a:gd name="T8" fmla="*/ 94 w 314"/>
                <a:gd name="T9" fmla="*/ 31 h 282"/>
                <a:gd name="T10" fmla="*/ 32 w 314"/>
                <a:gd name="T11" fmla="*/ 125 h 282"/>
                <a:gd name="T12" fmla="*/ 32 w 314"/>
                <a:gd name="T13" fmla="*/ 187 h 282"/>
                <a:gd name="T14" fmla="*/ 125 w 314"/>
                <a:gd name="T15" fmla="*/ 250 h 282"/>
                <a:gd name="T16" fmla="*/ 250 w 314"/>
                <a:gd name="T17" fmla="*/ 250 h 282"/>
                <a:gd name="T18" fmla="*/ 282 w 314"/>
                <a:gd name="T19" fmla="*/ 187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82">
                  <a:moveTo>
                    <a:pt x="282" y="187"/>
                  </a:moveTo>
                  <a:lnTo>
                    <a:pt x="282" y="187"/>
                  </a:lnTo>
                  <a:cubicBezTo>
                    <a:pt x="250" y="156"/>
                    <a:pt x="250" y="125"/>
                    <a:pt x="282" y="93"/>
                  </a:cubicBezTo>
                  <a:cubicBezTo>
                    <a:pt x="282" y="93"/>
                    <a:pt x="282" y="62"/>
                    <a:pt x="219" y="31"/>
                  </a:cubicBezTo>
                  <a:cubicBezTo>
                    <a:pt x="188" y="0"/>
                    <a:pt x="125" y="31"/>
                    <a:pt x="94" y="31"/>
                  </a:cubicBezTo>
                  <a:cubicBezTo>
                    <a:pt x="94" y="62"/>
                    <a:pt x="32" y="93"/>
                    <a:pt x="32" y="125"/>
                  </a:cubicBezTo>
                  <a:cubicBezTo>
                    <a:pt x="0" y="125"/>
                    <a:pt x="0" y="156"/>
                    <a:pt x="32" y="187"/>
                  </a:cubicBezTo>
                  <a:cubicBezTo>
                    <a:pt x="63" y="187"/>
                    <a:pt x="94" y="218"/>
                    <a:pt x="125" y="250"/>
                  </a:cubicBezTo>
                  <a:cubicBezTo>
                    <a:pt x="125" y="250"/>
                    <a:pt x="188" y="281"/>
                    <a:pt x="250" y="250"/>
                  </a:cubicBezTo>
                  <a:cubicBezTo>
                    <a:pt x="282" y="250"/>
                    <a:pt x="313" y="218"/>
                    <a:pt x="282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55"/>
            <p:cNvSpPr>
              <a:spLocks noChangeArrowheads="1"/>
            </p:cNvSpPr>
            <p:nvPr/>
          </p:nvSpPr>
          <p:spPr bwMode="auto">
            <a:xfrm>
              <a:off x="739" y="3407"/>
              <a:ext cx="84" cy="49"/>
            </a:xfrm>
            <a:custGeom>
              <a:avLst/>
              <a:gdLst>
                <a:gd name="T0" fmla="*/ 375 w 376"/>
                <a:gd name="T1" fmla="*/ 63 h 220"/>
                <a:gd name="T2" fmla="*/ 375 w 376"/>
                <a:gd name="T3" fmla="*/ 63 h 220"/>
                <a:gd name="T4" fmla="*/ 282 w 376"/>
                <a:gd name="T5" fmla="*/ 32 h 220"/>
                <a:gd name="T6" fmla="*/ 157 w 376"/>
                <a:gd name="T7" fmla="*/ 63 h 220"/>
                <a:gd name="T8" fmla="*/ 32 w 376"/>
                <a:gd name="T9" fmla="*/ 94 h 220"/>
                <a:gd name="T10" fmla="*/ 32 w 376"/>
                <a:gd name="T11" fmla="*/ 157 h 220"/>
                <a:gd name="T12" fmla="*/ 125 w 376"/>
                <a:gd name="T13" fmla="*/ 219 h 220"/>
                <a:gd name="T14" fmla="*/ 250 w 376"/>
                <a:gd name="T15" fmla="*/ 188 h 220"/>
                <a:gd name="T16" fmla="*/ 344 w 376"/>
                <a:gd name="T17" fmla="*/ 157 h 220"/>
                <a:gd name="T18" fmla="*/ 375 w 376"/>
                <a:gd name="T19" fmla="*/ 6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6" h="220">
                  <a:moveTo>
                    <a:pt x="375" y="63"/>
                  </a:moveTo>
                  <a:lnTo>
                    <a:pt x="375" y="63"/>
                  </a:lnTo>
                  <a:cubicBezTo>
                    <a:pt x="375" y="32"/>
                    <a:pt x="313" y="0"/>
                    <a:pt x="282" y="32"/>
                  </a:cubicBezTo>
                  <a:cubicBezTo>
                    <a:pt x="250" y="32"/>
                    <a:pt x="188" y="63"/>
                    <a:pt x="157" y="63"/>
                  </a:cubicBezTo>
                  <a:cubicBezTo>
                    <a:pt x="94" y="63"/>
                    <a:pt x="63" y="94"/>
                    <a:pt x="32" y="94"/>
                  </a:cubicBezTo>
                  <a:cubicBezTo>
                    <a:pt x="0" y="94"/>
                    <a:pt x="0" y="125"/>
                    <a:pt x="32" y="157"/>
                  </a:cubicBezTo>
                  <a:cubicBezTo>
                    <a:pt x="63" y="188"/>
                    <a:pt x="125" y="219"/>
                    <a:pt x="125" y="219"/>
                  </a:cubicBezTo>
                  <a:cubicBezTo>
                    <a:pt x="157" y="219"/>
                    <a:pt x="219" y="188"/>
                    <a:pt x="250" y="188"/>
                  </a:cubicBezTo>
                  <a:cubicBezTo>
                    <a:pt x="282" y="188"/>
                    <a:pt x="313" y="188"/>
                    <a:pt x="344" y="157"/>
                  </a:cubicBezTo>
                  <a:cubicBezTo>
                    <a:pt x="375" y="157"/>
                    <a:pt x="375" y="94"/>
                    <a:pt x="375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56"/>
            <p:cNvSpPr>
              <a:spLocks noChangeArrowheads="1"/>
            </p:cNvSpPr>
            <p:nvPr/>
          </p:nvSpPr>
          <p:spPr bwMode="auto">
            <a:xfrm>
              <a:off x="696" y="3456"/>
              <a:ext cx="56" cy="35"/>
            </a:xfrm>
            <a:custGeom>
              <a:avLst/>
              <a:gdLst>
                <a:gd name="T0" fmla="*/ 219 w 251"/>
                <a:gd name="T1" fmla="*/ 63 h 157"/>
                <a:gd name="T2" fmla="*/ 219 w 251"/>
                <a:gd name="T3" fmla="*/ 63 h 157"/>
                <a:gd name="T4" fmla="*/ 125 w 251"/>
                <a:gd name="T5" fmla="*/ 31 h 157"/>
                <a:gd name="T6" fmla="*/ 31 w 251"/>
                <a:gd name="T7" fmla="*/ 0 h 157"/>
                <a:gd name="T8" fmla="*/ 0 w 251"/>
                <a:gd name="T9" fmla="*/ 31 h 157"/>
                <a:gd name="T10" fmla="*/ 62 w 251"/>
                <a:gd name="T11" fmla="*/ 125 h 157"/>
                <a:gd name="T12" fmla="*/ 156 w 251"/>
                <a:gd name="T13" fmla="*/ 156 h 157"/>
                <a:gd name="T14" fmla="*/ 250 w 251"/>
                <a:gd name="T15" fmla="*/ 94 h 157"/>
                <a:gd name="T16" fmla="*/ 219 w 251"/>
                <a:gd name="T17" fmla="*/ 6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7">
                  <a:moveTo>
                    <a:pt x="219" y="63"/>
                  </a:moveTo>
                  <a:lnTo>
                    <a:pt x="219" y="63"/>
                  </a:lnTo>
                  <a:cubicBezTo>
                    <a:pt x="187" y="63"/>
                    <a:pt x="156" y="31"/>
                    <a:pt x="125" y="31"/>
                  </a:cubicBezTo>
                  <a:cubicBezTo>
                    <a:pt x="94" y="0"/>
                    <a:pt x="62" y="0"/>
                    <a:pt x="31" y="0"/>
                  </a:cubicBezTo>
                  <a:cubicBezTo>
                    <a:pt x="0" y="0"/>
                    <a:pt x="0" y="0"/>
                    <a:pt x="0" y="31"/>
                  </a:cubicBezTo>
                  <a:cubicBezTo>
                    <a:pt x="31" y="63"/>
                    <a:pt x="31" y="94"/>
                    <a:pt x="62" y="125"/>
                  </a:cubicBezTo>
                  <a:cubicBezTo>
                    <a:pt x="62" y="125"/>
                    <a:pt x="94" y="156"/>
                    <a:pt x="156" y="156"/>
                  </a:cubicBezTo>
                  <a:cubicBezTo>
                    <a:pt x="219" y="156"/>
                    <a:pt x="250" y="156"/>
                    <a:pt x="250" y="94"/>
                  </a:cubicBezTo>
                  <a:cubicBezTo>
                    <a:pt x="250" y="63"/>
                    <a:pt x="219" y="63"/>
                    <a:pt x="219" y="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57"/>
            <p:cNvSpPr>
              <a:spLocks noChangeArrowheads="1"/>
            </p:cNvSpPr>
            <p:nvPr/>
          </p:nvSpPr>
          <p:spPr bwMode="auto">
            <a:xfrm>
              <a:off x="881" y="3315"/>
              <a:ext cx="49" cy="56"/>
            </a:xfrm>
            <a:custGeom>
              <a:avLst/>
              <a:gdLst>
                <a:gd name="T0" fmla="*/ 157 w 220"/>
                <a:gd name="T1" fmla="*/ 219 h 251"/>
                <a:gd name="T2" fmla="*/ 157 w 220"/>
                <a:gd name="T3" fmla="*/ 219 h 251"/>
                <a:gd name="T4" fmla="*/ 188 w 220"/>
                <a:gd name="T5" fmla="*/ 219 h 251"/>
                <a:gd name="T6" fmla="*/ 188 w 220"/>
                <a:gd name="T7" fmla="*/ 156 h 251"/>
                <a:gd name="T8" fmla="*/ 157 w 220"/>
                <a:gd name="T9" fmla="*/ 94 h 251"/>
                <a:gd name="T10" fmla="*/ 63 w 220"/>
                <a:gd name="T11" fmla="*/ 31 h 251"/>
                <a:gd name="T12" fmla="*/ 0 w 220"/>
                <a:gd name="T13" fmla="*/ 63 h 251"/>
                <a:gd name="T14" fmla="*/ 32 w 220"/>
                <a:gd name="T15" fmla="*/ 156 h 251"/>
                <a:gd name="T16" fmla="*/ 157 w 220"/>
                <a:gd name="T17" fmla="*/ 21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0" h="251">
                  <a:moveTo>
                    <a:pt x="157" y="219"/>
                  </a:moveTo>
                  <a:lnTo>
                    <a:pt x="157" y="219"/>
                  </a:lnTo>
                  <a:cubicBezTo>
                    <a:pt x="188" y="250"/>
                    <a:pt x="219" y="250"/>
                    <a:pt x="188" y="219"/>
                  </a:cubicBezTo>
                  <a:cubicBezTo>
                    <a:pt x="188" y="188"/>
                    <a:pt x="188" y="156"/>
                    <a:pt x="188" y="156"/>
                  </a:cubicBezTo>
                  <a:cubicBezTo>
                    <a:pt x="188" y="156"/>
                    <a:pt x="188" y="156"/>
                    <a:pt x="157" y="94"/>
                  </a:cubicBezTo>
                  <a:cubicBezTo>
                    <a:pt x="157" y="63"/>
                    <a:pt x="94" y="31"/>
                    <a:pt x="63" y="31"/>
                  </a:cubicBezTo>
                  <a:cubicBezTo>
                    <a:pt x="32" y="0"/>
                    <a:pt x="0" y="31"/>
                    <a:pt x="0" y="63"/>
                  </a:cubicBezTo>
                  <a:cubicBezTo>
                    <a:pt x="0" y="94"/>
                    <a:pt x="32" y="156"/>
                    <a:pt x="32" y="156"/>
                  </a:cubicBezTo>
                  <a:cubicBezTo>
                    <a:pt x="63" y="188"/>
                    <a:pt x="125" y="219"/>
                    <a:pt x="157" y="21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58"/>
            <p:cNvSpPr>
              <a:spLocks noChangeArrowheads="1"/>
            </p:cNvSpPr>
            <p:nvPr/>
          </p:nvSpPr>
          <p:spPr bwMode="auto">
            <a:xfrm>
              <a:off x="562" y="2819"/>
              <a:ext cx="106" cy="91"/>
            </a:xfrm>
            <a:custGeom>
              <a:avLst/>
              <a:gdLst>
                <a:gd name="T0" fmla="*/ 438 w 470"/>
                <a:gd name="T1" fmla="*/ 187 h 407"/>
                <a:gd name="T2" fmla="*/ 438 w 470"/>
                <a:gd name="T3" fmla="*/ 187 h 407"/>
                <a:gd name="T4" fmla="*/ 313 w 470"/>
                <a:gd name="T5" fmla="*/ 93 h 407"/>
                <a:gd name="T6" fmla="*/ 156 w 470"/>
                <a:gd name="T7" fmla="*/ 31 h 407"/>
                <a:gd name="T8" fmla="*/ 31 w 470"/>
                <a:gd name="T9" fmla="*/ 0 h 407"/>
                <a:gd name="T10" fmla="*/ 31 w 470"/>
                <a:gd name="T11" fmla="*/ 62 h 407"/>
                <a:gd name="T12" fmla="*/ 156 w 470"/>
                <a:gd name="T13" fmla="*/ 125 h 407"/>
                <a:gd name="T14" fmla="*/ 250 w 470"/>
                <a:gd name="T15" fmla="*/ 187 h 407"/>
                <a:gd name="T16" fmla="*/ 313 w 470"/>
                <a:gd name="T17" fmla="*/ 250 h 407"/>
                <a:gd name="T18" fmla="*/ 375 w 470"/>
                <a:gd name="T19" fmla="*/ 343 h 407"/>
                <a:gd name="T20" fmla="*/ 438 w 470"/>
                <a:gd name="T21" fmla="*/ 375 h 407"/>
                <a:gd name="T22" fmla="*/ 469 w 470"/>
                <a:gd name="T23" fmla="*/ 312 h 407"/>
                <a:gd name="T24" fmla="*/ 438 w 470"/>
                <a:gd name="T25" fmla="*/ 18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0" h="407">
                  <a:moveTo>
                    <a:pt x="438" y="187"/>
                  </a:moveTo>
                  <a:lnTo>
                    <a:pt x="438" y="187"/>
                  </a:lnTo>
                  <a:cubicBezTo>
                    <a:pt x="406" y="156"/>
                    <a:pt x="375" y="125"/>
                    <a:pt x="313" y="93"/>
                  </a:cubicBezTo>
                  <a:cubicBezTo>
                    <a:pt x="281" y="93"/>
                    <a:pt x="219" y="31"/>
                    <a:pt x="156" y="31"/>
                  </a:cubicBezTo>
                  <a:cubicBezTo>
                    <a:pt x="125" y="0"/>
                    <a:pt x="63" y="0"/>
                    <a:pt x="31" y="0"/>
                  </a:cubicBezTo>
                  <a:cubicBezTo>
                    <a:pt x="0" y="0"/>
                    <a:pt x="0" y="31"/>
                    <a:pt x="31" y="62"/>
                  </a:cubicBezTo>
                  <a:cubicBezTo>
                    <a:pt x="63" y="93"/>
                    <a:pt x="125" y="125"/>
                    <a:pt x="156" y="125"/>
                  </a:cubicBezTo>
                  <a:cubicBezTo>
                    <a:pt x="188" y="125"/>
                    <a:pt x="250" y="156"/>
                    <a:pt x="250" y="187"/>
                  </a:cubicBezTo>
                  <a:cubicBezTo>
                    <a:pt x="281" y="187"/>
                    <a:pt x="281" y="218"/>
                    <a:pt x="313" y="250"/>
                  </a:cubicBezTo>
                  <a:cubicBezTo>
                    <a:pt x="344" y="250"/>
                    <a:pt x="344" y="281"/>
                    <a:pt x="375" y="343"/>
                  </a:cubicBezTo>
                  <a:cubicBezTo>
                    <a:pt x="375" y="375"/>
                    <a:pt x="406" y="406"/>
                    <a:pt x="438" y="375"/>
                  </a:cubicBezTo>
                  <a:cubicBezTo>
                    <a:pt x="469" y="375"/>
                    <a:pt x="469" y="343"/>
                    <a:pt x="469" y="312"/>
                  </a:cubicBezTo>
                  <a:cubicBezTo>
                    <a:pt x="469" y="281"/>
                    <a:pt x="438" y="218"/>
                    <a:pt x="438" y="18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59"/>
            <p:cNvSpPr>
              <a:spLocks noChangeArrowheads="1"/>
            </p:cNvSpPr>
            <p:nvPr/>
          </p:nvSpPr>
          <p:spPr bwMode="auto">
            <a:xfrm>
              <a:off x="1660" y="3159"/>
              <a:ext cx="56" cy="56"/>
            </a:xfrm>
            <a:custGeom>
              <a:avLst/>
              <a:gdLst>
                <a:gd name="T0" fmla="*/ 187 w 251"/>
                <a:gd name="T1" fmla="*/ 62 h 251"/>
                <a:gd name="T2" fmla="*/ 187 w 251"/>
                <a:gd name="T3" fmla="*/ 62 h 251"/>
                <a:gd name="T4" fmla="*/ 62 w 251"/>
                <a:gd name="T5" fmla="*/ 0 h 251"/>
                <a:gd name="T6" fmla="*/ 31 w 251"/>
                <a:gd name="T7" fmla="*/ 31 h 251"/>
                <a:gd name="T8" fmla="*/ 62 w 251"/>
                <a:gd name="T9" fmla="*/ 93 h 251"/>
                <a:gd name="T10" fmla="*/ 62 w 251"/>
                <a:gd name="T11" fmla="*/ 156 h 251"/>
                <a:gd name="T12" fmla="*/ 156 w 251"/>
                <a:gd name="T13" fmla="*/ 250 h 251"/>
                <a:gd name="T14" fmla="*/ 250 w 251"/>
                <a:gd name="T15" fmla="*/ 156 h 251"/>
                <a:gd name="T16" fmla="*/ 187 w 251"/>
                <a:gd name="T17" fmla="*/ 6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251">
                  <a:moveTo>
                    <a:pt x="187" y="62"/>
                  </a:moveTo>
                  <a:lnTo>
                    <a:pt x="187" y="62"/>
                  </a:lnTo>
                  <a:cubicBezTo>
                    <a:pt x="125" y="31"/>
                    <a:pt x="94" y="31"/>
                    <a:pt x="62" y="0"/>
                  </a:cubicBezTo>
                  <a:cubicBezTo>
                    <a:pt x="31" y="0"/>
                    <a:pt x="0" y="0"/>
                    <a:pt x="31" y="31"/>
                  </a:cubicBezTo>
                  <a:cubicBezTo>
                    <a:pt x="31" y="62"/>
                    <a:pt x="62" y="93"/>
                    <a:pt x="62" y="93"/>
                  </a:cubicBezTo>
                  <a:cubicBezTo>
                    <a:pt x="62" y="93"/>
                    <a:pt x="94" y="125"/>
                    <a:pt x="62" y="156"/>
                  </a:cubicBezTo>
                  <a:cubicBezTo>
                    <a:pt x="62" y="218"/>
                    <a:pt x="94" y="250"/>
                    <a:pt x="156" y="250"/>
                  </a:cubicBezTo>
                  <a:cubicBezTo>
                    <a:pt x="219" y="250"/>
                    <a:pt x="250" y="218"/>
                    <a:pt x="250" y="156"/>
                  </a:cubicBezTo>
                  <a:cubicBezTo>
                    <a:pt x="250" y="125"/>
                    <a:pt x="219" y="62"/>
                    <a:pt x="187" y="6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60"/>
            <p:cNvSpPr>
              <a:spLocks noChangeArrowheads="1"/>
            </p:cNvSpPr>
            <p:nvPr/>
          </p:nvSpPr>
          <p:spPr bwMode="auto">
            <a:xfrm>
              <a:off x="314" y="3492"/>
              <a:ext cx="35" cy="77"/>
            </a:xfrm>
            <a:custGeom>
              <a:avLst/>
              <a:gdLst>
                <a:gd name="T0" fmla="*/ 125 w 158"/>
                <a:gd name="T1" fmla="*/ 0 h 345"/>
                <a:gd name="T2" fmla="*/ 125 w 158"/>
                <a:gd name="T3" fmla="*/ 0 h 345"/>
                <a:gd name="T4" fmla="*/ 63 w 158"/>
                <a:gd name="T5" fmla="*/ 94 h 345"/>
                <a:gd name="T6" fmla="*/ 0 w 158"/>
                <a:gd name="T7" fmla="*/ 157 h 345"/>
                <a:gd name="T8" fmla="*/ 0 w 158"/>
                <a:gd name="T9" fmla="*/ 219 h 345"/>
                <a:gd name="T10" fmla="*/ 32 w 158"/>
                <a:gd name="T11" fmla="*/ 313 h 345"/>
                <a:gd name="T12" fmla="*/ 63 w 158"/>
                <a:gd name="T13" fmla="*/ 313 h 345"/>
                <a:gd name="T14" fmla="*/ 125 w 158"/>
                <a:gd name="T15" fmla="*/ 219 h 345"/>
                <a:gd name="T16" fmla="*/ 157 w 158"/>
                <a:gd name="T17" fmla="*/ 94 h 345"/>
                <a:gd name="T18" fmla="*/ 157 w 158"/>
                <a:gd name="T19" fmla="*/ 0 h 345"/>
                <a:gd name="T20" fmla="*/ 125 w 158"/>
                <a:gd name="T21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345">
                  <a:moveTo>
                    <a:pt x="125" y="0"/>
                  </a:moveTo>
                  <a:lnTo>
                    <a:pt x="125" y="0"/>
                  </a:lnTo>
                  <a:cubicBezTo>
                    <a:pt x="94" y="32"/>
                    <a:pt x="94" y="63"/>
                    <a:pt x="63" y="94"/>
                  </a:cubicBezTo>
                  <a:cubicBezTo>
                    <a:pt x="32" y="94"/>
                    <a:pt x="0" y="157"/>
                    <a:pt x="0" y="157"/>
                  </a:cubicBezTo>
                  <a:cubicBezTo>
                    <a:pt x="0" y="188"/>
                    <a:pt x="0" y="219"/>
                    <a:pt x="0" y="219"/>
                  </a:cubicBezTo>
                  <a:cubicBezTo>
                    <a:pt x="32" y="219"/>
                    <a:pt x="32" y="282"/>
                    <a:pt x="32" y="313"/>
                  </a:cubicBezTo>
                  <a:cubicBezTo>
                    <a:pt x="32" y="344"/>
                    <a:pt x="32" y="344"/>
                    <a:pt x="63" y="313"/>
                  </a:cubicBezTo>
                  <a:cubicBezTo>
                    <a:pt x="94" y="282"/>
                    <a:pt x="125" y="250"/>
                    <a:pt x="125" y="219"/>
                  </a:cubicBezTo>
                  <a:cubicBezTo>
                    <a:pt x="157" y="188"/>
                    <a:pt x="157" y="125"/>
                    <a:pt x="157" y="94"/>
                  </a:cubicBezTo>
                  <a:cubicBezTo>
                    <a:pt x="157" y="63"/>
                    <a:pt x="157" y="0"/>
                    <a:pt x="157" y="0"/>
                  </a:cubicBezTo>
                  <a:cubicBezTo>
                    <a:pt x="125" y="0"/>
                    <a:pt x="125" y="0"/>
                    <a:pt x="12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61"/>
            <p:cNvSpPr>
              <a:spLocks noChangeArrowheads="1"/>
            </p:cNvSpPr>
            <p:nvPr/>
          </p:nvSpPr>
          <p:spPr bwMode="auto">
            <a:xfrm>
              <a:off x="257" y="3669"/>
              <a:ext cx="28" cy="70"/>
            </a:xfrm>
            <a:custGeom>
              <a:avLst/>
              <a:gdLst>
                <a:gd name="T0" fmla="*/ 94 w 126"/>
                <a:gd name="T1" fmla="*/ 93 h 313"/>
                <a:gd name="T2" fmla="*/ 94 w 126"/>
                <a:gd name="T3" fmla="*/ 93 h 313"/>
                <a:gd name="T4" fmla="*/ 32 w 126"/>
                <a:gd name="T5" fmla="*/ 218 h 313"/>
                <a:gd name="T6" fmla="*/ 63 w 126"/>
                <a:gd name="T7" fmla="*/ 281 h 313"/>
                <a:gd name="T8" fmla="*/ 125 w 126"/>
                <a:gd name="T9" fmla="*/ 187 h 313"/>
                <a:gd name="T10" fmla="*/ 125 w 126"/>
                <a:gd name="T11" fmla="*/ 62 h 313"/>
                <a:gd name="T12" fmla="*/ 125 w 126"/>
                <a:gd name="T13" fmla="*/ 0 h 313"/>
                <a:gd name="T14" fmla="*/ 94 w 126"/>
                <a:gd name="T15" fmla="*/ 9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313">
                  <a:moveTo>
                    <a:pt x="94" y="93"/>
                  </a:moveTo>
                  <a:lnTo>
                    <a:pt x="94" y="93"/>
                  </a:lnTo>
                  <a:cubicBezTo>
                    <a:pt x="94" y="125"/>
                    <a:pt x="63" y="187"/>
                    <a:pt x="32" y="218"/>
                  </a:cubicBezTo>
                  <a:cubicBezTo>
                    <a:pt x="0" y="281"/>
                    <a:pt x="32" y="312"/>
                    <a:pt x="63" y="281"/>
                  </a:cubicBezTo>
                  <a:cubicBezTo>
                    <a:pt x="94" y="281"/>
                    <a:pt x="125" y="218"/>
                    <a:pt x="125" y="187"/>
                  </a:cubicBezTo>
                  <a:cubicBezTo>
                    <a:pt x="125" y="156"/>
                    <a:pt x="125" y="93"/>
                    <a:pt x="125" y="62"/>
                  </a:cubicBezTo>
                  <a:cubicBezTo>
                    <a:pt x="125" y="31"/>
                    <a:pt x="125" y="0"/>
                    <a:pt x="125" y="0"/>
                  </a:cubicBezTo>
                  <a:cubicBezTo>
                    <a:pt x="94" y="31"/>
                    <a:pt x="94" y="62"/>
                    <a:pt x="94" y="9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62"/>
            <p:cNvSpPr>
              <a:spLocks noChangeArrowheads="1"/>
            </p:cNvSpPr>
            <p:nvPr/>
          </p:nvSpPr>
          <p:spPr bwMode="auto">
            <a:xfrm>
              <a:off x="300" y="3974"/>
              <a:ext cx="28" cy="28"/>
            </a:xfrm>
            <a:custGeom>
              <a:avLst/>
              <a:gdLst>
                <a:gd name="T0" fmla="*/ 0 w 126"/>
                <a:gd name="T1" fmla="*/ 32 h 126"/>
                <a:gd name="T2" fmla="*/ 0 w 126"/>
                <a:gd name="T3" fmla="*/ 32 h 126"/>
                <a:gd name="T4" fmla="*/ 0 w 126"/>
                <a:gd name="T5" fmla="*/ 94 h 126"/>
                <a:gd name="T6" fmla="*/ 62 w 126"/>
                <a:gd name="T7" fmla="*/ 125 h 126"/>
                <a:gd name="T8" fmla="*/ 125 w 126"/>
                <a:gd name="T9" fmla="*/ 94 h 126"/>
                <a:gd name="T10" fmla="*/ 62 w 126"/>
                <a:gd name="T11" fmla="*/ 0 h 126"/>
                <a:gd name="T12" fmla="*/ 0 w 126"/>
                <a:gd name="T13" fmla="*/ 3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26">
                  <a:moveTo>
                    <a:pt x="0" y="32"/>
                  </a:moveTo>
                  <a:lnTo>
                    <a:pt x="0" y="32"/>
                  </a:lnTo>
                  <a:cubicBezTo>
                    <a:pt x="0" y="32"/>
                    <a:pt x="0" y="63"/>
                    <a:pt x="0" y="94"/>
                  </a:cubicBezTo>
                  <a:cubicBezTo>
                    <a:pt x="31" y="94"/>
                    <a:pt x="62" y="125"/>
                    <a:pt x="62" y="125"/>
                  </a:cubicBezTo>
                  <a:cubicBezTo>
                    <a:pt x="94" y="125"/>
                    <a:pt x="125" y="125"/>
                    <a:pt x="125" y="94"/>
                  </a:cubicBezTo>
                  <a:cubicBezTo>
                    <a:pt x="125" y="63"/>
                    <a:pt x="94" y="32"/>
                    <a:pt x="62" y="0"/>
                  </a:cubicBezTo>
                  <a:cubicBezTo>
                    <a:pt x="62" y="0"/>
                    <a:pt x="31" y="0"/>
                    <a:pt x="0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63"/>
            <p:cNvSpPr>
              <a:spLocks noChangeArrowheads="1"/>
            </p:cNvSpPr>
            <p:nvPr/>
          </p:nvSpPr>
          <p:spPr bwMode="auto">
            <a:xfrm>
              <a:off x="817" y="3641"/>
              <a:ext cx="35" cy="35"/>
            </a:xfrm>
            <a:custGeom>
              <a:avLst/>
              <a:gdLst>
                <a:gd name="T0" fmla="*/ 0 w 157"/>
                <a:gd name="T1" fmla="*/ 31 h 157"/>
                <a:gd name="T2" fmla="*/ 0 w 157"/>
                <a:gd name="T3" fmla="*/ 31 h 157"/>
                <a:gd name="T4" fmla="*/ 0 w 157"/>
                <a:gd name="T5" fmla="*/ 93 h 157"/>
                <a:gd name="T6" fmla="*/ 94 w 157"/>
                <a:gd name="T7" fmla="*/ 125 h 157"/>
                <a:gd name="T8" fmla="*/ 156 w 157"/>
                <a:gd name="T9" fmla="*/ 62 h 157"/>
                <a:gd name="T10" fmla="*/ 63 w 157"/>
                <a:gd name="T11" fmla="*/ 0 h 157"/>
                <a:gd name="T12" fmla="*/ 0 w 157"/>
                <a:gd name="T13" fmla="*/ 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57">
                  <a:moveTo>
                    <a:pt x="0" y="31"/>
                  </a:moveTo>
                  <a:lnTo>
                    <a:pt x="0" y="31"/>
                  </a:lnTo>
                  <a:cubicBezTo>
                    <a:pt x="0" y="62"/>
                    <a:pt x="0" y="93"/>
                    <a:pt x="0" y="93"/>
                  </a:cubicBezTo>
                  <a:cubicBezTo>
                    <a:pt x="31" y="125"/>
                    <a:pt x="63" y="156"/>
                    <a:pt x="94" y="125"/>
                  </a:cubicBezTo>
                  <a:cubicBezTo>
                    <a:pt x="125" y="125"/>
                    <a:pt x="156" y="93"/>
                    <a:pt x="156" y="62"/>
                  </a:cubicBezTo>
                  <a:cubicBezTo>
                    <a:pt x="156" y="31"/>
                    <a:pt x="125" y="0"/>
                    <a:pt x="63" y="0"/>
                  </a:cubicBezTo>
                  <a:cubicBezTo>
                    <a:pt x="31" y="0"/>
                    <a:pt x="0" y="31"/>
                    <a:pt x="0" y="3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64"/>
            <p:cNvSpPr>
              <a:spLocks noChangeArrowheads="1"/>
            </p:cNvSpPr>
            <p:nvPr/>
          </p:nvSpPr>
          <p:spPr bwMode="auto">
            <a:xfrm>
              <a:off x="576" y="3492"/>
              <a:ext cx="56" cy="35"/>
            </a:xfrm>
            <a:custGeom>
              <a:avLst/>
              <a:gdLst>
                <a:gd name="T0" fmla="*/ 93 w 251"/>
                <a:gd name="T1" fmla="*/ 32 h 158"/>
                <a:gd name="T2" fmla="*/ 93 w 251"/>
                <a:gd name="T3" fmla="*/ 32 h 158"/>
                <a:gd name="T4" fmla="*/ 31 w 251"/>
                <a:gd name="T5" fmla="*/ 0 h 158"/>
                <a:gd name="T6" fmla="*/ 0 w 251"/>
                <a:gd name="T7" fmla="*/ 32 h 158"/>
                <a:gd name="T8" fmla="*/ 62 w 251"/>
                <a:gd name="T9" fmla="*/ 94 h 158"/>
                <a:gd name="T10" fmla="*/ 156 w 251"/>
                <a:gd name="T11" fmla="*/ 157 h 158"/>
                <a:gd name="T12" fmla="*/ 218 w 251"/>
                <a:gd name="T13" fmla="*/ 157 h 158"/>
                <a:gd name="T14" fmla="*/ 218 w 251"/>
                <a:gd name="T15" fmla="*/ 63 h 158"/>
                <a:gd name="T16" fmla="*/ 93 w 251"/>
                <a:gd name="T17" fmla="*/ 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" h="158">
                  <a:moveTo>
                    <a:pt x="93" y="32"/>
                  </a:moveTo>
                  <a:lnTo>
                    <a:pt x="93" y="32"/>
                  </a:lnTo>
                  <a:cubicBezTo>
                    <a:pt x="62" y="32"/>
                    <a:pt x="31" y="32"/>
                    <a:pt x="31" y="0"/>
                  </a:cubicBezTo>
                  <a:cubicBezTo>
                    <a:pt x="0" y="0"/>
                    <a:pt x="0" y="32"/>
                    <a:pt x="0" y="32"/>
                  </a:cubicBezTo>
                  <a:cubicBezTo>
                    <a:pt x="0" y="63"/>
                    <a:pt x="31" y="94"/>
                    <a:pt x="62" y="94"/>
                  </a:cubicBezTo>
                  <a:cubicBezTo>
                    <a:pt x="93" y="94"/>
                    <a:pt x="125" y="125"/>
                    <a:pt x="156" y="157"/>
                  </a:cubicBezTo>
                  <a:cubicBezTo>
                    <a:pt x="156" y="157"/>
                    <a:pt x="187" y="157"/>
                    <a:pt x="218" y="157"/>
                  </a:cubicBezTo>
                  <a:cubicBezTo>
                    <a:pt x="250" y="125"/>
                    <a:pt x="250" y="94"/>
                    <a:pt x="218" y="63"/>
                  </a:cubicBezTo>
                  <a:cubicBezTo>
                    <a:pt x="187" y="63"/>
                    <a:pt x="125" y="32"/>
                    <a:pt x="93" y="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65"/>
            <p:cNvSpPr>
              <a:spLocks noChangeArrowheads="1"/>
            </p:cNvSpPr>
            <p:nvPr/>
          </p:nvSpPr>
          <p:spPr bwMode="auto">
            <a:xfrm>
              <a:off x="363" y="3400"/>
              <a:ext cx="99" cy="42"/>
            </a:xfrm>
            <a:custGeom>
              <a:avLst/>
              <a:gdLst>
                <a:gd name="T0" fmla="*/ 313 w 439"/>
                <a:gd name="T1" fmla="*/ 125 h 189"/>
                <a:gd name="T2" fmla="*/ 313 w 439"/>
                <a:gd name="T3" fmla="*/ 125 h 189"/>
                <a:gd name="T4" fmla="*/ 219 w 439"/>
                <a:gd name="T5" fmla="*/ 31 h 189"/>
                <a:gd name="T6" fmla="*/ 94 w 439"/>
                <a:gd name="T7" fmla="*/ 0 h 189"/>
                <a:gd name="T8" fmla="*/ 0 w 439"/>
                <a:gd name="T9" fmla="*/ 63 h 189"/>
                <a:gd name="T10" fmla="*/ 94 w 439"/>
                <a:gd name="T11" fmla="*/ 125 h 189"/>
                <a:gd name="T12" fmla="*/ 188 w 439"/>
                <a:gd name="T13" fmla="*/ 156 h 189"/>
                <a:gd name="T14" fmla="*/ 250 w 439"/>
                <a:gd name="T15" fmla="*/ 188 h 189"/>
                <a:gd name="T16" fmla="*/ 375 w 439"/>
                <a:gd name="T17" fmla="*/ 188 h 189"/>
                <a:gd name="T18" fmla="*/ 406 w 439"/>
                <a:gd name="T19" fmla="*/ 156 h 189"/>
                <a:gd name="T20" fmla="*/ 313 w 439"/>
                <a:gd name="T21" fmla="*/ 1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9" h="189">
                  <a:moveTo>
                    <a:pt x="313" y="125"/>
                  </a:moveTo>
                  <a:lnTo>
                    <a:pt x="313" y="125"/>
                  </a:lnTo>
                  <a:cubicBezTo>
                    <a:pt x="281" y="94"/>
                    <a:pt x="250" y="63"/>
                    <a:pt x="219" y="31"/>
                  </a:cubicBezTo>
                  <a:cubicBezTo>
                    <a:pt x="219" y="31"/>
                    <a:pt x="156" y="0"/>
                    <a:pt x="94" y="0"/>
                  </a:cubicBezTo>
                  <a:cubicBezTo>
                    <a:pt x="31" y="0"/>
                    <a:pt x="0" y="31"/>
                    <a:pt x="0" y="63"/>
                  </a:cubicBezTo>
                  <a:cubicBezTo>
                    <a:pt x="31" y="94"/>
                    <a:pt x="63" y="125"/>
                    <a:pt x="94" y="125"/>
                  </a:cubicBezTo>
                  <a:cubicBezTo>
                    <a:pt x="94" y="125"/>
                    <a:pt x="125" y="125"/>
                    <a:pt x="188" y="156"/>
                  </a:cubicBezTo>
                  <a:cubicBezTo>
                    <a:pt x="219" y="156"/>
                    <a:pt x="250" y="156"/>
                    <a:pt x="250" y="188"/>
                  </a:cubicBezTo>
                  <a:cubicBezTo>
                    <a:pt x="281" y="188"/>
                    <a:pt x="313" y="188"/>
                    <a:pt x="375" y="188"/>
                  </a:cubicBezTo>
                  <a:cubicBezTo>
                    <a:pt x="406" y="188"/>
                    <a:pt x="438" y="156"/>
                    <a:pt x="406" y="156"/>
                  </a:cubicBezTo>
                  <a:cubicBezTo>
                    <a:pt x="375" y="156"/>
                    <a:pt x="344" y="125"/>
                    <a:pt x="313" y="12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dirty="0">
                <a:solidFill>
                  <a:schemeClr val="bg2"/>
                </a:solidFill>
                <a:ea typeface="金梅毛行書" panose="02010609000101010101" pitchFamily="49" charset="-120"/>
              </a:rPr>
              <a:t>僑外陸生暨住宿服務組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圖片版面配置區 11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/>
          </a:blip>
          <a:srcRect l="22182" r="22182"/>
          <a:stretch>
            <a:fillRect/>
          </a:stretch>
        </p:blipFill>
        <p:spPr>
          <a:xfrm>
            <a:off x="4539534" y="2808757"/>
            <a:ext cx="1729077" cy="207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21"/>
          </p:nvPr>
        </p:nvPicPr>
        <p:blipFill>
          <a:blip r:embed="rId4" cstate="print">
            <a:extLst/>
          </a:blip>
          <a:srcRect l="18760" r="18760"/>
          <a:stretch>
            <a:fillRect/>
          </a:stretch>
        </p:blipFill>
        <p:spPr>
          <a:xfrm>
            <a:off x="6372200" y="785933"/>
            <a:ext cx="2472102" cy="2965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AB087521-AF74-47BE-B1CA-02D35CA3A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6" y="1509826"/>
            <a:ext cx="4539534" cy="352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097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ea typeface="金梅毛行書" panose="02010609000101010101" pitchFamily="49" charset="-120"/>
              </a:rPr>
              <a:t>性平與霸凌課程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1475656" y="1437282"/>
            <a:ext cx="3816424" cy="358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性別法律與實例</a:t>
            </a:r>
            <a:endParaRPr lang="en-US" altLang="zh-TW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2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性別事件相關的法律問題</a:t>
            </a:r>
            <a:endParaRPr lang="en-US" altLang="zh-TW" sz="22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2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觸法實例探討</a:t>
            </a:r>
            <a:endParaRPr lang="en-US" altLang="zh-TW" sz="22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</a:pP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性別平等與愛情</a:t>
            </a:r>
            <a:endParaRPr lang="en-US" altLang="zh-TW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人際互動與愛情</a:t>
            </a: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恐怖情人</a:t>
            </a:r>
            <a:r>
              <a:rPr lang="en-US" altLang="zh-TW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~!?</a:t>
            </a: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</a:pPr>
            <a:r>
              <a:rPr lang="zh-TW" altLang="en-US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防制校園霸凌</a:t>
            </a:r>
            <a:endParaRPr lang="en-US" altLang="zh-TW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將心比心、換位思考</a:t>
            </a: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</a:pPr>
            <a:r>
              <a:rPr lang="zh-TW" altLang="en-US" sz="2400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不要當冷漠的旁觀者</a:t>
            </a:r>
            <a:endParaRPr lang="en-US" altLang="zh-TW" sz="24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spcBef>
                <a:spcPts val="1000"/>
              </a:spcBef>
              <a:buClr>
                <a:schemeClr val="accent1"/>
              </a:buClr>
            </a:pPr>
            <a:endParaRPr lang="zh-TW" altLang="en-US" sz="24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>
              <a:spcBef>
                <a:spcPts val="1000"/>
              </a:spcBef>
              <a:buClr>
                <a:schemeClr val="accent1"/>
              </a:buClr>
            </a:pPr>
            <a:r>
              <a:rPr lang="en-US" altLang="zh-TW" sz="24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200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eaLnBrk="1" hangingPunct="1"/>
            <a:endParaRPr lang="zh-TW" altLang="en-US" sz="3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3568" y="789010"/>
            <a:ext cx="8280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kern="0" cap="all" spc="50" dirty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性別平等關你甚麼事、霸凌跟你有關係</a:t>
            </a:r>
          </a:p>
        </p:txBody>
      </p:sp>
      <p:sp>
        <p:nvSpPr>
          <p:cNvPr id="12" name="Freeform 2"/>
          <p:cNvSpPr>
            <a:spLocks noChangeArrowheads="1"/>
          </p:cNvSpPr>
          <p:nvPr/>
        </p:nvSpPr>
        <p:spPr bwMode="auto">
          <a:xfrm>
            <a:off x="360929" y="2264795"/>
            <a:ext cx="924363" cy="2693760"/>
          </a:xfrm>
          <a:custGeom>
            <a:avLst/>
            <a:gdLst>
              <a:gd name="T0" fmla="*/ 210 w 3575"/>
              <a:gd name="T1" fmla="*/ 2703 h 10845"/>
              <a:gd name="T2" fmla="*/ 30 w 3575"/>
              <a:gd name="T3" fmla="*/ 3394 h 10845"/>
              <a:gd name="T4" fmla="*/ 60 w 3575"/>
              <a:gd name="T5" fmla="*/ 4565 h 10845"/>
              <a:gd name="T6" fmla="*/ 121 w 3575"/>
              <a:gd name="T7" fmla="*/ 5467 h 10845"/>
              <a:gd name="T8" fmla="*/ 300 w 3575"/>
              <a:gd name="T9" fmla="*/ 6007 h 10845"/>
              <a:gd name="T10" fmla="*/ 721 w 3575"/>
              <a:gd name="T11" fmla="*/ 6217 h 10845"/>
              <a:gd name="T12" fmla="*/ 1112 w 3575"/>
              <a:gd name="T13" fmla="*/ 8530 h 10845"/>
              <a:gd name="T14" fmla="*/ 1262 w 3575"/>
              <a:gd name="T15" fmla="*/ 9792 h 10845"/>
              <a:gd name="T16" fmla="*/ 1382 w 3575"/>
              <a:gd name="T17" fmla="*/ 10243 h 10845"/>
              <a:gd name="T18" fmla="*/ 1202 w 3575"/>
              <a:gd name="T19" fmla="*/ 10693 h 10845"/>
              <a:gd name="T20" fmla="*/ 1472 w 3575"/>
              <a:gd name="T21" fmla="*/ 10844 h 10845"/>
              <a:gd name="T22" fmla="*/ 1742 w 3575"/>
              <a:gd name="T23" fmla="*/ 10693 h 10845"/>
              <a:gd name="T24" fmla="*/ 1833 w 3575"/>
              <a:gd name="T25" fmla="*/ 10303 h 10845"/>
              <a:gd name="T26" fmla="*/ 1862 w 3575"/>
              <a:gd name="T27" fmla="*/ 9643 h 10845"/>
              <a:gd name="T28" fmla="*/ 1772 w 3575"/>
              <a:gd name="T29" fmla="*/ 8981 h 10845"/>
              <a:gd name="T30" fmla="*/ 1742 w 3575"/>
              <a:gd name="T31" fmla="*/ 7659 h 10845"/>
              <a:gd name="T32" fmla="*/ 1923 w 3575"/>
              <a:gd name="T33" fmla="*/ 6999 h 10845"/>
              <a:gd name="T34" fmla="*/ 2043 w 3575"/>
              <a:gd name="T35" fmla="*/ 7779 h 10845"/>
              <a:gd name="T36" fmla="*/ 2103 w 3575"/>
              <a:gd name="T37" fmla="*/ 8771 h 10845"/>
              <a:gd name="T38" fmla="*/ 2193 w 3575"/>
              <a:gd name="T39" fmla="*/ 9672 h 10845"/>
              <a:gd name="T40" fmla="*/ 2253 w 3575"/>
              <a:gd name="T41" fmla="*/ 10303 h 10845"/>
              <a:gd name="T42" fmla="*/ 2313 w 3575"/>
              <a:gd name="T43" fmla="*/ 10543 h 10845"/>
              <a:gd name="T44" fmla="*/ 2463 w 3575"/>
              <a:gd name="T45" fmla="*/ 10754 h 10845"/>
              <a:gd name="T46" fmla="*/ 2704 w 3575"/>
              <a:gd name="T47" fmla="*/ 10844 h 10845"/>
              <a:gd name="T48" fmla="*/ 2944 w 3575"/>
              <a:gd name="T49" fmla="*/ 10724 h 10845"/>
              <a:gd name="T50" fmla="*/ 2824 w 3575"/>
              <a:gd name="T51" fmla="*/ 10393 h 10845"/>
              <a:gd name="T52" fmla="*/ 2764 w 3575"/>
              <a:gd name="T53" fmla="*/ 10063 h 10845"/>
              <a:gd name="T54" fmla="*/ 2794 w 3575"/>
              <a:gd name="T55" fmla="*/ 9342 h 10845"/>
              <a:gd name="T56" fmla="*/ 2794 w 3575"/>
              <a:gd name="T57" fmla="*/ 8201 h 10845"/>
              <a:gd name="T58" fmla="*/ 2884 w 3575"/>
              <a:gd name="T59" fmla="*/ 6548 h 10845"/>
              <a:gd name="T60" fmla="*/ 3034 w 3575"/>
              <a:gd name="T61" fmla="*/ 5707 h 10845"/>
              <a:gd name="T62" fmla="*/ 3245 w 3575"/>
              <a:gd name="T63" fmla="*/ 5677 h 10845"/>
              <a:gd name="T64" fmla="*/ 3365 w 3575"/>
              <a:gd name="T65" fmla="*/ 5587 h 10845"/>
              <a:gd name="T66" fmla="*/ 3454 w 3575"/>
              <a:gd name="T67" fmla="*/ 5376 h 10845"/>
              <a:gd name="T68" fmla="*/ 3574 w 3575"/>
              <a:gd name="T69" fmla="*/ 4896 h 10845"/>
              <a:gd name="T70" fmla="*/ 3515 w 3575"/>
              <a:gd name="T71" fmla="*/ 4054 h 10845"/>
              <a:gd name="T72" fmla="*/ 3275 w 3575"/>
              <a:gd name="T73" fmla="*/ 3003 h 10845"/>
              <a:gd name="T74" fmla="*/ 2704 w 3575"/>
              <a:gd name="T75" fmla="*/ 1982 h 10845"/>
              <a:gd name="T76" fmla="*/ 2043 w 3575"/>
              <a:gd name="T77" fmla="*/ 1711 h 10845"/>
              <a:gd name="T78" fmla="*/ 1983 w 3575"/>
              <a:gd name="T79" fmla="*/ 1382 h 10845"/>
              <a:gd name="T80" fmla="*/ 2043 w 3575"/>
              <a:gd name="T81" fmla="*/ 871 h 10845"/>
              <a:gd name="T82" fmla="*/ 2253 w 3575"/>
              <a:gd name="T83" fmla="*/ 631 h 10845"/>
              <a:gd name="T84" fmla="*/ 2163 w 3575"/>
              <a:gd name="T85" fmla="*/ 571 h 10845"/>
              <a:gd name="T86" fmla="*/ 1742 w 3575"/>
              <a:gd name="T87" fmla="*/ 30 h 10845"/>
              <a:gd name="T88" fmla="*/ 1412 w 3575"/>
              <a:gd name="T89" fmla="*/ 60 h 10845"/>
              <a:gd name="T90" fmla="*/ 1112 w 3575"/>
              <a:gd name="T91" fmla="*/ 210 h 10845"/>
              <a:gd name="T92" fmla="*/ 1082 w 3575"/>
              <a:gd name="T93" fmla="*/ 721 h 10845"/>
              <a:gd name="T94" fmla="*/ 842 w 3575"/>
              <a:gd name="T95" fmla="*/ 871 h 10845"/>
              <a:gd name="T96" fmla="*/ 1051 w 3575"/>
              <a:gd name="T97" fmla="*/ 1021 h 10845"/>
              <a:gd name="T98" fmla="*/ 1232 w 3575"/>
              <a:gd name="T99" fmla="*/ 1232 h 10845"/>
              <a:gd name="T100" fmla="*/ 1322 w 3575"/>
              <a:gd name="T101" fmla="*/ 1561 h 10845"/>
              <a:gd name="T102" fmla="*/ 1202 w 3575"/>
              <a:gd name="T103" fmla="*/ 1832 h 10845"/>
              <a:gd name="T104" fmla="*/ 721 w 3575"/>
              <a:gd name="T105" fmla="*/ 2012 h 10845"/>
              <a:gd name="T106" fmla="*/ 210 w 3575"/>
              <a:gd name="T107" fmla="*/ 2703 h 10845"/>
              <a:gd name="T108" fmla="*/ 751 w 3575"/>
              <a:gd name="T109" fmla="*/ 5797 h 10845"/>
              <a:gd name="T110" fmla="*/ 661 w 3575"/>
              <a:gd name="T111" fmla="*/ 5737 h 10845"/>
              <a:gd name="T112" fmla="*/ 721 w 3575"/>
              <a:gd name="T113" fmla="*/ 5406 h 10845"/>
              <a:gd name="T114" fmla="*/ 210 w 3575"/>
              <a:gd name="T115" fmla="*/ 2703 h 10845"/>
              <a:gd name="T116" fmla="*/ 3034 w 3575"/>
              <a:gd name="T117" fmla="*/ 4685 h 10845"/>
              <a:gd name="T118" fmla="*/ 2884 w 3575"/>
              <a:gd name="T119" fmla="*/ 4355 h 10845"/>
              <a:gd name="T120" fmla="*/ 2914 w 3575"/>
              <a:gd name="T121" fmla="*/ 3604 h 10845"/>
              <a:gd name="T122" fmla="*/ 2944 w 3575"/>
              <a:gd name="T123" fmla="*/ 4175 h 10845"/>
              <a:gd name="T124" fmla="*/ 3034 w 3575"/>
              <a:gd name="T125" fmla="*/ 4685 h 10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75" h="10845">
                <a:moveTo>
                  <a:pt x="210" y="2703"/>
                </a:moveTo>
                <a:lnTo>
                  <a:pt x="210" y="2703"/>
                </a:lnTo>
                <a:cubicBezTo>
                  <a:pt x="210" y="2703"/>
                  <a:pt x="180" y="2823"/>
                  <a:pt x="150" y="2943"/>
                </a:cubicBezTo>
                <a:cubicBezTo>
                  <a:pt x="90" y="3093"/>
                  <a:pt x="60" y="3304"/>
                  <a:pt x="30" y="3394"/>
                </a:cubicBezTo>
                <a:cubicBezTo>
                  <a:pt x="30" y="3514"/>
                  <a:pt x="0" y="3754"/>
                  <a:pt x="30" y="3995"/>
                </a:cubicBezTo>
                <a:cubicBezTo>
                  <a:pt x="60" y="4565"/>
                  <a:pt x="60" y="4565"/>
                  <a:pt x="60" y="4565"/>
                </a:cubicBezTo>
                <a:cubicBezTo>
                  <a:pt x="60" y="4775"/>
                  <a:pt x="90" y="5136"/>
                  <a:pt x="121" y="5346"/>
                </a:cubicBezTo>
                <a:cubicBezTo>
                  <a:pt x="121" y="5467"/>
                  <a:pt x="121" y="5467"/>
                  <a:pt x="121" y="5467"/>
                </a:cubicBezTo>
                <a:cubicBezTo>
                  <a:pt x="150" y="5677"/>
                  <a:pt x="210" y="5857"/>
                  <a:pt x="210" y="5857"/>
                </a:cubicBezTo>
                <a:cubicBezTo>
                  <a:pt x="241" y="5857"/>
                  <a:pt x="271" y="5917"/>
                  <a:pt x="300" y="6007"/>
                </a:cubicBezTo>
                <a:cubicBezTo>
                  <a:pt x="330" y="6067"/>
                  <a:pt x="421" y="6158"/>
                  <a:pt x="481" y="6188"/>
                </a:cubicBezTo>
                <a:cubicBezTo>
                  <a:pt x="571" y="6217"/>
                  <a:pt x="661" y="6217"/>
                  <a:pt x="721" y="6217"/>
                </a:cubicBezTo>
                <a:cubicBezTo>
                  <a:pt x="781" y="6217"/>
                  <a:pt x="842" y="6398"/>
                  <a:pt x="871" y="6608"/>
                </a:cubicBezTo>
                <a:cubicBezTo>
                  <a:pt x="1112" y="8530"/>
                  <a:pt x="1112" y="8530"/>
                  <a:pt x="1112" y="8530"/>
                </a:cubicBezTo>
                <a:cubicBezTo>
                  <a:pt x="1141" y="8741"/>
                  <a:pt x="1202" y="9101"/>
                  <a:pt x="1202" y="9342"/>
                </a:cubicBezTo>
                <a:cubicBezTo>
                  <a:pt x="1262" y="9792"/>
                  <a:pt x="1262" y="9792"/>
                  <a:pt x="1262" y="9792"/>
                </a:cubicBezTo>
                <a:cubicBezTo>
                  <a:pt x="1291" y="10033"/>
                  <a:pt x="1352" y="10213"/>
                  <a:pt x="1352" y="10213"/>
                </a:cubicBezTo>
                <a:cubicBezTo>
                  <a:pt x="1382" y="10213"/>
                  <a:pt x="1382" y="10243"/>
                  <a:pt x="1382" y="10243"/>
                </a:cubicBezTo>
                <a:cubicBezTo>
                  <a:pt x="1352" y="10273"/>
                  <a:pt x="1322" y="10363"/>
                  <a:pt x="1291" y="10453"/>
                </a:cubicBezTo>
                <a:cubicBezTo>
                  <a:pt x="1262" y="10513"/>
                  <a:pt x="1202" y="10634"/>
                  <a:pt x="1202" y="10693"/>
                </a:cubicBezTo>
                <a:cubicBezTo>
                  <a:pt x="1171" y="10754"/>
                  <a:pt x="1171" y="10813"/>
                  <a:pt x="1202" y="10813"/>
                </a:cubicBezTo>
                <a:cubicBezTo>
                  <a:pt x="1232" y="10844"/>
                  <a:pt x="1352" y="10844"/>
                  <a:pt x="1472" y="10844"/>
                </a:cubicBezTo>
                <a:cubicBezTo>
                  <a:pt x="1563" y="10844"/>
                  <a:pt x="1683" y="10844"/>
                  <a:pt x="1712" y="10844"/>
                </a:cubicBezTo>
                <a:cubicBezTo>
                  <a:pt x="1712" y="10813"/>
                  <a:pt x="1742" y="10754"/>
                  <a:pt x="1742" y="10693"/>
                </a:cubicBezTo>
                <a:cubicBezTo>
                  <a:pt x="1742" y="10634"/>
                  <a:pt x="1772" y="10573"/>
                  <a:pt x="1803" y="10543"/>
                </a:cubicBezTo>
                <a:cubicBezTo>
                  <a:pt x="1803" y="10513"/>
                  <a:pt x="1833" y="10393"/>
                  <a:pt x="1833" y="10303"/>
                </a:cubicBezTo>
                <a:cubicBezTo>
                  <a:pt x="1833" y="10213"/>
                  <a:pt x="1862" y="10092"/>
                  <a:pt x="1892" y="10092"/>
                </a:cubicBezTo>
                <a:cubicBezTo>
                  <a:pt x="1892" y="10063"/>
                  <a:pt x="1892" y="9852"/>
                  <a:pt x="1862" y="9643"/>
                </a:cubicBezTo>
                <a:cubicBezTo>
                  <a:pt x="1833" y="9522"/>
                  <a:pt x="1833" y="9522"/>
                  <a:pt x="1833" y="9522"/>
                </a:cubicBezTo>
                <a:cubicBezTo>
                  <a:pt x="1803" y="9312"/>
                  <a:pt x="1772" y="9071"/>
                  <a:pt x="1772" y="8981"/>
                </a:cubicBezTo>
                <a:cubicBezTo>
                  <a:pt x="1772" y="8891"/>
                  <a:pt x="1742" y="8621"/>
                  <a:pt x="1742" y="8410"/>
                </a:cubicBezTo>
                <a:cubicBezTo>
                  <a:pt x="1742" y="8201"/>
                  <a:pt x="1742" y="7870"/>
                  <a:pt x="1742" y="7659"/>
                </a:cubicBezTo>
                <a:cubicBezTo>
                  <a:pt x="1742" y="7449"/>
                  <a:pt x="1772" y="7179"/>
                  <a:pt x="1772" y="7029"/>
                </a:cubicBezTo>
                <a:cubicBezTo>
                  <a:pt x="1803" y="6879"/>
                  <a:pt x="1862" y="6848"/>
                  <a:pt x="1923" y="6999"/>
                </a:cubicBezTo>
                <a:cubicBezTo>
                  <a:pt x="1953" y="7149"/>
                  <a:pt x="2012" y="7419"/>
                  <a:pt x="2012" y="7659"/>
                </a:cubicBezTo>
                <a:cubicBezTo>
                  <a:pt x="2043" y="7779"/>
                  <a:pt x="2043" y="7779"/>
                  <a:pt x="2043" y="7779"/>
                </a:cubicBezTo>
                <a:cubicBezTo>
                  <a:pt x="2043" y="7990"/>
                  <a:pt x="2073" y="8350"/>
                  <a:pt x="2073" y="8591"/>
                </a:cubicBezTo>
                <a:cubicBezTo>
                  <a:pt x="2103" y="8771"/>
                  <a:pt x="2103" y="8771"/>
                  <a:pt x="2103" y="8771"/>
                </a:cubicBezTo>
                <a:cubicBezTo>
                  <a:pt x="2103" y="9011"/>
                  <a:pt x="2133" y="9342"/>
                  <a:pt x="2163" y="9582"/>
                </a:cubicBezTo>
                <a:cubicBezTo>
                  <a:pt x="2193" y="9672"/>
                  <a:pt x="2193" y="9672"/>
                  <a:pt x="2193" y="9672"/>
                </a:cubicBezTo>
                <a:cubicBezTo>
                  <a:pt x="2223" y="9913"/>
                  <a:pt x="2253" y="10092"/>
                  <a:pt x="2253" y="10123"/>
                </a:cubicBezTo>
                <a:cubicBezTo>
                  <a:pt x="2253" y="10153"/>
                  <a:pt x="2253" y="10243"/>
                  <a:pt x="2253" y="10303"/>
                </a:cubicBezTo>
                <a:cubicBezTo>
                  <a:pt x="2253" y="10363"/>
                  <a:pt x="2253" y="10453"/>
                  <a:pt x="2253" y="10453"/>
                </a:cubicBezTo>
                <a:cubicBezTo>
                  <a:pt x="2283" y="10484"/>
                  <a:pt x="2313" y="10513"/>
                  <a:pt x="2313" y="10543"/>
                </a:cubicBezTo>
                <a:cubicBezTo>
                  <a:pt x="2343" y="10543"/>
                  <a:pt x="2373" y="10573"/>
                  <a:pt x="2373" y="10634"/>
                </a:cubicBezTo>
                <a:cubicBezTo>
                  <a:pt x="2373" y="10663"/>
                  <a:pt x="2433" y="10724"/>
                  <a:pt x="2463" y="10754"/>
                </a:cubicBezTo>
                <a:cubicBezTo>
                  <a:pt x="2493" y="10813"/>
                  <a:pt x="2554" y="10844"/>
                  <a:pt x="2583" y="10844"/>
                </a:cubicBezTo>
                <a:cubicBezTo>
                  <a:pt x="2644" y="10844"/>
                  <a:pt x="2674" y="10844"/>
                  <a:pt x="2704" y="10844"/>
                </a:cubicBezTo>
                <a:cubicBezTo>
                  <a:pt x="2733" y="10844"/>
                  <a:pt x="2794" y="10844"/>
                  <a:pt x="2854" y="10813"/>
                </a:cubicBezTo>
                <a:cubicBezTo>
                  <a:pt x="2884" y="10813"/>
                  <a:pt x="2944" y="10754"/>
                  <a:pt x="2944" y="10724"/>
                </a:cubicBezTo>
                <a:cubicBezTo>
                  <a:pt x="2944" y="10693"/>
                  <a:pt x="2944" y="10634"/>
                  <a:pt x="2944" y="10573"/>
                </a:cubicBezTo>
                <a:cubicBezTo>
                  <a:pt x="2914" y="10543"/>
                  <a:pt x="2854" y="10453"/>
                  <a:pt x="2824" y="10393"/>
                </a:cubicBezTo>
                <a:cubicBezTo>
                  <a:pt x="2764" y="10303"/>
                  <a:pt x="2733" y="10213"/>
                  <a:pt x="2733" y="10153"/>
                </a:cubicBezTo>
                <a:cubicBezTo>
                  <a:pt x="2733" y="10123"/>
                  <a:pt x="2733" y="10063"/>
                  <a:pt x="2764" y="10063"/>
                </a:cubicBezTo>
                <a:cubicBezTo>
                  <a:pt x="2764" y="10033"/>
                  <a:pt x="2764" y="9852"/>
                  <a:pt x="2794" y="9612"/>
                </a:cubicBezTo>
                <a:cubicBezTo>
                  <a:pt x="2794" y="9342"/>
                  <a:pt x="2794" y="9342"/>
                  <a:pt x="2794" y="9342"/>
                </a:cubicBezTo>
                <a:cubicBezTo>
                  <a:pt x="2794" y="9101"/>
                  <a:pt x="2794" y="8741"/>
                  <a:pt x="2794" y="8530"/>
                </a:cubicBezTo>
                <a:cubicBezTo>
                  <a:pt x="2794" y="8201"/>
                  <a:pt x="2794" y="8201"/>
                  <a:pt x="2794" y="8201"/>
                </a:cubicBezTo>
                <a:cubicBezTo>
                  <a:pt x="2764" y="7990"/>
                  <a:pt x="2794" y="7630"/>
                  <a:pt x="2824" y="7419"/>
                </a:cubicBezTo>
                <a:cubicBezTo>
                  <a:pt x="2884" y="6548"/>
                  <a:pt x="2884" y="6548"/>
                  <a:pt x="2884" y="6548"/>
                </a:cubicBezTo>
                <a:cubicBezTo>
                  <a:pt x="2914" y="6337"/>
                  <a:pt x="2914" y="6067"/>
                  <a:pt x="2914" y="5947"/>
                </a:cubicBezTo>
                <a:cubicBezTo>
                  <a:pt x="2914" y="5827"/>
                  <a:pt x="2974" y="5707"/>
                  <a:pt x="3034" y="5707"/>
                </a:cubicBezTo>
                <a:cubicBezTo>
                  <a:pt x="3094" y="5707"/>
                  <a:pt x="3154" y="5707"/>
                  <a:pt x="3184" y="5677"/>
                </a:cubicBezTo>
                <a:cubicBezTo>
                  <a:pt x="3214" y="5677"/>
                  <a:pt x="3245" y="5677"/>
                  <a:pt x="3245" y="5677"/>
                </a:cubicBezTo>
                <a:cubicBezTo>
                  <a:pt x="3275" y="5646"/>
                  <a:pt x="3304" y="5646"/>
                  <a:pt x="3304" y="5646"/>
                </a:cubicBezTo>
                <a:cubicBezTo>
                  <a:pt x="3334" y="5617"/>
                  <a:pt x="3365" y="5587"/>
                  <a:pt x="3365" y="5587"/>
                </a:cubicBezTo>
                <a:cubicBezTo>
                  <a:pt x="3395" y="5557"/>
                  <a:pt x="3425" y="5526"/>
                  <a:pt x="3425" y="5496"/>
                </a:cubicBezTo>
                <a:cubicBezTo>
                  <a:pt x="3454" y="5467"/>
                  <a:pt x="3454" y="5406"/>
                  <a:pt x="3454" y="5376"/>
                </a:cubicBezTo>
                <a:cubicBezTo>
                  <a:pt x="3454" y="5317"/>
                  <a:pt x="3485" y="5286"/>
                  <a:pt x="3515" y="5256"/>
                </a:cubicBezTo>
                <a:cubicBezTo>
                  <a:pt x="3545" y="5256"/>
                  <a:pt x="3574" y="5076"/>
                  <a:pt x="3574" y="4896"/>
                </a:cubicBezTo>
                <a:cubicBezTo>
                  <a:pt x="3545" y="4716"/>
                  <a:pt x="3574" y="4475"/>
                  <a:pt x="3574" y="4355"/>
                </a:cubicBezTo>
                <a:cubicBezTo>
                  <a:pt x="3574" y="4265"/>
                  <a:pt x="3574" y="4115"/>
                  <a:pt x="3515" y="4054"/>
                </a:cubicBezTo>
                <a:cubicBezTo>
                  <a:pt x="3485" y="3995"/>
                  <a:pt x="3425" y="3784"/>
                  <a:pt x="3395" y="3544"/>
                </a:cubicBezTo>
                <a:cubicBezTo>
                  <a:pt x="3275" y="3003"/>
                  <a:pt x="3275" y="3003"/>
                  <a:pt x="3275" y="3003"/>
                </a:cubicBezTo>
                <a:cubicBezTo>
                  <a:pt x="3245" y="2793"/>
                  <a:pt x="3154" y="2492"/>
                  <a:pt x="3064" y="2342"/>
                </a:cubicBezTo>
                <a:cubicBezTo>
                  <a:pt x="3004" y="2192"/>
                  <a:pt x="2824" y="2041"/>
                  <a:pt x="2704" y="1982"/>
                </a:cubicBezTo>
                <a:cubicBezTo>
                  <a:pt x="2554" y="1952"/>
                  <a:pt x="2373" y="1891"/>
                  <a:pt x="2283" y="1862"/>
                </a:cubicBezTo>
                <a:cubicBezTo>
                  <a:pt x="2193" y="1832"/>
                  <a:pt x="2103" y="1771"/>
                  <a:pt x="2043" y="1711"/>
                </a:cubicBezTo>
                <a:cubicBezTo>
                  <a:pt x="2012" y="1651"/>
                  <a:pt x="1953" y="1561"/>
                  <a:pt x="1953" y="1531"/>
                </a:cubicBezTo>
                <a:cubicBezTo>
                  <a:pt x="1953" y="1472"/>
                  <a:pt x="1983" y="1412"/>
                  <a:pt x="1983" y="1382"/>
                </a:cubicBezTo>
                <a:cubicBezTo>
                  <a:pt x="2012" y="1352"/>
                  <a:pt x="2043" y="1232"/>
                  <a:pt x="2043" y="1142"/>
                </a:cubicBezTo>
                <a:cubicBezTo>
                  <a:pt x="2043" y="1051"/>
                  <a:pt x="2043" y="931"/>
                  <a:pt x="2043" y="871"/>
                </a:cubicBezTo>
                <a:cubicBezTo>
                  <a:pt x="2043" y="811"/>
                  <a:pt x="2103" y="750"/>
                  <a:pt x="2133" y="721"/>
                </a:cubicBezTo>
                <a:cubicBezTo>
                  <a:pt x="2193" y="721"/>
                  <a:pt x="2223" y="661"/>
                  <a:pt x="2253" y="631"/>
                </a:cubicBezTo>
                <a:cubicBezTo>
                  <a:pt x="2283" y="600"/>
                  <a:pt x="2313" y="571"/>
                  <a:pt x="2283" y="571"/>
                </a:cubicBezTo>
                <a:cubicBezTo>
                  <a:pt x="2283" y="541"/>
                  <a:pt x="2223" y="541"/>
                  <a:pt x="2163" y="571"/>
                </a:cubicBezTo>
                <a:cubicBezTo>
                  <a:pt x="2133" y="571"/>
                  <a:pt x="2012" y="480"/>
                  <a:pt x="1923" y="330"/>
                </a:cubicBezTo>
                <a:cubicBezTo>
                  <a:pt x="1833" y="180"/>
                  <a:pt x="1742" y="30"/>
                  <a:pt x="1742" y="30"/>
                </a:cubicBezTo>
                <a:cubicBezTo>
                  <a:pt x="1712" y="0"/>
                  <a:pt x="1652" y="30"/>
                  <a:pt x="1622" y="30"/>
                </a:cubicBezTo>
                <a:cubicBezTo>
                  <a:pt x="1622" y="60"/>
                  <a:pt x="1502" y="60"/>
                  <a:pt x="1412" y="60"/>
                </a:cubicBezTo>
                <a:cubicBezTo>
                  <a:pt x="1322" y="60"/>
                  <a:pt x="1232" y="60"/>
                  <a:pt x="1202" y="90"/>
                </a:cubicBezTo>
                <a:cubicBezTo>
                  <a:pt x="1171" y="120"/>
                  <a:pt x="1141" y="150"/>
                  <a:pt x="1112" y="210"/>
                </a:cubicBezTo>
                <a:cubicBezTo>
                  <a:pt x="1112" y="240"/>
                  <a:pt x="1082" y="360"/>
                  <a:pt x="1082" y="480"/>
                </a:cubicBezTo>
                <a:cubicBezTo>
                  <a:pt x="1082" y="571"/>
                  <a:pt x="1082" y="691"/>
                  <a:pt x="1082" y="721"/>
                </a:cubicBezTo>
                <a:cubicBezTo>
                  <a:pt x="1082" y="750"/>
                  <a:pt x="1021" y="781"/>
                  <a:pt x="962" y="811"/>
                </a:cubicBezTo>
                <a:cubicBezTo>
                  <a:pt x="901" y="811"/>
                  <a:pt x="842" y="871"/>
                  <a:pt x="842" y="871"/>
                </a:cubicBezTo>
                <a:cubicBezTo>
                  <a:pt x="842" y="901"/>
                  <a:pt x="871" y="961"/>
                  <a:pt x="931" y="961"/>
                </a:cubicBezTo>
                <a:cubicBezTo>
                  <a:pt x="962" y="992"/>
                  <a:pt x="1021" y="992"/>
                  <a:pt x="1051" y="1021"/>
                </a:cubicBezTo>
                <a:cubicBezTo>
                  <a:pt x="1051" y="1021"/>
                  <a:pt x="1112" y="1081"/>
                  <a:pt x="1141" y="1112"/>
                </a:cubicBezTo>
                <a:cubicBezTo>
                  <a:pt x="1141" y="1171"/>
                  <a:pt x="1202" y="1232"/>
                  <a:pt x="1232" y="1232"/>
                </a:cubicBezTo>
                <a:cubicBezTo>
                  <a:pt x="1232" y="1262"/>
                  <a:pt x="1262" y="1321"/>
                  <a:pt x="1291" y="1382"/>
                </a:cubicBezTo>
                <a:cubicBezTo>
                  <a:pt x="1291" y="1442"/>
                  <a:pt x="1322" y="1531"/>
                  <a:pt x="1322" y="1561"/>
                </a:cubicBezTo>
                <a:cubicBezTo>
                  <a:pt x="1291" y="1591"/>
                  <a:pt x="1291" y="1651"/>
                  <a:pt x="1262" y="1711"/>
                </a:cubicBezTo>
                <a:cubicBezTo>
                  <a:pt x="1262" y="1741"/>
                  <a:pt x="1232" y="1801"/>
                  <a:pt x="1202" y="1832"/>
                </a:cubicBezTo>
                <a:cubicBezTo>
                  <a:pt x="1171" y="1862"/>
                  <a:pt x="962" y="1921"/>
                  <a:pt x="751" y="2012"/>
                </a:cubicBezTo>
                <a:cubicBezTo>
                  <a:pt x="721" y="2012"/>
                  <a:pt x="721" y="2012"/>
                  <a:pt x="721" y="2012"/>
                </a:cubicBezTo>
                <a:cubicBezTo>
                  <a:pt x="541" y="2102"/>
                  <a:pt x="330" y="2282"/>
                  <a:pt x="300" y="2433"/>
                </a:cubicBezTo>
                <a:cubicBezTo>
                  <a:pt x="241" y="2583"/>
                  <a:pt x="210" y="2703"/>
                  <a:pt x="210" y="2703"/>
                </a:cubicBezTo>
                <a:lnTo>
                  <a:pt x="751" y="5797"/>
                </a:lnTo>
                <a:lnTo>
                  <a:pt x="751" y="5797"/>
                </a:lnTo>
                <a:cubicBezTo>
                  <a:pt x="751" y="5857"/>
                  <a:pt x="721" y="5887"/>
                  <a:pt x="721" y="5857"/>
                </a:cubicBezTo>
                <a:cubicBezTo>
                  <a:pt x="691" y="5827"/>
                  <a:pt x="661" y="5766"/>
                  <a:pt x="661" y="5737"/>
                </a:cubicBezTo>
                <a:cubicBezTo>
                  <a:pt x="631" y="5707"/>
                  <a:pt x="631" y="5557"/>
                  <a:pt x="661" y="5406"/>
                </a:cubicBezTo>
                <a:cubicBezTo>
                  <a:pt x="661" y="5256"/>
                  <a:pt x="691" y="5256"/>
                  <a:pt x="721" y="5406"/>
                </a:cubicBezTo>
                <a:cubicBezTo>
                  <a:pt x="721" y="5557"/>
                  <a:pt x="751" y="5737"/>
                  <a:pt x="751" y="5797"/>
                </a:cubicBezTo>
                <a:lnTo>
                  <a:pt x="210" y="2703"/>
                </a:lnTo>
                <a:close/>
                <a:moveTo>
                  <a:pt x="3034" y="4685"/>
                </a:moveTo>
                <a:lnTo>
                  <a:pt x="3034" y="4685"/>
                </a:lnTo>
                <a:cubicBezTo>
                  <a:pt x="3034" y="4746"/>
                  <a:pt x="3004" y="4746"/>
                  <a:pt x="2974" y="4746"/>
                </a:cubicBezTo>
                <a:cubicBezTo>
                  <a:pt x="2944" y="4716"/>
                  <a:pt x="2914" y="4535"/>
                  <a:pt x="2884" y="4355"/>
                </a:cubicBezTo>
                <a:cubicBezTo>
                  <a:pt x="2884" y="4175"/>
                  <a:pt x="2884" y="3904"/>
                  <a:pt x="2884" y="3754"/>
                </a:cubicBezTo>
                <a:cubicBezTo>
                  <a:pt x="2884" y="3634"/>
                  <a:pt x="2884" y="3544"/>
                  <a:pt x="2914" y="3604"/>
                </a:cubicBezTo>
                <a:cubicBezTo>
                  <a:pt x="2944" y="3664"/>
                  <a:pt x="2974" y="3754"/>
                  <a:pt x="2974" y="3844"/>
                </a:cubicBezTo>
                <a:cubicBezTo>
                  <a:pt x="2944" y="3904"/>
                  <a:pt x="2944" y="4054"/>
                  <a:pt x="2944" y="4175"/>
                </a:cubicBezTo>
                <a:cubicBezTo>
                  <a:pt x="2974" y="4295"/>
                  <a:pt x="2974" y="4445"/>
                  <a:pt x="3004" y="4505"/>
                </a:cubicBezTo>
                <a:cubicBezTo>
                  <a:pt x="3034" y="4565"/>
                  <a:pt x="3034" y="4655"/>
                  <a:pt x="3034" y="4685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reeform 3"/>
          <p:cNvSpPr>
            <a:spLocks noChangeArrowheads="1"/>
          </p:cNvSpPr>
          <p:nvPr/>
        </p:nvSpPr>
        <p:spPr bwMode="auto">
          <a:xfrm>
            <a:off x="8146740" y="2324372"/>
            <a:ext cx="1080120" cy="2653754"/>
          </a:xfrm>
          <a:custGeom>
            <a:avLst/>
            <a:gdLst>
              <a:gd name="T0" fmla="*/ 2854 w 3997"/>
              <a:gd name="T1" fmla="*/ 4715 h 10214"/>
              <a:gd name="T2" fmla="*/ 2915 w 3997"/>
              <a:gd name="T3" fmla="*/ 4265 h 10214"/>
              <a:gd name="T4" fmla="*/ 3666 w 3997"/>
              <a:gd name="T5" fmla="*/ 3693 h 10214"/>
              <a:gd name="T6" fmla="*/ 3756 w 3997"/>
              <a:gd name="T7" fmla="*/ 2973 h 10214"/>
              <a:gd name="T8" fmla="*/ 3035 w 3997"/>
              <a:gd name="T9" fmla="*/ 2131 h 10214"/>
              <a:gd name="T10" fmla="*/ 2555 w 3997"/>
              <a:gd name="T11" fmla="*/ 1741 h 10214"/>
              <a:gd name="T12" fmla="*/ 2224 w 3997"/>
              <a:gd name="T13" fmla="*/ 1501 h 10214"/>
              <a:gd name="T14" fmla="*/ 2133 w 3997"/>
              <a:gd name="T15" fmla="*/ 1471 h 10214"/>
              <a:gd name="T16" fmla="*/ 2314 w 3997"/>
              <a:gd name="T17" fmla="*/ 1321 h 10214"/>
              <a:gd name="T18" fmla="*/ 2434 w 3997"/>
              <a:gd name="T19" fmla="*/ 1140 h 10214"/>
              <a:gd name="T20" fmla="*/ 2314 w 3997"/>
              <a:gd name="T21" fmla="*/ 1110 h 10214"/>
              <a:gd name="T22" fmla="*/ 2344 w 3997"/>
              <a:gd name="T23" fmla="*/ 781 h 10214"/>
              <a:gd name="T24" fmla="*/ 1954 w 3997"/>
              <a:gd name="T25" fmla="*/ 90 h 10214"/>
              <a:gd name="T26" fmla="*/ 1292 w 3997"/>
              <a:gd name="T27" fmla="*/ 90 h 10214"/>
              <a:gd name="T28" fmla="*/ 1052 w 3997"/>
              <a:gd name="T29" fmla="*/ 481 h 10214"/>
              <a:gd name="T30" fmla="*/ 1082 w 3997"/>
              <a:gd name="T31" fmla="*/ 930 h 10214"/>
              <a:gd name="T32" fmla="*/ 1172 w 3997"/>
              <a:gd name="T33" fmla="*/ 1170 h 10214"/>
              <a:gd name="T34" fmla="*/ 1022 w 3997"/>
              <a:gd name="T35" fmla="*/ 1290 h 10214"/>
              <a:gd name="T36" fmla="*/ 1263 w 3997"/>
              <a:gd name="T37" fmla="*/ 1471 h 10214"/>
              <a:gd name="T38" fmla="*/ 1383 w 3997"/>
              <a:gd name="T39" fmla="*/ 1591 h 10214"/>
              <a:gd name="T40" fmla="*/ 1022 w 3997"/>
              <a:gd name="T41" fmla="*/ 1802 h 10214"/>
              <a:gd name="T42" fmla="*/ 601 w 3997"/>
              <a:gd name="T43" fmla="*/ 2552 h 10214"/>
              <a:gd name="T44" fmla="*/ 481 w 3997"/>
              <a:gd name="T45" fmla="*/ 3604 h 10214"/>
              <a:gd name="T46" fmla="*/ 421 w 3997"/>
              <a:gd name="T47" fmla="*/ 4625 h 10214"/>
              <a:gd name="T48" fmla="*/ 361 w 3997"/>
              <a:gd name="T49" fmla="*/ 5496 h 10214"/>
              <a:gd name="T50" fmla="*/ 512 w 3997"/>
              <a:gd name="T51" fmla="*/ 6187 h 10214"/>
              <a:gd name="T52" fmla="*/ 512 w 3997"/>
              <a:gd name="T53" fmla="*/ 6788 h 10214"/>
              <a:gd name="T54" fmla="*/ 512 w 3997"/>
              <a:gd name="T55" fmla="*/ 7389 h 10214"/>
              <a:gd name="T56" fmla="*/ 301 w 3997"/>
              <a:gd name="T57" fmla="*/ 8561 h 10214"/>
              <a:gd name="T58" fmla="*/ 61 w 3997"/>
              <a:gd name="T59" fmla="*/ 9672 h 10214"/>
              <a:gd name="T60" fmla="*/ 91 w 3997"/>
              <a:gd name="T61" fmla="*/ 10062 h 10214"/>
              <a:gd name="T62" fmla="*/ 451 w 3997"/>
              <a:gd name="T63" fmla="*/ 9973 h 10214"/>
              <a:gd name="T64" fmla="*/ 571 w 3997"/>
              <a:gd name="T65" fmla="*/ 9582 h 10214"/>
              <a:gd name="T66" fmla="*/ 571 w 3997"/>
              <a:gd name="T67" fmla="*/ 9132 h 10214"/>
              <a:gd name="T68" fmla="*/ 992 w 3997"/>
              <a:gd name="T69" fmla="*/ 8019 h 10214"/>
              <a:gd name="T70" fmla="*/ 1202 w 3997"/>
              <a:gd name="T71" fmla="*/ 7178 h 10214"/>
              <a:gd name="T72" fmla="*/ 1743 w 3997"/>
              <a:gd name="T73" fmla="*/ 6818 h 10214"/>
              <a:gd name="T74" fmla="*/ 2163 w 3997"/>
              <a:gd name="T75" fmla="*/ 6908 h 10214"/>
              <a:gd name="T76" fmla="*/ 2283 w 3997"/>
              <a:gd name="T77" fmla="*/ 7690 h 10214"/>
              <a:gd name="T78" fmla="*/ 2404 w 3997"/>
              <a:gd name="T79" fmla="*/ 8861 h 10214"/>
              <a:gd name="T80" fmla="*/ 2374 w 3997"/>
              <a:gd name="T81" fmla="*/ 9762 h 10214"/>
              <a:gd name="T82" fmla="*/ 2494 w 3997"/>
              <a:gd name="T83" fmla="*/ 10182 h 10214"/>
              <a:gd name="T84" fmla="*/ 2854 w 3997"/>
              <a:gd name="T85" fmla="*/ 10003 h 10214"/>
              <a:gd name="T86" fmla="*/ 2734 w 3997"/>
              <a:gd name="T87" fmla="*/ 9282 h 10214"/>
              <a:gd name="T88" fmla="*/ 2825 w 3997"/>
              <a:gd name="T89" fmla="*/ 8411 h 10214"/>
              <a:gd name="T90" fmla="*/ 2854 w 3997"/>
              <a:gd name="T91" fmla="*/ 7509 h 10214"/>
              <a:gd name="T92" fmla="*/ 2884 w 3997"/>
              <a:gd name="T93" fmla="*/ 6758 h 10214"/>
              <a:gd name="T94" fmla="*/ 3185 w 3997"/>
              <a:gd name="T95" fmla="*/ 6307 h 10214"/>
              <a:gd name="T96" fmla="*/ 2915 w 3997"/>
              <a:gd name="T97" fmla="*/ 4986 h 10214"/>
              <a:gd name="T98" fmla="*/ 632 w 3997"/>
              <a:gd name="T99" fmla="*/ 5436 h 10214"/>
              <a:gd name="T100" fmla="*/ 601 w 3997"/>
              <a:gd name="T101" fmla="*/ 5496 h 10214"/>
              <a:gd name="T102" fmla="*/ 632 w 3997"/>
              <a:gd name="T103" fmla="*/ 5436 h 10214"/>
              <a:gd name="T104" fmla="*/ 902 w 3997"/>
              <a:gd name="T105" fmla="*/ 3724 h 10214"/>
              <a:gd name="T106" fmla="*/ 812 w 3997"/>
              <a:gd name="T107" fmla="*/ 4745 h 10214"/>
              <a:gd name="T108" fmla="*/ 692 w 3997"/>
              <a:gd name="T109" fmla="*/ 4956 h 10214"/>
              <a:gd name="T110" fmla="*/ 812 w 3997"/>
              <a:gd name="T111" fmla="*/ 4085 h 10214"/>
              <a:gd name="T112" fmla="*/ 902 w 3997"/>
              <a:gd name="T113" fmla="*/ 3724 h 10214"/>
              <a:gd name="T114" fmla="*/ 2644 w 3997"/>
              <a:gd name="T115" fmla="*/ 3784 h 10214"/>
              <a:gd name="T116" fmla="*/ 2614 w 3997"/>
              <a:gd name="T117" fmla="*/ 2943 h 10214"/>
              <a:gd name="T118" fmla="*/ 3275 w 3997"/>
              <a:gd name="T119" fmla="*/ 3063 h 10214"/>
              <a:gd name="T120" fmla="*/ 3095 w 3997"/>
              <a:gd name="T121" fmla="*/ 3814 h 10214"/>
              <a:gd name="T122" fmla="*/ 2644 w 3997"/>
              <a:gd name="T123" fmla="*/ 3784 h 10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97" h="10214">
                <a:moveTo>
                  <a:pt x="2854" y="4715"/>
                </a:moveTo>
                <a:lnTo>
                  <a:pt x="2854" y="4715"/>
                </a:lnTo>
                <a:cubicBezTo>
                  <a:pt x="2795" y="4475"/>
                  <a:pt x="2764" y="4325"/>
                  <a:pt x="2795" y="4325"/>
                </a:cubicBezTo>
                <a:cubicBezTo>
                  <a:pt x="2825" y="4325"/>
                  <a:pt x="2884" y="4294"/>
                  <a:pt x="2915" y="4265"/>
                </a:cubicBezTo>
                <a:cubicBezTo>
                  <a:pt x="2975" y="4235"/>
                  <a:pt x="3155" y="4085"/>
                  <a:pt x="3335" y="3965"/>
                </a:cubicBezTo>
                <a:cubicBezTo>
                  <a:pt x="3666" y="3693"/>
                  <a:pt x="3666" y="3693"/>
                  <a:pt x="3666" y="3693"/>
                </a:cubicBezTo>
                <a:cubicBezTo>
                  <a:pt x="3846" y="3544"/>
                  <a:pt x="3996" y="3394"/>
                  <a:pt x="3966" y="3333"/>
                </a:cubicBezTo>
                <a:cubicBezTo>
                  <a:pt x="3966" y="3244"/>
                  <a:pt x="3876" y="3093"/>
                  <a:pt x="3756" y="2973"/>
                </a:cubicBezTo>
                <a:cubicBezTo>
                  <a:pt x="3666" y="2852"/>
                  <a:pt x="3516" y="2673"/>
                  <a:pt x="3425" y="2582"/>
                </a:cubicBezTo>
                <a:cubicBezTo>
                  <a:pt x="3335" y="2492"/>
                  <a:pt x="3185" y="2282"/>
                  <a:pt x="3035" y="2131"/>
                </a:cubicBezTo>
                <a:cubicBezTo>
                  <a:pt x="2915" y="1981"/>
                  <a:pt x="2764" y="1831"/>
                  <a:pt x="2734" y="1802"/>
                </a:cubicBezTo>
                <a:cubicBezTo>
                  <a:pt x="2704" y="1802"/>
                  <a:pt x="2644" y="1771"/>
                  <a:pt x="2555" y="1741"/>
                </a:cubicBezTo>
                <a:cubicBezTo>
                  <a:pt x="2494" y="1741"/>
                  <a:pt x="2404" y="1651"/>
                  <a:pt x="2374" y="1591"/>
                </a:cubicBezTo>
                <a:cubicBezTo>
                  <a:pt x="2314" y="1531"/>
                  <a:pt x="2254" y="1501"/>
                  <a:pt x="2224" y="1501"/>
                </a:cubicBezTo>
                <a:cubicBezTo>
                  <a:pt x="2194" y="1531"/>
                  <a:pt x="2163" y="1531"/>
                  <a:pt x="2133" y="1531"/>
                </a:cubicBezTo>
                <a:cubicBezTo>
                  <a:pt x="2133" y="1501"/>
                  <a:pt x="2133" y="1471"/>
                  <a:pt x="2133" y="1471"/>
                </a:cubicBezTo>
                <a:cubicBezTo>
                  <a:pt x="2163" y="1441"/>
                  <a:pt x="2163" y="1410"/>
                  <a:pt x="2194" y="1381"/>
                </a:cubicBezTo>
                <a:cubicBezTo>
                  <a:pt x="2194" y="1381"/>
                  <a:pt x="2254" y="1351"/>
                  <a:pt x="2314" y="1321"/>
                </a:cubicBezTo>
                <a:cubicBezTo>
                  <a:pt x="2374" y="1321"/>
                  <a:pt x="2434" y="1290"/>
                  <a:pt x="2434" y="1260"/>
                </a:cubicBezTo>
                <a:cubicBezTo>
                  <a:pt x="2464" y="1231"/>
                  <a:pt x="2434" y="1170"/>
                  <a:pt x="2434" y="1140"/>
                </a:cubicBezTo>
                <a:cubicBezTo>
                  <a:pt x="2404" y="1080"/>
                  <a:pt x="2374" y="1080"/>
                  <a:pt x="2374" y="1110"/>
                </a:cubicBezTo>
                <a:cubicBezTo>
                  <a:pt x="2374" y="1110"/>
                  <a:pt x="2344" y="1140"/>
                  <a:pt x="2314" y="1110"/>
                </a:cubicBezTo>
                <a:cubicBezTo>
                  <a:pt x="2283" y="1110"/>
                  <a:pt x="2283" y="1080"/>
                  <a:pt x="2283" y="1050"/>
                </a:cubicBezTo>
                <a:cubicBezTo>
                  <a:pt x="2314" y="1050"/>
                  <a:pt x="2314" y="900"/>
                  <a:pt x="2344" y="781"/>
                </a:cubicBezTo>
                <a:cubicBezTo>
                  <a:pt x="2344" y="631"/>
                  <a:pt x="2283" y="450"/>
                  <a:pt x="2254" y="361"/>
                </a:cubicBezTo>
                <a:cubicBezTo>
                  <a:pt x="2194" y="270"/>
                  <a:pt x="2074" y="150"/>
                  <a:pt x="1954" y="90"/>
                </a:cubicBezTo>
                <a:cubicBezTo>
                  <a:pt x="1863" y="30"/>
                  <a:pt x="1683" y="0"/>
                  <a:pt x="1593" y="0"/>
                </a:cubicBezTo>
                <a:cubicBezTo>
                  <a:pt x="1503" y="0"/>
                  <a:pt x="1383" y="60"/>
                  <a:pt x="1292" y="90"/>
                </a:cubicBezTo>
                <a:cubicBezTo>
                  <a:pt x="1233" y="150"/>
                  <a:pt x="1142" y="240"/>
                  <a:pt x="1142" y="270"/>
                </a:cubicBezTo>
                <a:cubicBezTo>
                  <a:pt x="1142" y="330"/>
                  <a:pt x="1082" y="420"/>
                  <a:pt x="1052" y="481"/>
                </a:cubicBezTo>
                <a:cubicBezTo>
                  <a:pt x="992" y="570"/>
                  <a:pt x="962" y="661"/>
                  <a:pt x="962" y="751"/>
                </a:cubicBezTo>
                <a:cubicBezTo>
                  <a:pt x="992" y="811"/>
                  <a:pt x="1022" y="900"/>
                  <a:pt x="1082" y="930"/>
                </a:cubicBezTo>
                <a:cubicBezTo>
                  <a:pt x="1113" y="960"/>
                  <a:pt x="1172" y="1050"/>
                  <a:pt x="1172" y="1080"/>
                </a:cubicBezTo>
                <a:cubicBezTo>
                  <a:pt x="1202" y="1110"/>
                  <a:pt x="1202" y="1170"/>
                  <a:pt x="1172" y="1170"/>
                </a:cubicBezTo>
                <a:cubicBezTo>
                  <a:pt x="1142" y="1201"/>
                  <a:pt x="1082" y="1201"/>
                  <a:pt x="1082" y="1201"/>
                </a:cubicBezTo>
                <a:cubicBezTo>
                  <a:pt x="1052" y="1201"/>
                  <a:pt x="1022" y="1231"/>
                  <a:pt x="1022" y="1290"/>
                </a:cubicBezTo>
                <a:cubicBezTo>
                  <a:pt x="1022" y="1321"/>
                  <a:pt x="1052" y="1381"/>
                  <a:pt x="1113" y="1410"/>
                </a:cubicBezTo>
                <a:cubicBezTo>
                  <a:pt x="1142" y="1441"/>
                  <a:pt x="1233" y="1471"/>
                  <a:pt x="1263" y="1471"/>
                </a:cubicBezTo>
                <a:cubicBezTo>
                  <a:pt x="1292" y="1471"/>
                  <a:pt x="1353" y="1501"/>
                  <a:pt x="1383" y="1531"/>
                </a:cubicBezTo>
                <a:cubicBezTo>
                  <a:pt x="1413" y="1561"/>
                  <a:pt x="1413" y="1591"/>
                  <a:pt x="1383" y="1591"/>
                </a:cubicBezTo>
                <a:cubicBezTo>
                  <a:pt x="1353" y="1591"/>
                  <a:pt x="1292" y="1651"/>
                  <a:pt x="1263" y="1681"/>
                </a:cubicBezTo>
                <a:cubicBezTo>
                  <a:pt x="1202" y="1741"/>
                  <a:pt x="1082" y="1802"/>
                  <a:pt x="1022" y="1802"/>
                </a:cubicBezTo>
                <a:cubicBezTo>
                  <a:pt x="932" y="1831"/>
                  <a:pt x="812" y="1922"/>
                  <a:pt x="752" y="2011"/>
                </a:cubicBezTo>
                <a:cubicBezTo>
                  <a:pt x="692" y="2072"/>
                  <a:pt x="632" y="2312"/>
                  <a:pt x="601" y="2552"/>
                </a:cubicBezTo>
                <a:cubicBezTo>
                  <a:pt x="571" y="2973"/>
                  <a:pt x="571" y="2973"/>
                  <a:pt x="571" y="2973"/>
                </a:cubicBezTo>
                <a:cubicBezTo>
                  <a:pt x="571" y="3213"/>
                  <a:pt x="512" y="3484"/>
                  <a:pt x="481" y="3604"/>
                </a:cubicBezTo>
                <a:cubicBezTo>
                  <a:pt x="451" y="3724"/>
                  <a:pt x="421" y="4024"/>
                  <a:pt x="421" y="4235"/>
                </a:cubicBezTo>
                <a:cubicBezTo>
                  <a:pt x="421" y="4625"/>
                  <a:pt x="421" y="4625"/>
                  <a:pt x="421" y="4625"/>
                </a:cubicBezTo>
                <a:cubicBezTo>
                  <a:pt x="421" y="4836"/>
                  <a:pt x="392" y="5106"/>
                  <a:pt x="392" y="5196"/>
                </a:cubicBezTo>
                <a:cubicBezTo>
                  <a:pt x="361" y="5316"/>
                  <a:pt x="361" y="5436"/>
                  <a:pt x="361" y="5496"/>
                </a:cubicBezTo>
                <a:cubicBezTo>
                  <a:pt x="361" y="5557"/>
                  <a:pt x="421" y="5647"/>
                  <a:pt x="481" y="5706"/>
                </a:cubicBezTo>
                <a:cubicBezTo>
                  <a:pt x="571" y="5767"/>
                  <a:pt x="571" y="5977"/>
                  <a:pt x="512" y="6187"/>
                </a:cubicBezTo>
                <a:cubicBezTo>
                  <a:pt x="451" y="6427"/>
                  <a:pt x="451" y="6427"/>
                  <a:pt x="451" y="6427"/>
                </a:cubicBezTo>
                <a:cubicBezTo>
                  <a:pt x="392" y="6638"/>
                  <a:pt x="421" y="6788"/>
                  <a:pt x="512" y="6788"/>
                </a:cubicBezTo>
                <a:cubicBezTo>
                  <a:pt x="601" y="6788"/>
                  <a:pt x="662" y="6878"/>
                  <a:pt x="632" y="6999"/>
                </a:cubicBezTo>
                <a:cubicBezTo>
                  <a:pt x="632" y="7089"/>
                  <a:pt x="571" y="7269"/>
                  <a:pt x="512" y="7389"/>
                </a:cubicBezTo>
                <a:cubicBezTo>
                  <a:pt x="481" y="7509"/>
                  <a:pt x="421" y="7779"/>
                  <a:pt x="392" y="8019"/>
                </a:cubicBezTo>
                <a:cubicBezTo>
                  <a:pt x="301" y="8561"/>
                  <a:pt x="301" y="8561"/>
                  <a:pt x="301" y="8561"/>
                </a:cubicBezTo>
                <a:cubicBezTo>
                  <a:pt x="272" y="8771"/>
                  <a:pt x="211" y="9101"/>
                  <a:pt x="181" y="9311"/>
                </a:cubicBezTo>
                <a:cubicBezTo>
                  <a:pt x="151" y="9492"/>
                  <a:pt x="91" y="9672"/>
                  <a:pt x="61" y="9672"/>
                </a:cubicBezTo>
                <a:cubicBezTo>
                  <a:pt x="61" y="9702"/>
                  <a:pt x="31" y="9792"/>
                  <a:pt x="0" y="9882"/>
                </a:cubicBezTo>
                <a:cubicBezTo>
                  <a:pt x="0" y="9942"/>
                  <a:pt x="31" y="10032"/>
                  <a:pt x="91" y="10062"/>
                </a:cubicBezTo>
                <a:cubicBezTo>
                  <a:pt x="121" y="10093"/>
                  <a:pt x="211" y="10093"/>
                  <a:pt x="272" y="10062"/>
                </a:cubicBezTo>
                <a:cubicBezTo>
                  <a:pt x="361" y="10062"/>
                  <a:pt x="421" y="10003"/>
                  <a:pt x="451" y="9973"/>
                </a:cubicBezTo>
                <a:cubicBezTo>
                  <a:pt x="512" y="9942"/>
                  <a:pt x="542" y="9853"/>
                  <a:pt x="542" y="9792"/>
                </a:cubicBezTo>
                <a:cubicBezTo>
                  <a:pt x="542" y="9702"/>
                  <a:pt x="542" y="9612"/>
                  <a:pt x="571" y="9582"/>
                </a:cubicBezTo>
                <a:cubicBezTo>
                  <a:pt x="571" y="9552"/>
                  <a:pt x="571" y="9461"/>
                  <a:pt x="571" y="9432"/>
                </a:cubicBezTo>
                <a:cubicBezTo>
                  <a:pt x="571" y="9372"/>
                  <a:pt x="571" y="9252"/>
                  <a:pt x="571" y="9132"/>
                </a:cubicBezTo>
                <a:cubicBezTo>
                  <a:pt x="571" y="9041"/>
                  <a:pt x="632" y="8801"/>
                  <a:pt x="692" y="8651"/>
                </a:cubicBezTo>
                <a:cubicBezTo>
                  <a:pt x="782" y="8500"/>
                  <a:pt x="902" y="8200"/>
                  <a:pt x="992" y="8019"/>
                </a:cubicBezTo>
                <a:cubicBezTo>
                  <a:pt x="1082" y="7840"/>
                  <a:pt x="1142" y="7599"/>
                  <a:pt x="1142" y="7509"/>
                </a:cubicBezTo>
                <a:cubicBezTo>
                  <a:pt x="1142" y="7419"/>
                  <a:pt x="1172" y="7269"/>
                  <a:pt x="1202" y="7178"/>
                </a:cubicBezTo>
                <a:cubicBezTo>
                  <a:pt x="1263" y="7119"/>
                  <a:pt x="1292" y="6999"/>
                  <a:pt x="1322" y="6938"/>
                </a:cubicBezTo>
                <a:cubicBezTo>
                  <a:pt x="1322" y="6908"/>
                  <a:pt x="1503" y="6849"/>
                  <a:pt x="1743" y="6818"/>
                </a:cubicBezTo>
                <a:lnTo>
                  <a:pt x="1743" y="6818"/>
                </a:lnTo>
                <a:cubicBezTo>
                  <a:pt x="1984" y="6818"/>
                  <a:pt x="2163" y="6849"/>
                  <a:pt x="2163" y="6908"/>
                </a:cubicBezTo>
                <a:cubicBezTo>
                  <a:pt x="2163" y="6938"/>
                  <a:pt x="2194" y="7089"/>
                  <a:pt x="2224" y="7239"/>
                </a:cubicBezTo>
                <a:cubicBezTo>
                  <a:pt x="2254" y="7359"/>
                  <a:pt x="2283" y="7570"/>
                  <a:pt x="2283" y="7690"/>
                </a:cubicBezTo>
                <a:cubicBezTo>
                  <a:pt x="2283" y="7840"/>
                  <a:pt x="2314" y="8110"/>
                  <a:pt x="2344" y="8320"/>
                </a:cubicBezTo>
                <a:cubicBezTo>
                  <a:pt x="2374" y="8500"/>
                  <a:pt x="2404" y="8771"/>
                  <a:pt x="2404" y="8861"/>
                </a:cubicBezTo>
                <a:cubicBezTo>
                  <a:pt x="2404" y="8981"/>
                  <a:pt x="2404" y="9191"/>
                  <a:pt x="2404" y="9372"/>
                </a:cubicBezTo>
                <a:cubicBezTo>
                  <a:pt x="2404" y="9522"/>
                  <a:pt x="2374" y="9702"/>
                  <a:pt x="2374" y="9762"/>
                </a:cubicBezTo>
                <a:cubicBezTo>
                  <a:pt x="2374" y="9822"/>
                  <a:pt x="2374" y="9912"/>
                  <a:pt x="2374" y="10003"/>
                </a:cubicBezTo>
                <a:cubicBezTo>
                  <a:pt x="2374" y="10062"/>
                  <a:pt x="2434" y="10153"/>
                  <a:pt x="2494" y="10182"/>
                </a:cubicBezTo>
                <a:cubicBezTo>
                  <a:pt x="2584" y="10213"/>
                  <a:pt x="2675" y="10182"/>
                  <a:pt x="2734" y="10153"/>
                </a:cubicBezTo>
                <a:cubicBezTo>
                  <a:pt x="2795" y="10123"/>
                  <a:pt x="2825" y="10062"/>
                  <a:pt x="2854" y="10003"/>
                </a:cubicBezTo>
                <a:cubicBezTo>
                  <a:pt x="2854" y="9942"/>
                  <a:pt x="2825" y="9853"/>
                  <a:pt x="2795" y="9762"/>
                </a:cubicBezTo>
                <a:cubicBezTo>
                  <a:pt x="2764" y="9672"/>
                  <a:pt x="2734" y="9461"/>
                  <a:pt x="2734" y="9282"/>
                </a:cubicBezTo>
                <a:cubicBezTo>
                  <a:pt x="2734" y="9101"/>
                  <a:pt x="2764" y="8771"/>
                  <a:pt x="2825" y="8561"/>
                </a:cubicBezTo>
                <a:cubicBezTo>
                  <a:pt x="2825" y="8411"/>
                  <a:pt x="2825" y="8411"/>
                  <a:pt x="2825" y="8411"/>
                </a:cubicBezTo>
                <a:cubicBezTo>
                  <a:pt x="2884" y="8200"/>
                  <a:pt x="2884" y="7840"/>
                  <a:pt x="2884" y="7599"/>
                </a:cubicBezTo>
                <a:cubicBezTo>
                  <a:pt x="2854" y="7509"/>
                  <a:pt x="2854" y="7509"/>
                  <a:pt x="2854" y="7509"/>
                </a:cubicBezTo>
                <a:cubicBezTo>
                  <a:pt x="2854" y="7298"/>
                  <a:pt x="2825" y="7058"/>
                  <a:pt x="2795" y="6969"/>
                </a:cubicBezTo>
                <a:cubicBezTo>
                  <a:pt x="2795" y="6878"/>
                  <a:pt x="2825" y="6788"/>
                  <a:pt x="2884" y="6758"/>
                </a:cubicBezTo>
                <a:cubicBezTo>
                  <a:pt x="2945" y="6758"/>
                  <a:pt x="3065" y="6728"/>
                  <a:pt x="3125" y="6698"/>
                </a:cubicBezTo>
                <a:cubicBezTo>
                  <a:pt x="3215" y="6698"/>
                  <a:pt x="3245" y="6518"/>
                  <a:pt x="3185" y="6307"/>
                </a:cubicBezTo>
                <a:cubicBezTo>
                  <a:pt x="3095" y="5767"/>
                  <a:pt x="3095" y="5767"/>
                  <a:pt x="3095" y="5767"/>
                </a:cubicBezTo>
                <a:cubicBezTo>
                  <a:pt x="3065" y="5557"/>
                  <a:pt x="2975" y="5196"/>
                  <a:pt x="2915" y="4986"/>
                </a:cubicBezTo>
                <a:lnTo>
                  <a:pt x="2854" y="4715"/>
                </a:lnTo>
                <a:close/>
                <a:moveTo>
                  <a:pt x="632" y="5436"/>
                </a:moveTo>
                <a:lnTo>
                  <a:pt x="632" y="5436"/>
                </a:lnTo>
                <a:cubicBezTo>
                  <a:pt x="632" y="5527"/>
                  <a:pt x="601" y="5557"/>
                  <a:pt x="601" y="5496"/>
                </a:cubicBezTo>
                <a:cubicBezTo>
                  <a:pt x="571" y="5466"/>
                  <a:pt x="601" y="5407"/>
                  <a:pt x="601" y="5376"/>
                </a:cubicBezTo>
                <a:cubicBezTo>
                  <a:pt x="632" y="5346"/>
                  <a:pt x="632" y="5376"/>
                  <a:pt x="632" y="5436"/>
                </a:cubicBezTo>
                <a:close/>
                <a:moveTo>
                  <a:pt x="902" y="3724"/>
                </a:moveTo>
                <a:lnTo>
                  <a:pt x="902" y="3724"/>
                </a:lnTo>
                <a:cubicBezTo>
                  <a:pt x="902" y="3814"/>
                  <a:pt x="902" y="4054"/>
                  <a:pt x="872" y="4265"/>
                </a:cubicBezTo>
                <a:cubicBezTo>
                  <a:pt x="842" y="4445"/>
                  <a:pt x="812" y="4655"/>
                  <a:pt x="812" y="4745"/>
                </a:cubicBezTo>
                <a:cubicBezTo>
                  <a:pt x="812" y="4836"/>
                  <a:pt x="812" y="4926"/>
                  <a:pt x="782" y="4986"/>
                </a:cubicBezTo>
                <a:cubicBezTo>
                  <a:pt x="752" y="5015"/>
                  <a:pt x="721" y="5015"/>
                  <a:pt x="692" y="4956"/>
                </a:cubicBezTo>
                <a:cubicBezTo>
                  <a:pt x="692" y="4895"/>
                  <a:pt x="692" y="4715"/>
                  <a:pt x="721" y="4565"/>
                </a:cubicBezTo>
                <a:cubicBezTo>
                  <a:pt x="752" y="4414"/>
                  <a:pt x="782" y="4205"/>
                  <a:pt x="812" y="4085"/>
                </a:cubicBezTo>
                <a:cubicBezTo>
                  <a:pt x="812" y="3965"/>
                  <a:pt x="842" y="3784"/>
                  <a:pt x="872" y="3693"/>
                </a:cubicBezTo>
                <a:cubicBezTo>
                  <a:pt x="872" y="3634"/>
                  <a:pt x="902" y="3634"/>
                  <a:pt x="902" y="3724"/>
                </a:cubicBezTo>
                <a:close/>
                <a:moveTo>
                  <a:pt x="2644" y="3784"/>
                </a:moveTo>
                <a:lnTo>
                  <a:pt x="2644" y="3784"/>
                </a:lnTo>
                <a:cubicBezTo>
                  <a:pt x="2555" y="3693"/>
                  <a:pt x="2494" y="3544"/>
                  <a:pt x="2464" y="3423"/>
                </a:cubicBezTo>
                <a:cubicBezTo>
                  <a:pt x="2464" y="3333"/>
                  <a:pt x="2524" y="3093"/>
                  <a:pt x="2614" y="2943"/>
                </a:cubicBezTo>
                <a:cubicBezTo>
                  <a:pt x="2675" y="2763"/>
                  <a:pt x="2795" y="2673"/>
                  <a:pt x="2884" y="2732"/>
                </a:cubicBezTo>
                <a:cubicBezTo>
                  <a:pt x="2975" y="2823"/>
                  <a:pt x="3155" y="2973"/>
                  <a:pt x="3275" y="3063"/>
                </a:cubicBezTo>
                <a:cubicBezTo>
                  <a:pt x="3396" y="3183"/>
                  <a:pt x="3425" y="3394"/>
                  <a:pt x="3365" y="3514"/>
                </a:cubicBezTo>
                <a:cubicBezTo>
                  <a:pt x="3275" y="3634"/>
                  <a:pt x="3125" y="3784"/>
                  <a:pt x="3095" y="3814"/>
                </a:cubicBezTo>
                <a:cubicBezTo>
                  <a:pt x="3035" y="3874"/>
                  <a:pt x="2945" y="3904"/>
                  <a:pt x="2884" y="3934"/>
                </a:cubicBezTo>
                <a:cubicBezTo>
                  <a:pt x="2825" y="3965"/>
                  <a:pt x="2734" y="3904"/>
                  <a:pt x="2644" y="3784"/>
                </a:cubicBez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14" name="Picture 2" descr="SDGs 目標5｜實現性別平等，並賦予婦女權力- 未來城市＠天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86" y="3972555"/>
            <a:ext cx="1729290" cy="11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50" y="1431675"/>
            <a:ext cx="1780562" cy="257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0908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chemeClr val="bg1"/>
                </a:solidFill>
                <a:ea typeface="金梅毛行書" panose="02010609000101010101" pitchFamily="49" charset="-120"/>
              </a:rPr>
              <a:t>原資中心課程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2040779" y="2404661"/>
            <a:ext cx="506244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 algn="l" eaLnBrk="1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認識本校原資中心、原住民族群</a:t>
            </a:r>
            <a:endParaRPr lang="en-US" altLang="zh-TW" sz="250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 eaLnBrk="1" hangingPunct="1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打破校</a:t>
            </a:r>
            <a:r>
              <a:rPr lang="en-US" altLang="zh-TW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刻版印象</a:t>
            </a:r>
            <a:endParaRPr lang="en-US" altLang="zh-TW" sz="2500" dirty="0">
              <a:solidFill>
                <a:srgbClr val="CC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l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預防校</a:t>
            </a:r>
            <a:r>
              <a:rPr lang="en-US" altLang="zh-TW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</a:t>
            </a:r>
            <a:r>
              <a:rPr lang="en-US" altLang="zh-TW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500" dirty="0">
                <a:solidFill>
                  <a:srgbClr val="CC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微歧視</a:t>
            </a:r>
          </a:p>
        </p:txBody>
      </p:sp>
      <p:sp>
        <p:nvSpPr>
          <p:cNvPr id="11" name="矩形 10"/>
          <p:cNvSpPr/>
          <p:nvPr/>
        </p:nvSpPr>
        <p:spPr>
          <a:xfrm>
            <a:off x="2118257" y="1275606"/>
            <a:ext cx="4907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2800" kern="0" cap="all" spc="50" dirty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原住民族群的不明白</a:t>
            </a:r>
            <a:endParaRPr lang="en-US" altLang="zh-TW" sz="2800" kern="0" cap="all" spc="50" dirty="0">
              <a:solidFill>
                <a:schemeClr val="tx1"/>
              </a:solidFill>
              <a:latin typeface="Novecento wide Book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  <a:p>
            <a:pPr>
              <a:defRPr/>
            </a:pPr>
            <a:r>
              <a:rPr lang="zh-TW" altLang="en-US" sz="2800" kern="0" cap="all" spc="50" dirty="0">
                <a:solidFill>
                  <a:schemeClr val="tx1"/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課堂沒教過的微歧視現象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35006" r="14810" b="37107"/>
          <a:stretch/>
        </p:blipFill>
        <p:spPr>
          <a:xfrm>
            <a:off x="6948264" y="915566"/>
            <a:ext cx="1980728" cy="45273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3" t="35006" r="14810" b="37107"/>
          <a:stretch/>
        </p:blipFill>
        <p:spPr>
          <a:xfrm>
            <a:off x="539551" y="4470703"/>
            <a:ext cx="2088233" cy="4773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59" y="1856772"/>
            <a:ext cx="1907467" cy="1429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35756" r="25189" b="37645"/>
          <a:stretch/>
        </p:blipFill>
        <p:spPr>
          <a:xfrm>
            <a:off x="5721362" y="3827388"/>
            <a:ext cx="3266316" cy="100096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13349" r="32485" b="16651"/>
          <a:stretch/>
        </p:blipFill>
        <p:spPr>
          <a:xfrm rot="19312867" flipH="1">
            <a:off x="463154" y="110206"/>
            <a:ext cx="1610841" cy="1964441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858301" y="305563"/>
            <a:ext cx="2148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4000" dirty="0" err="1">
                <a:solidFill>
                  <a:srgbClr val="118D77"/>
                </a:solidFill>
                <a:latin typeface="Forte" panose="03060902040502070203" pitchFamily="66" charset="0"/>
              </a:rPr>
              <a:t>masalu</a:t>
            </a:r>
            <a:r>
              <a:rPr lang="en-US" altLang="zh-TW" sz="4000" dirty="0">
                <a:solidFill>
                  <a:srgbClr val="118D77"/>
                </a:solidFill>
                <a:latin typeface="Forte" panose="03060902040502070203" pitchFamily="66" charset="0"/>
              </a:rPr>
              <a:t> </a:t>
            </a:r>
            <a:endParaRPr lang="zh-TW" altLang="en-US" sz="4800" kern="0" cap="all" spc="50" dirty="0">
              <a:solidFill>
                <a:srgbClr val="118D77"/>
              </a:solidFill>
              <a:latin typeface="Forte" panose="03060902040502070203" pitchFamily="66" charset="0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9567" y="4003199"/>
            <a:ext cx="2148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3200" dirty="0" err="1">
                <a:solidFill>
                  <a:srgbClr val="118D77"/>
                </a:solidFill>
                <a:latin typeface="Forte" panose="03060902040502070203" pitchFamily="66" charset="0"/>
              </a:rPr>
              <a:t>Nga’ay</a:t>
            </a:r>
            <a:r>
              <a:rPr lang="en-US" altLang="zh-TW" sz="3200" dirty="0">
                <a:solidFill>
                  <a:srgbClr val="118D77"/>
                </a:solidFill>
                <a:latin typeface="Forte" panose="03060902040502070203" pitchFamily="66" charset="0"/>
              </a:rPr>
              <a:t> ho</a:t>
            </a:r>
            <a:endParaRPr lang="zh-TW" altLang="en-US" sz="6600" kern="0" cap="all" spc="50" dirty="0">
              <a:solidFill>
                <a:srgbClr val="118D77"/>
              </a:solidFill>
              <a:latin typeface="Forte" panose="03060902040502070203" pitchFamily="66" charset="0"/>
              <a:ea typeface="金梅毛行書" panose="02010609000101010101" pitchFamily="49" charset="-120"/>
              <a:cs typeface="Novecento wide Book"/>
              <a:sym typeface="Novecento wide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01969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2366239" y="339502"/>
            <a:ext cx="4352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Novecento wide Book"/>
                <a:ea typeface="金梅毛行書" panose="02010609000101010101" pitchFamily="49" charset="-120"/>
                <a:cs typeface="Novecento wide Book"/>
                <a:sym typeface="Novecento wide Book" charset="0"/>
              </a:rPr>
              <a:t>各系課程表及群組加入</a:t>
            </a:r>
          </a:p>
        </p:txBody>
      </p:sp>
      <p:sp>
        <p:nvSpPr>
          <p:cNvPr id="8" name="矩形 7"/>
          <p:cNvSpPr/>
          <p:nvPr/>
        </p:nvSpPr>
        <p:spPr>
          <a:xfrm>
            <a:off x="3635896" y="1563638"/>
            <a:ext cx="5050904" cy="156966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/>
            <a:r>
              <a:rPr kumimoji="1"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學期間如有調課等情況，學務課程各組將提前通知導師及班上窗口，</a:t>
            </a:r>
            <a:r>
              <a:rPr kumimoji="1"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kumimoji="1"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若老師們有需要可自學務處網頁下載。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7614"/>
            <a:ext cx="2736304" cy="273630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25545" y="4107479"/>
            <a:ext cx="27663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112</a:t>
            </a:r>
            <a:r>
              <a:rPr lang="zh-TW" altLang="en-US" dirty="0"/>
              <a:t>年度大學領航群組</a:t>
            </a:r>
          </a:p>
        </p:txBody>
      </p:sp>
    </p:spTree>
    <p:extLst>
      <p:ext uri="{BB962C8B-B14F-4D97-AF65-F5344CB8AC3E}">
        <p14:creationId xmlns:p14="http://schemas.microsoft.com/office/powerpoint/2010/main" val="211133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金梅毛行書" panose="02010609000101010101" pitchFamily="49" charset="-120"/>
              </a:rPr>
              <a:t>學雜費減免級距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225726"/>
              </p:ext>
            </p:extLst>
          </p:nvPr>
        </p:nvGraphicFramePr>
        <p:xfrm>
          <a:off x="339147" y="995981"/>
          <a:ext cx="8496944" cy="3880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1723">
                  <a:extLst>
                    <a:ext uri="{9D8B030D-6E8A-4147-A177-3AD203B41FA5}">
                      <a16:colId xmlns:a16="http://schemas.microsoft.com/office/drawing/2014/main" val="3965611533"/>
                    </a:ext>
                  </a:extLst>
                </a:gridCol>
                <a:gridCol w="4785221">
                  <a:extLst>
                    <a:ext uri="{9D8B030D-6E8A-4147-A177-3AD203B41FA5}">
                      <a16:colId xmlns:a16="http://schemas.microsoft.com/office/drawing/2014/main" val="360423616"/>
                    </a:ext>
                  </a:extLst>
                </a:gridCol>
              </a:tblGrid>
              <a:tr h="30974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減免類別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減免標準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412405639"/>
                  </a:ext>
                </a:extLst>
              </a:tr>
              <a:tr h="224399">
                <a:tc row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身心障礙學生及身心障礙人士子女就學費用減免辦法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身心障礙程度屬重度者：學雜費</a:t>
                      </a: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r>
                        <a:rPr lang="zh-TW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6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556880245"/>
                  </a:ext>
                </a:extLst>
              </a:tr>
              <a:tr h="2243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身心障礙程度屬中度者：學雜費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1038443528"/>
                  </a:ext>
                </a:extLst>
              </a:tr>
              <a:tr h="4487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身心障礙程度屬輕度者（含學習障礙、情緒障礙、身體病弱等）：學雜費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3542603542"/>
                  </a:ext>
                </a:extLst>
              </a:tr>
              <a:tr h="395088">
                <a:tc row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軍公教遺族就學費用優待條例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因公死亡，依法領受年撫卹之遺族就學：全額公費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1382591403"/>
                  </a:ext>
                </a:extLst>
              </a:tr>
              <a:tr h="44879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因病或意外死亡，依法領受年撫卹金之遺族就學：半額公費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1607090536"/>
                  </a:ext>
                </a:extLst>
              </a:tr>
              <a:tr h="4487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原住民學生就讀專科以上學校學雜費減免辦法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依教育部每年公告之「固定數額」辦理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847874840"/>
                  </a:ext>
                </a:extLst>
              </a:tr>
              <a:tr h="224399">
                <a:tc row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低收入戶學生及中低收入戶學生就讀高級中等以上學校學雜費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低收入戶：學雜費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3627293963"/>
                  </a:ext>
                </a:extLst>
              </a:tr>
              <a:tr h="2243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中低收入戶：學雜費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3153204074"/>
                  </a:ext>
                </a:extLst>
              </a:tr>
              <a:tr h="4487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現役軍人子女就讀中等以上學校學費減免辦法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1283080886"/>
                  </a:ext>
                </a:extLst>
              </a:tr>
              <a:tr h="44879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</a:rPr>
                        <a:t>特殊境遇家庭子女孫子女就讀高級中等以上學校學雜費減免辦法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學雜費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60%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減免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5246" marR="65246" marT="0" marB="0" anchor="ctr"/>
                </a:tc>
                <a:extLst>
                  <a:ext uri="{0D108BD9-81ED-4DB2-BD59-A6C34878D82A}">
                    <a16:rowId xmlns:a16="http://schemas.microsoft.com/office/drawing/2014/main" val="249521435"/>
                  </a:ext>
                </a:extLst>
              </a:tr>
            </a:tbl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5580112" y="4371951"/>
            <a:ext cx="3472003" cy="643622"/>
          </a:xfrm>
          <a:solidFill>
            <a:srgbClr val="FFFF00"/>
          </a:solidFill>
        </p:spPr>
        <p:txBody>
          <a:bodyPr/>
          <a:lstStyle/>
          <a:p>
            <a:r>
              <a:rPr lang="zh-TW" altLang="zh-TW" sz="13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★</a:t>
            </a:r>
            <a:r>
              <a:rPr lang="zh-TW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以上各申請類別「應繳文件」、「注意事項」等內容，敬請詳見生活輔導組</a:t>
            </a:r>
            <a:r>
              <a:rPr lang="zh-TW" altLang="zh-TW" sz="13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6037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71825" y="339502"/>
            <a:ext cx="2768327" cy="593948"/>
          </a:xfrm>
        </p:spPr>
        <p:txBody>
          <a:bodyPr>
            <a:normAutofit/>
          </a:bodyPr>
          <a:lstStyle/>
          <a:p>
            <a:r>
              <a:rPr lang="zh-TW" altLang="en-US" kern="1200" dirty="0">
                <a:solidFill>
                  <a:schemeClr val="tx1">
                    <a:lumMod val="95000"/>
                    <a:lumOff val="5000"/>
                  </a:schemeClr>
                </a:solidFill>
                <a:ea typeface="金梅毛行書" panose="02010609000101010101" pitchFamily="49" charset="-120"/>
              </a:rPr>
              <a:t>高教深耕 完善就學勵學金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87" y="1131590"/>
            <a:ext cx="5447425" cy="38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16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大學領航課程說明</a:t>
            </a:r>
            <a:r>
              <a:rPr lang="en-US" altLang="zh-TW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-1</a:t>
            </a:r>
            <a:endParaRPr lang="en-US" sz="2800" dirty="0">
              <a:ea typeface="金梅毛行書" panose="02010609000101010101" pitchFamily="49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4024" y="1887674"/>
            <a:ext cx="2520280" cy="1080120"/>
          </a:xfrm>
        </p:spPr>
        <p:txBody>
          <a:bodyPr/>
          <a:lstStyle/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</a:t>
            </a:r>
            <a:r>
              <a:rPr lang="zh-TW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領航營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30%</a:t>
            </a: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健康檢查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endParaRPr lang="zh-TW" altLang="en-US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堂課</a:t>
            </a: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45%</a:t>
            </a:r>
            <a:endParaRPr lang="zh-TW" altLang="zh-TW" sz="18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班會</a:t>
            </a:r>
            <a:r>
              <a:rPr lang="zh-TW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次：</a:t>
            </a:r>
            <a:r>
              <a:rPr lang="en-US" altLang="zh-TW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20%</a:t>
            </a:r>
            <a:endParaRPr lang="zh-TW" altLang="zh-TW" sz="2300" u="sng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96032" y="3831890"/>
            <a:ext cx="2376264" cy="360040"/>
          </a:xfrm>
        </p:spPr>
        <p:txBody>
          <a:bodyPr/>
          <a:lstStyle/>
          <a:p>
            <a:r>
              <a:rPr lang="zh-TW" altLang="en-US" sz="2000" dirty="0">
                <a:ea typeface="金梅毛行書" panose="02010609000101010101" pitchFamily="49" charset="-120"/>
              </a:rPr>
              <a:t>評量標準</a:t>
            </a:r>
            <a:endParaRPr lang="en-US" sz="2000" dirty="0">
              <a:ea typeface="金梅毛行書" panose="02010609000101010101" pitchFamily="49" charset="-12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學生出席率</a:t>
            </a:r>
          </a:p>
          <a:p>
            <a:pPr marL="228600" lvl="1" indent="-228600" algn="just" defTabSz="10223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8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導師於每節課至「教務課程系統輸入缺曠記錄」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5940152" y="1851670"/>
            <a:ext cx="2714625" cy="1188132"/>
          </a:xfrm>
        </p:spPr>
        <p:txBody>
          <a:bodyPr/>
          <a:lstStyle/>
          <a:p>
            <a:pPr marL="228600" lvl="1" indent="-228600" algn="just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6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與服務領導分屬不同課程</a:t>
            </a:r>
          </a:p>
          <a:p>
            <a:pPr marL="228600" lvl="1" indent="-228600" algn="just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6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如遇「大學領航課程」時段需接續「服務領導課程」時段進行專題講座，將另行提前通知導師。</a:t>
            </a:r>
            <a:endParaRPr lang="en-US" altLang="zh-TW" sz="160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37260" y="3669990"/>
            <a:ext cx="2376264" cy="360040"/>
          </a:xfrm>
        </p:spPr>
        <p:txBody>
          <a:bodyPr/>
          <a:lstStyle/>
          <a:p>
            <a:r>
              <a:rPr lang="zh-TW" altLang="en-US" sz="2000" dirty="0">
                <a:ea typeface="金梅毛行書" panose="02010609000101010101" pitchFamily="49" charset="-120"/>
              </a:rPr>
              <a:t>評分方式</a:t>
            </a:r>
            <a:endParaRPr lang="en-US" sz="2000" dirty="0">
              <a:ea typeface="金梅毛行書" panose="02010609000101010101" pitchFamily="49" charset="-120"/>
            </a:endParaRP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310536" y="3615866"/>
            <a:ext cx="2376264" cy="360040"/>
          </a:xfrm>
        </p:spPr>
        <p:txBody>
          <a:bodyPr/>
          <a:lstStyle/>
          <a:p>
            <a:r>
              <a:rPr lang="zh-TW" altLang="en-US" sz="2000" dirty="0">
                <a:ea typeface="金梅毛行書" panose="02010609000101010101" pitchFamily="49" charset="-120"/>
              </a:rPr>
              <a:t>必修一學分</a:t>
            </a:r>
            <a:endParaRPr lang="en-US" sz="2000" dirty="0">
              <a:ea typeface="金梅毛行書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5305718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11760" y="267494"/>
            <a:ext cx="4752528" cy="593948"/>
          </a:xfrm>
        </p:spPr>
        <p:txBody>
          <a:bodyPr>
            <a:noAutofit/>
          </a:bodyPr>
          <a:lstStyle/>
          <a:p>
            <a:r>
              <a:rPr lang="zh-TW" altLang="en-US" kern="1200" dirty="0">
                <a:solidFill>
                  <a:schemeClr val="tx1">
                    <a:lumMod val="95000"/>
                    <a:lumOff val="5000"/>
                  </a:schemeClr>
                </a:solidFill>
                <a:ea typeface="金梅毛行書" panose="02010609000101010101" pitchFamily="49" charset="-120"/>
              </a:rPr>
              <a:t>高教深耕 完善就學勵學金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9" y="1123867"/>
            <a:ext cx="2736304" cy="387082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696" y="1123867"/>
            <a:ext cx="2736304" cy="38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7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Elephant" panose="02020904090505020303" pitchFamily="18" charset="0"/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4Lines_Mi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5"/>
          <a:stretch/>
        </p:blipFill>
        <p:spPr>
          <a:xfrm flipV="1">
            <a:off x="1727684" y="3291830"/>
            <a:ext cx="5688632" cy="38397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59632" y="1837386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4000" dirty="0">
                <a:ea typeface="金梅毛行書" panose="02010609000101010101" pitchFamily="49" charset="-120"/>
              </a:rPr>
              <a:t>感謝您的聆聽</a:t>
            </a:r>
            <a:endParaRPr lang="en-US" altLang="zh-TW" sz="4000" dirty="0">
              <a:ea typeface="金梅毛行書" panose="02010609000101010101" pitchFamily="49" charset="-120"/>
            </a:endParaRPr>
          </a:p>
          <a:p>
            <a:pPr>
              <a:defRPr/>
            </a:pPr>
            <a:r>
              <a:rPr lang="zh-TW" altLang="en-US" sz="4000" dirty="0">
                <a:ea typeface="金梅毛行書" panose="02010609000101010101" pitchFamily="49" charset="-120"/>
              </a:rPr>
              <a:t>若有問題請再來電或來信告知</a:t>
            </a:r>
          </a:p>
        </p:txBody>
      </p:sp>
    </p:spTree>
    <p:extLst>
      <p:ext uri="{BB962C8B-B14F-4D97-AF65-F5344CB8AC3E}">
        <p14:creationId xmlns:p14="http://schemas.microsoft.com/office/powerpoint/2010/main" val="1196942351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大學領航課程說明</a:t>
            </a:r>
            <a:r>
              <a:rPr lang="en-US" altLang="zh-TW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-2</a:t>
            </a:r>
            <a:endParaRPr lang="en-US" sz="2800" b="1" dirty="0">
              <a:latin typeface="微軟正黑體" pitchFamily="34" charset="-120"/>
              <a:ea typeface="金梅毛行書" panose="02010609000101010101" pitchFamily="49" charset="-120"/>
              <a:cs typeface="Times New Roman" pitchFamily="18" charset="0"/>
            </a:endParaRPr>
          </a:p>
        </p:txBody>
      </p:sp>
      <p:pic>
        <p:nvPicPr>
          <p:cNvPr id="8" name="Picture Placeholder 12" descr="LargePaintSquare_Mint.png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3727"/>
          <a:stretch>
            <a:fillRect/>
          </a:stretch>
        </p:blipFill>
        <p:spPr>
          <a:xfrm>
            <a:off x="755576" y="1492250"/>
            <a:ext cx="3672408" cy="2663676"/>
          </a:xfrm>
        </p:spPr>
      </p:pic>
      <p:pic>
        <p:nvPicPr>
          <p:cNvPr id="11" name="Picture Placeholder 12" descr="LargePaintSquare_Mint.png"/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3727"/>
          <a:stretch>
            <a:fillRect/>
          </a:stretch>
        </p:blipFill>
        <p:spPr>
          <a:xfrm>
            <a:off x="4635686" y="1492250"/>
            <a:ext cx="3672408" cy="2663676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755576" y="1680561"/>
            <a:ext cx="3600400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algn="just" defTabSz="11557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班會時間訂於第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週。導師召開班會。</a:t>
            </a:r>
            <a:endParaRPr lang="en-US" altLang="zh-TW" sz="2200" b="1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1" indent="-228600" algn="just" defTabSz="115570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本學期第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週班會以</a:t>
            </a:r>
            <a:r>
              <a:rPr lang="zh-TW" altLang="en-US" sz="2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「出席校慶」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為計分標準。</a:t>
            </a:r>
          </a:p>
          <a:p>
            <a:pPr marL="228600" lvl="1" indent="-228600" algn="just" defTabSz="11557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原則上每月召開一次班會，導師可申請各類的「班級輔導」。</a:t>
            </a:r>
            <a:endParaRPr lang="zh-TW" altLang="en-US" sz="22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55356" y="1635646"/>
            <a:ext cx="3617044" cy="2580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 algn="just" defTabSz="11557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新生領航營：未出席領航營之新生、重修生或轉學生，於</a:t>
            </a:r>
            <a:r>
              <a:rPr lang="zh-TW" altLang="en-US" sz="2200" b="1" dirty="0" smtClean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第七週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前完成指定補課作業。</a:t>
            </a:r>
          </a:p>
          <a:p>
            <a:pPr marL="228600" lvl="1" indent="-228600" algn="just" defTabSz="115570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200" b="1" dirty="0" smtClean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</a:t>
            </a:r>
            <a:r>
              <a:rPr lang="en-US" altLang="zh-TW" sz="2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200" b="1" dirty="0" smtClean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課：諮商中心量表、職發中心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U-CAN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，於第</a:t>
            </a:r>
            <a:r>
              <a:rPr lang="en-US" altLang="zh-TW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2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週前自行上網完成測驗。</a:t>
            </a:r>
            <a:endParaRPr lang="en-US" altLang="zh-TW" sz="2200" b="1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-324544" y="1051570"/>
            <a:ext cx="2376264" cy="360040"/>
          </a:xfrm>
          <a:prstGeom prst="rect">
            <a:avLst/>
          </a:prstGeom>
        </p:spPr>
        <p:txBody>
          <a:bodyPr/>
          <a:lstStyle>
            <a:lvl1pPr marL="295275" indent="-295275" algn="ctr" rtl="0" eaLnBrk="0" fontAlgn="base" hangingPunct="0">
              <a:spcBef>
                <a:spcPts val="1950"/>
              </a:spcBef>
              <a:spcAft>
                <a:spcPct val="0"/>
              </a:spcAft>
              <a:defRPr sz="54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1pPr>
            <a:lvl2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36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2pPr>
            <a:lvl3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27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3pPr>
            <a:lvl4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24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4pPr>
            <a:lvl5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5pPr>
            <a:lvl6pPr marL="47148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6pPr>
            <a:lvl7pPr marL="64293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7pPr>
            <a:lvl8pPr marL="81438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8pPr>
            <a:lvl9pPr marL="98583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9pPr>
          </a:lstStyle>
          <a:p>
            <a:r>
              <a:rPr lang="zh-TW" altLang="en-US" sz="2000" kern="0" dirty="0">
                <a:ea typeface="金梅毛行書" panose="02010609000101010101" pitchFamily="49" charset="-120"/>
              </a:rPr>
              <a:t>班會時間</a:t>
            </a:r>
            <a:endParaRPr lang="en-US" sz="2000" kern="0" dirty="0">
              <a:ea typeface="金梅毛行書" panose="02010609000101010101" pitchFamily="49" charset="-120"/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7020272" y="1025606"/>
            <a:ext cx="2376264" cy="360040"/>
          </a:xfrm>
          <a:prstGeom prst="rect">
            <a:avLst/>
          </a:prstGeom>
        </p:spPr>
        <p:txBody>
          <a:bodyPr/>
          <a:lstStyle>
            <a:lvl1pPr marL="295275" indent="-295275" algn="ctr" rtl="0" eaLnBrk="0" fontAlgn="base" hangingPunct="0">
              <a:spcBef>
                <a:spcPts val="1950"/>
              </a:spcBef>
              <a:spcAft>
                <a:spcPct val="0"/>
              </a:spcAft>
              <a:defRPr sz="54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1pPr>
            <a:lvl2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36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2pPr>
            <a:lvl3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27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3pPr>
            <a:lvl4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 sz="24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4pPr>
            <a:lvl5pPr marL="300038" indent="-300038" algn="ctr" rtl="0" eaLnBrk="0" fontAlgn="base" hangingPunct="0">
              <a:spcBef>
                <a:spcPts val="1950"/>
              </a:spcBef>
              <a:spcAft>
                <a:spcPct val="0"/>
              </a:spcAft>
              <a:defRPr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5pPr>
            <a:lvl6pPr marL="47148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6pPr>
            <a:lvl7pPr marL="64293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7pPr>
            <a:lvl8pPr marL="81438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8pPr>
            <a:lvl9pPr marL="985838" indent="-300038" algn="ctr" rtl="0" fontAlgn="base">
              <a:spcBef>
                <a:spcPts val="1950"/>
              </a:spcBef>
              <a:spcAft>
                <a:spcPct val="0"/>
              </a:spcAft>
              <a:defRPr sz="1800">
                <a:solidFill>
                  <a:srgbClr val="343434"/>
                </a:solidFill>
                <a:latin typeface="+mn-lt"/>
                <a:ea typeface="+mn-ea"/>
                <a:cs typeface="+mn-cs"/>
                <a:sym typeface="Josefin Slab" charset="0"/>
              </a:defRPr>
            </a:lvl9pPr>
          </a:lstStyle>
          <a:p>
            <a:r>
              <a:rPr lang="zh-TW" altLang="en-US" sz="2000" kern="0" dirty="0">
                <a:ea typeface="金梅毛行書" panose="02010609000101010101" pitchFamily="49" charset="-120"/>
              </a:rPr>
              <a:t>補課方式</a:t>
            </a:r>
            <a:endParaRPr lang="en-US" sz="2000" kern="0" dirty="0">
              <a:ea typeface="金梅毛行書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633705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5" descr="Ring_Mi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9" y="1041408"/>
            <a:ext cx="8327268" cy="1626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大學領航課程說明</a:t>
            </a:r>
            <a:r>
              <a:rPr lang="en-US" altLang="zh-TW" sz="2800" b="1" dirty="0"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</a:rPr>
              <a:t>-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4255" y="1203598"/>
            <a:ext cx="8424936" cy="259228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學務處建置系統平台，提供評分及課程資訊：</a:t>
            </a:r>
            <a:endParaRPr lang="en-US" altLang="zh-TW" sz="2000" dirty="0">
              <a:solidFill>
                <a:schemeClr val="accent5">
                  <a:lumMod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0"/>
              </a:spcBef>
            </a:pP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系統提供「新生領航營分數」、「大學領航課程」次數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期中前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堂、期末前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，做為導師輸入期中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(P/F)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及期末成績之依據。                                                                              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查詢班級課表</a:t>
            </a:r>
            <a:r>
              <a:rPr lang="en-US" altLang="zh-TW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放置學務處網頁。</a:t>
            </a:r>
            <a:endParaRPr lang="zh-TW" altLang="en-US" sz="2000" dirty="0">
              <a:solidFill>
                <a:schemeClr val="accent5">
                  <a:lumMod val="2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25000"/>
                </a:schemeClr>
              </a:solidFill>
            </a:endParaRPr>
          </a:p>
          <a:p>
            <a:endParaRPr lang="en-US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矩形 16"/>
          <p:cNvSpPr/>
          <p:nvPr/>
        </p:nvSpPr>
        <p:spPr>
          <a:xfrm>
            <a:off x="253641" y="2635353"/>
            <a:ext cx="8327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重修生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轉學生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：新生領航營依補課方式辦理。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 algn="l">
              <a:buFont typeface="Wingdings" panose="05000000000000000000" pitchFamily="2" charset="2"/>
              <a:buChar char="u"/>
            </a:pP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國際生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未能於領航營前到校，補課方式將另外由住服組安排。</a:t>
            </a:r>
            <a:endParaRPr lang="zh-TW" altLang="en-US" sz="2000" dirty="0"/>
          </a:p>
        </p:txBody>
      </p:sp>
      <p:sp>
        <p:nvSpPr>
          <p:cNvPr id="18" name="矩形 17"/>
          <p:cNvSpPr/>
          <p:nvPr/>
        </p:nvSpPr>
        <p:spPr>
          <a:xfrm>
            <a:off x="275060" y="3460814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u"/>
            </a:pP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大學領航課程業管同仁：學務處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潘惠祺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2103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342900" algn="just">
              <a:buFont typeface="Wingdings" panose="05000000000000000000" pitchFamily="2" charset="2"/>
              <a:buChar char="u"/>
            </a:pP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學務課程各組窗口：</a:t>
            </a:r>
            <a:endParaRPr lang="en-US" altLang="zh-TW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just"/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生輔組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陳家慧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/2126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、住服組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傅亞娸組長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/2132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、諮商中心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徐毓秀副主任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2135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、性平會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陸怡青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/2145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、職發中心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許哲瑋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/2147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、原資中心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華武棋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/2105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20" name="Picture 4" descr="4Lines_Mi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5"/>
          <a:stretch/>
        </p:blipFill>
        <p:spPr>
          <a:xfrm flipV="1">
            <a:off x="95548" y="4885170"/>
            <a:ext cx="8892480" cy="383976"/>
          </a:xfrm>
          <a:prstGeom prst="rect">
            <a:avLst/>
          </a:prstGeom>
        </p:spPr>
      </p:pic>
      <p:pic>
        <p:nvPicPr>
          <p:cNvPr id="21" name="Picture 15" descr="4Lines_Min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5" b="27040"/>
          <a:stretch/>
        </p:blipFill>
        <p:spPr>
          <a:xfrm flipV="1">
            <a:off x="234380" y="3200603"/>
            <a:ext cx="7505972" cy="3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2829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LargePaintSquare_Mint.pn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2" b="13742"/>
          <a:stretch>
            <a:fillRect/>
          </a:stretch>
        </p:blipFill>
        <p:spPr>
          <a:xfrm>
            <a:off x="457200" y="1779662"/>
            <a:ext cx="2314600" cy="2304256"/>
          </a:xfr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標題 1"/>
          <p:cNvSpPr>
            <a:spLocks noGrp="1"/>
          </p:cNvSpPr>
          <p:nvPr>
            <p:ph type="title"/>
          </p:nvPr>
        </p:nvSpPr>
        <p:spPr>
          <a:xfrm>
            <a:off x="2339752" y="1582846"/>
            <a:ext cx="5710238" cy="6540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感謝您參與</a:t>
            </a:r>
            <a:r>
              <a:rPr lang="en-US" altLang="zh-TW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學年度新生領航營</a:t>
            </a:r>
            <a:r>
              <a:rPr lang="en-US" altLang="zh-TW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b="1" dirty="0">
                <a:solidFill>
                  <a:schemeClr val="accent5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您的建議是我們進步的原動力</a:t>
            </a:r>
          </a:p>
        </p:txBody>
      </p:sp>
      <p:sp>
        <p:nvSpPr>
          <p:cNvPr id="23" name="標題 1"/>
          <p:cNvSpPr txBox="1">
            <a:spLocks/>
          </p:cNvSpPr>
          <p:nvPr/>
        </p:nvSpPr>
        <p:spPr bwMode="auto">
          <a:xfrm>
            <a:off x="2424113" y="2390071"/>
            <a:ext cx="519588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4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敬請協助回覆</a:t>
            </a:r>
            <a:endParaRPr kumimoji="0" lang="en-US" altLang="zh-TW" sz="4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90000"/>
              </a:lnSpc>
            </a:pPr>
            <a:r>
              <a:rPr kumimoji="0" lang="zh-TW" altLang="en-US" sz="7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回饋量表</a:t>
            </a:r>
          </a:p>
        </p:txBody>
      </p:sp>
      <p:sp>
        <p:nvSpPr>
          <p:cNvPr id="24" name="標題 1"/>
          <p:cNvSpPr txBox="1">
            <a:spLocks/>
          </p:cNvSpPr>
          <p:nvPr/>
        </p:nvSpPr>
        <p:spPr bwMode="auto">
          <a:xfrm>
            <a:off x="-256704" y="4157004"/>
            <a:ext cx="9550871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2800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學務處課服組 </a:t>
            </a:r>
            <a:r>
              <a:rPr kumimoji="0" lang="en-US" altLang="zh-TW" sz="2800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kumimoji="0" lang="zh-TW" altLang="en-US" sz="2800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學年度新生領航營工作團隊</a:t>
            </a:r>
            <a:endParaRPr kumimoji="0" lang="en-US" altLang="zh-TW" sz="2800" dirty="0">
              <a:solidFill>
                <a:srgbClr val="5482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90000"/>
              </a:lnSpc>
            </a:pPr>
            <a:r>
              <a:rPr kumimoji="0" lang="zh-TW" altLang="en-US" sz="2800" dirty="0">
                <a:solidFill>
                  <a:srgbClr val="5482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日間部學生會敬上</a:t>
            </a:r>
          </a:p>
        </p:txBody>
      </p:sp>
      <p:sp>
        <p:nvSpPr>
          <p:cNvPr id="25" name="矩形 5"/>
          <p:cNvSpPr>
            <a:spLocks noChangeArrowheads="1"/>
          </p:cNvSpPr>
          <p:nvPr/>
        </p:nvSpPr>
        <p:spPr bwMode="auto">
          <a:xfrm>
            <a:off x="3087171" y="3816581"/>
            <a:ext cx="3303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 b="0" u="sng" dirty="0">
                <a:hlinkClick r:id="rId3"/>
              </a:rPr>
              <a:t>https://reurl.cc/YeA0Ko</a:t>
            </a:r>
            <a:endParaRPr kumimoji="0" lang="zh-TW" altLang="en-US" sz="2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63384" y="361182"/>
            <a:ext cx="3474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cap="all" spc="50" dirty="0">
                <a:solidFill>
                  <a:srgbClr val="FFFFFF"/>
                </a:solidFill>
                <a:latin typeface="微軟正黑體" pitchFamily="34" charset="-120"/>
                <a:ea typeface="金梅毛行書" panose="02010609000101010101" pitchFamily="49" charset="-120"/>
                <a:cs typeface="Times New Roman" pitchFamily="18" charset="0"/>
                <a:sym typeface="Novecento wide Book" charset="0"/>
              </a:rPr>
              <a:t>新生領航營回饋量表</a:t>
            </a:r>
            <a:endParaRPr lang="en-US" altLang="zh-TW" sz="2800" b="1" cap="all" spc="50" dirty="0">
              <a:solidFill>
                <a:srgbClr val="FFFFFF"/>
              </a:solidFill>
              <a:latin typeface="微軟正黑體" pitchFamily="34" charset="-120"/>
              <a:ea typeface="金梅毛行書" panose="02010609000101010101" pitchFamily="49" charset="-120"/>
              <a:cs typeface="Times New Roman" pitchFamily="18" charset="0"/>
              <a:sym typeface="Novecento wide Book" charset="0"/>
            </a:endParaRPr>
          </a:p>
        </p:txBody>
      </p:sp>
      <p:pic>
        <p:nvPicPr>
          <p:cNvPr id="11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98587" y="190390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099018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新生領航營補課說明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51520" y="1433026"/>
            <a:ext cx="319067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全程出席</a:t>
            </a:r>
            <a:endParaRPr lang="zh-TW" altLang="en-US" sz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"/>
          <p:cNvSpPr txBox="1">
            <a:spLocks noChangeArrowheads="1"/>
          </p:cNvSpPr>
          <p:nvPr/>
        </p:nvSpPr>
        <p:spPr bwMode="auto">
          <a:xfrm>
            <a:off x="251520" y="2883208"/>
            <a:ext cx="3163293" cy="646331"/>
          </a:xfrm>
          <a:prstGeom prst="rect">
            <a:avLst/>
          </a:prstGeom>
          <a:solidFill>
            <a:srgbClr val="49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營隊期間</a:t>
            </a:r>
            <a:endParaRPr kumimoji="0" lang="en-US" altLang="zh-TW" sz="1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kumimoji="0" lang="zh-TW" altLang="en-US" sz="1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因發生不可抗拒事件需離營</a:t>
            </a:r>
            <a:endParaRPr kumimoji="0" lang="zh-TW" altLang="en-US" sz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7"/>
          <p:cNvSpPr txBox="1">
            <a:spLocks noChangeArrowheads="1"/>
          </p:cNvSpPr>
          <p:nvPr/>
        </p:nvSpPr>
        <p:spPr bwMode="auto">
          <a:xfrm>
            <a:off x="3708648" y="1443444"/>
            <a:ext cx="3451622" cy="369332"/>
          </a:xfrm>
          <a:prstGeom prst="rect">
            <a:avLst/>
          </a:prstGeom>
          <a:solidFill>
            <a:srgbClr val="A903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請假者</a:t>
            </a:r>
            <a:endParaRPr kumimoji="0" lang="zh-TW" altLang="en-US" sz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2"/>
          <p:cNvSpPr txBox="1">
            <a:spLocks noChangeArrowheads="1"/>
          </p:cNvSpPr>
          <p:nvPr/>
        </p:nvSpPr>
        <p:spPr bwMode="auto">
          <a:xfrm>
            <a:off x="251520" y="1880702"/>
            <a:ext cx="32478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22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可獲得大學領航課程</a:t>
            </a:r>
            <a:endParaRPr kumimoji="0" lang="en-US" altLang="zh-TW" sz="2200" b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kumimoji="0" lang="zh-TW" altLang="en-US" sz="22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總成績</a:t>
            </a:r>
            <a:r>
              <a:rPr kumimoji="0" lang="en-US" altLang="zh-TW" sz="22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kumimoji="0" lang="zh-TW" altLang="en-US" sz="22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</a:p>
        </p:txBody>
      </p:sp>
      <p:sp>
        <p:nvSpPr>
          <p:cNvPr id="17" name="文字方塊 8"/>
          <p:cNvSpPr txBox="1">
            <a:spLocks noChangeArrowheads="1"/>
          </p:cNvSpPr>
          <p:nvPr/>
        </p:nvSpPr>
        <p:spPr bwMode="auto">
          <a:xfrm>
            <a:off x="457758" y="3782274"/>
            <a:ext cx="2778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kumimoji="0" lang="zh-TW" altLang="en-US" sz="2200" b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依參加比例給予分數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593157" y="1872069"/>
            <a:ext cx="3690938" cy="2657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342900" fontAlgn="auto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請於</a:t>
            </a:r>
            <a:r>
              <a:rPr lang="en-US" altLang="zh-TW" sz="180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112.09.11(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10.25(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)17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點前完成「補課學習單」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請自行至 </a:t>
            </a:r>
            <a:r>
              <a:rPr lang="en-US" altLang="zh-TW" sz="1800" b="1" u="sng" dirty="0">
                <a:hlinkClick r:id="rId2"/>
              </a:rPr>
              <a:t>https://reurl.cc/01r9ox</a:t>
            </a:r>
            <a:endParaRPr lang="zh-TW" altLang="en-US" sz="2000" dirty="0">
              <a:latin typeface="Calibri" panose="020F0502020204030204" pitchFamily="34" charset="0"/>
            </a:endParaRPr>
          </a:p>
          <a:p>
            <a:pPr defTabSz="342900" fontAlgn="auto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，並繳回課服組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文薈館 </a:t>
            </a:r>
            <a:r>
              <a:rPr lang="en-US" altLang="zh-TW" sz="1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B1)</a:t>
            </a:r>
          </a:p>
          <a:p>
            <a:pPr marL="198835" indent="-198835" defTabSz="342900" fontAlgn="auto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依上述規定完成者，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總成績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分將以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分計算</a:t>
            </a:r>
            <a:endParaRPr lang="en-US" altLang="zh-TW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8835" indent="-198835" defTabSz="342900" fontAlgn="auto">
              <a:lnSpc>
                <a:spcPts val="24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未上述規定完成者，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大學領航課程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總成績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分將以</a:t>
            </a:r>
            <a:r>
              <a:rPr lang="en-US" altLang="zh-TW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分計算</a:t>
            </a:r>
            <a:endParaRPr lang="en-US" altLang="zh-TW" sz="1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3593157" y="1427967"/>
            <a:ext cx="0" cy="3006328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4751A81B-3ADE-4BDC-80D5-746468D0C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42" y="1196626"/>
            <a:ext cx="142875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1383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5000" dirty="0">
                <a:ea typeface="金梅毛行書" panose="02010609000101010101" pitchFamily="49" charset="-120"/>
              </a:rPr>
              <a:t>各組課程簡要說明</a:t>
            </a:r>
            <a:endParaRPr lang="en-US" sz="5000" dirty="0">
              <a:ea typeface="金梅毛行書" panose="02010609000101010101" pitchFamily="49" charset="-12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金梅毛行書" panose="02010609000101010101" pitchFamily="49" charset="-120"/>
              </a:rPr>
              <a:t>生輔組課程單元一</a:t>
            </a:r>
            <a:endParaRPr lang="en-US" dirty="0">
              <a:ea typeface="金梅毛行書" panose="02010609000101010101" pitchFamily="49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43124" y="1261765"/>
            <a:ext cx="46243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校園安全與生活輔導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895395274"/>
              </p:ext>
            </p:extLst>
          </p:nvPr>
        </p:nvGraphicFramePr>
        <p:xfrm>
          <a:off x="395536" y="1899940"/>
          <a:ext cx="6048672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7" descr="「交通安全宣導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32867"/>
            <a:ext cx="2347310" cy="33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867512" y="1014587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cap="all" spc="50">
                <a:solidFill>
                  <a:srgbClr val="FFFFFF"/>
                </a:solidFill>
                <a:latin typeface="Novecento wide Book"/>
                <a:ea typeface="+mj-ea"/>
                <a:cs typeface="Novecento wide Book"/>
                <a:sym typeface="Novecento wide Boo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5pPr>
            <a:lvl6pPr marL="1714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6pPr>
            <a:lvl7pPr marL="3429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7pPr>
            <a:lvl8pPr marL="5143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8pPr>
            <a:lvl9pPr marL="685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9pPr>
          </a:lstStyle>
          <a:p>
            <a:r>
              <a:rPr lang="zh-TW" altLang="en-US" sz="2800" kern="0" dirty="0">
                <a:solidFill>
                  <a:schemeClr val="tx1"/>
                </a:solidFill>
                <a:ea typeface="金梅毛行書" panose="02010609000101010101" pitchFamily="49" charset="-120"/>
              </a:rPr>
              <a:t>系輔導人員與你有約</a:t>
            </a:r>
            <a:endParaRPr lang="en-US" sz="2800" kern="0" dirty="0">
              <a:solidFill>
                <a:schemeClr val="tx1"/>
              </a:solidFill>
              <a:ea typeface="金梅毛行書" panose="02010609000101010101" pitchFamily="49" charset="-120"/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206040" y="4229224"/>
            <a:ext cx="1008112" cy="701253"/>
            <a:chOff x="2144713" y="2173288"/>
            <a:chExt cx="3363912" cy="2339975"/>
          </a:xfrm>
          <a:blipFill rotWithShape="1">
            <a:blip r:embed="rId8"/>
            <a:stretch>
              <a:fillRect/>
            </a:stretch>
          </a:blip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2144713" y="2173288"/>
              <a:ext cx="3363912" cy="2339975"/>
            </a:xfrm>
            <a:custGeom>
              <a:avLst/>
              <a:gdLst>
                <a:gd name="T0" fmla="*/ 9218 w 9344"/>
                <a:gd name="T1" fmla="*/ 4905 h 6500"/>
                <a:gd name="T2" fmla="*/ 9125 w 9344"/>
                <a:gd name="T3" fmla="*/ 2688 h 6500"/>
                <a:gd name="T4" fmla="*/ 8125 w 9344"/>
                <a:gd name="T5" fmla="*/ 2031 h 6500"/>
                <a:gd name="T6" fmla="*/ 6906 w 9344"/>
                <a:gd name="T7" fmla="*/ 156 h 6500"/>
                <a:gd name="T8" fmla="*/ 3501 w 9344"/>
                <a:gd name="T9" fmla="*/ 31 h 6500"/>
                <a:gd name="T10" fmla="*/ 1782 w 9344"/>
                <a:gd name="T11" fmla="*/ 813 h 6500"/>
                <a:gd name="T12" fmla="*/ 1251 w 9344"/>
                <a:gd name="T13" fmla="*/ 1969 h 6500"/>
                <a:gd name="T14" fmla="*/ 282 w 9344"/>
                <a:gd name="T15" fmla="*/ 3280 h 6500"/>
                <a:gd name="T16" fmla="*/ 126 w 9344"/>
                <a:gd name="T17" fmla="*/ 4843 h 6500"/>
                <a:gd name="T18" fmla="*/ 282 w 9344"/>
                <a:gd name="T19" fmla="*/ 5343 h 6500"/>
                <a:gd name="T20" fmla="*/ 501 w 9344"/>
                <a:gd name="T21" fmla="*/ 6186 h 6500"/>
                <a:gd name="T22" fmla="*/ 1282 w 9344"/>
                <a:gd name="T23" fmla="*/ 6186 h 6500"/>
                <a:gd name="T24" fmla="*/ 1376 w 9344"/>
                <a:gd name="T25" fmla="*/ 5562 h 6500"/>
                <a:gd name="T26" fmla="*/ 3313 w 9344"/>
                <a:gd name="T27" fmla="*/ 5405 h 6500"/>
                <a:gd name="T28" fmla="*/ 5656 w 9344"/>
                <a:gd name="T29" fmla="*/ 5437 h 6500"/>
                <a:gd name="T30" fmla="*/ 8000 w 9344"/>
                <a:gd name="T31" fmla="*/ 5562 h 6500"/>
                <a:gd name="T32" fmla="*/ 8250 w 9344"/>
                <a:gd name="T33" fmla="*/ 6343 h 6500"/>
                <a:gd name="T34" fmla="*/ 8968 w 9344"/>
                <a:gd name="T35" fmla="*/ 5499 h 6500"/>
                <a:gd name="T36" fmla="*/ 9218 w 9344"/>
                <a:gd name="T37" fmla="*/ 4905 h 6500"/>
                <a:gd name="T38" fmla="*/ 8375 w 9344"/>
                <a:gd name="T39" fmla="*/ 2313 h 6500"/>
                <a:gd name="T40" fmla="*/ 8406 w 9344"/>
                <a:gd name="T41" fmla="*/ 3249 h 6500"/>
                <a:gd name="T42" fmla="*/ 8375 w 9344"/>
                <a:gd name="T43" fmla="*/ 2313 h 6500"/>
                <a:gd name="T44" fmla="*/ 2157 w 9344"/>
                <a:gd name="T45" fmla="*/ 875 h 6500"/>
                <a:gd name="T46" fmla="*/ 3782 w 9344"/>
                <a:gd name="T47" fmla="*/ 437 h 6500"/>
                <a:gd name="T48" fmla="*/ 6906 w 9344"/>
                <a:gd name="T49" fmla="*/ 531 h 6500"/>
                <a:gd name="T50" fmla="*/ 7687 w 9344"/>
                <a:gd name="T51" fmla="*/ 1906 h 6500"/>
                <a:gd name="T52" fmla="*/ 7281 w 9344"/>
                <a:gd name="T53" fmla="*/ 1969 h 6500"/>
                <a:gd name="T54" fmla="*/ 6406 w 9344"/>
                <a:gd name="T55" fmla="*/ 1219 h 6500"/>
                <a:gd name="T56" fmla="*/ 5593 w 9344"/>
                <a:gd name="T57" fmla="*/ 1563 h 6500"/>
                <a:gd name="T58" fmla="*/ 2251 w 9344"/>
                <a:gd name="T59" fmla="*/ 1906 h 6500"/>
                <a:gd name="T60" fmla="*/ 1719 w 9344"/>
                <a:gd name="T61" fmla="*/ 1938 h 6500"/>
                <a:gd name="T62" fmla="*/ 6000 w 9344"/>
                <a:gd name="T63" fmla="*/ 1625 h 6500"/>
                <a:gd name="T64" fmla="*/ 6406 w 9344"/>
                <a:gd name="T65" fmla="*/ 1469 h 6500"/>
                <a:gd name="T66" fmla="*/ 6000 w 9344"/>
                <a:gd name="T67" fmla="*/ 1625 h 6500"/>
                <a:gd name="T68" fmla="*/ 1063 w 9344"/>
                <a:gd name="T69" fmla="*/ 2219 h 6500"/>
                <a:gd name="T70" fmla="*/ 1032 w 9344"/>
                <a:gd name="T71" fmla="*/ 3188 h 6500"/>
                <a:gd name="T72" fmla="*/ 1063 w 9344"/>
                <a:gd name="T73" fmla="*/ 2219 h 6500"/>
                <a:gd name="T74" fmla="*/ 8875 w 9344"/>
                <a:gd name="T75" fmla="*/ 5218 h 6500"/>
                <a:gd name="T76" fmla="*/ 376 w 9344"/>
                <a:gd name="T77" fmla="*/ 5187 h 6500"/>
                <a:gd name="T78" fmla="*/ 344 w 9344"/>
                <a:gd name="T79" fmla="*/ 4905 h 6500"/>
                <a:gd name="T80" fmla="*/ 1251 w 9344"/>
                <a:gd name="T81" fmla="*/ 4843 h 6500"/>
                <a:gd name="T82" fmla="*/ 1844 w 9344"/>
                <a:gd name="T83" fmla="*/ 4312 h 6500"/>
                <a:gd name="T84" fmla="*/ 6843 w 9344"/>
                <a:gd name="T85" fmla="*/ 4093 h 6500"/>
                <a:gd name="T86" fmla="*/ 7843 w 9344"/>
                <a:gd name="T87" fmla="*/ 4718 h 6500"/>
                <a:gd name="T88" fmla="*/ 8875 w 9344"/>
                <a:gd name="T89" fmla="*/ 4905 h 6500"/>
                <a:gd name="T90" fmla="*/ 8875 w 9344"/>
                <a:gd name="T91" fmla="*/ 5218 h 6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344" h="6500">
                  <a:moveTo>
                    <a:pt x="9218" y="4905"/>
                  </a:moveTo>
                  <a:lnTo>
                    <a:pt x="9218" y="4905"/>
                  </a:lnTo>
                  <a:cubicBezTo>
                    <a:pt x="9125" y="4780"/>
                    <a:pt x="9125" y="4655"/>
                    <a:pt x="9125" y="4530"/>
                  </a:cubicBezTo>
                  <a:cubicBezTo>
                    <a:pt x="9156" y="3905"/>
                    <a:pt x="9125" y="3312"/>
                    <a:pt x="9125" y="2688"/>
                  </a:cubicBezTo>
                  <a:cubicBezTo>
                    <a:pt x="9125" y="2344"/>
                    <a:pt x="8843" y="2063"/>
                    <a:pt x="8500" y="2031"/>
                  </a:cubicBezTo>
                  <a:cubicBezTo>
                    <a:pt x="8375" y="2031"/>
                    <a:pt x="8250" y="2031"/>
                    <a:pt x="8125" y="2031"/>
                  </a:cubicBezTo>
                  <a:cubicBezTo>
                    <a:pt x="7968" y="1656"/>
                    <a:pt x="7843" y="1281"/>
                    <a:pt x="7687" y="875"/>
                  </a:cubicBezTo>
                  <a:cubicBezTo>
                    <a:pt x="7562" y="500"/>
                    <a:pt x="7281" y="250"/>
                    <a:pt x="6906" y="156"/>
                  </a:cubicBezTo>
                  <a:cubicBezTo>
                    <a:pt x="6468" y="94"/>
                    <a:pt x="6031" y="31"/>
                    <a:pt x="5593" y="31"/>
                  </a:cubicBezTo>
                  <a:cubicBezTo>
                    <a:pt x="4687" y="0"/>
                    <a:pt x="4407" y="31"/>
                    <a:pt x="3501" y="31"/>
                  </a:cubicBezTo>
                  <a:cubicBezTo>
                    <a:pt x="3126" y="31"/>
                    <a:pt x="2751" y="94"/>
                    <a:pt x="2376" y="219"/>
                  </a:cubicBezTo>
                  <a:cubicBezTo>
                    <a:pt x="2094" y="313"/>
                    <a:pt x="1876" y="500"/>
                    <a:pt x="1782" y="813"/>
                  </a:cubicBezTo>
                  <a:cubicBezTo>
                    <a:pt x="1657" y="1156"/>
                    <a:pt x="1532" y="1500"/>
                    <a:pt x="1407" y="1844"/>
                  </a:cubicBezTo>
                  <a:cubicBezTo>
                    <a:pt x="1376" y="1938"/>
                    <a:pt x="1344" y="2000"/>
                    <a:pt x="1251" y="1969"/>
                  </a:cubicBezTo>
                  <a:cubicBezTo>
                    <a:pt x="719" y="1813"/>
                    <a:pt x="282" y="2219"/>
                    <a:pt x="282" y="2719"/>
                  </a:cubicBezTo>
                  <a:cubicBezTo>
                    <a:pt x="282" y="2906"/>
                    <a:pt x="282" y="3094"/>
                    <a:pt x="282" y="3280"/>
                  </a:cubicBezTo>
                  <a:cubicBezTo>
                    <a:pt x="282" y="3718"/>
                    <a:pt x="251" y="4155"/>
                    <a:pt x="251" y="4593"/>
                  </a:cubicBezTo>
                  <a:cubicBezTo>
                    <a:pt x="251" y="4718"/>
                    <a:pt x="219" y="4780"/>
                    <a:pt x="126" y="4843"/>
                  </a:cubicBezTo>
                  <a:cubicBezTo>
                    <a:pt x="32" y="4905"/>
                    <a:pt x="0" y="4999"/>
                    <a:pt x="32" y="5093"/>
                  </a:cubicBezTo>
                  <a:cubicBezTo>
                    <a:pt x="63" y="5249"/>
                    <a:pt x="157" y="5312"/>
                    <a:pt x="282" y="5343"/>
                  </a:cubicBezTo>
                  <a:cubicBezTo>
                    <a:pt x="407" y="5374"/>
                    <a:pt x="407" y="5405"/>
                    <a:pt x="407" y="5499"/>
                  </a:cubicBezTo>
                  <a:cubicBezTo>
                    <a:pt x="407" y="5749"/>
                    <a:pt x="376" y="5968"/>
                    <a:pt x="501" y="6186"/>
                  </a:cubicBezTo>
                  <a:cubicBezTo>
                    <a:pt x="594" y="6343"/>
                    <a:pt x="719" y="6374"/>
                    <a:pt x="876" y="6343"/>
                  </a:cubicBezTo>
                  <a:cubicBezTo>
                    <a:pt x="1032" y="6343"/>
                    <a:pt x="1188" y="6343"/>
                    <a:pt x="1282" y="6186"/>
                  </a:cubicBezTo>
                  <a:cubicBezTo>
                    <a:pt x="1313" y="6155"/>
                    <a:pt x="1313" y="6155"/>
                    <a:pt x="1313" y="6124"/>
                  </a:cubicBezTo>
                  <a:cubicBezTo>
                    <a:pt x="1344" y="5937"/>
                    <a:pt x="1376" y="5749"/>
                    <a:pt x="1376" y="5562"/>
                  </a:cubicBezTo>
                  <a:cubicBezTo>
                    <a:pt x="1376" y="5468"/>
                    <a:pt x="1407" y="5405"/>
                    <a:pt x="1532" y="5405"/>
                  </a:cubicBezTo>
                  <a:cubicBezTo>
                    <a:pt x="2126" y="5405"/>
                    <a:pt x="2719" y="5405"/>
                    <a:pt x="3313" y="5405"/>
                  </a:cubicBezTo>
                  <a:cubicBezTo>
                    <a:pt x="3813" y="5405"/>
                    <a:pt x="4282" y="5405"/>
                    <a:pt x="4781" y="5405"/>
                  </a:cubicBezTo>
                  <a:cubicBezTo>
                    <a:pt x="5281" y="5405"/>
                    <a:pt x="5156" y="5437"/>
                    <a:pt x="5656" y="5437"/>
                  </a:cubicBezTo>
                  <a:cubicBezTo>
                    <a:pt x="6406" y="5437"/>
                    <a:pt x="7125" y="5437"/>
                    <a:pt x="7875" y="5437"/>
                  </a:cubicBezTo>
                  <a:cubicBezTo>
                    <a:pt x="7968" y="5437"/>
                    <a:pt x="8000" y="5468"/>
                    <a:pt x="8000" y="5562"/>
                  </a:cubicBezTo>
                  <a:cubicBezTo>
                    <a:pt x="8031" y="5687"/>
                    <a:pt x="8031" y="5780"/>
                    <a:pt x="8031" y="5905"/>
                  </a:cubicBezTo>
                  <a:cubicBezTo>
                    <a:pt x="8031" y="6093"/>
                    <a:pt x="8156" y="6218"/>
                    <a:pt x="8250" y="6343"/>
                  </a:cubicBezTo>
                  <a:cubicBezTo>
                    <a:pt x="8468" y="6499"/>
                    <a:pt x="8906" y="6374"/>
                    <a:pt x="8937" y="6093"/>
                  </a:cubicBezTo>
                  <a:cubicBezTo>
                    <a:pt x="8968" y="5905"/>
                    <a:pt x="8968" y="5718"/>
                    <a:pt x="8968" y="5499"/>
                  </a:cubicBezTo>
                  <a:cubicBezTo>
                    <a:pt x="8968" y="5437"/>
                    <a:pt x="9000" y="5374"/>
                    <a:pt x="9062" y="5343"/>
                  </a:cubicBezTo>
                  <a:cubicBezTo>
                    <a:pt x="9281" y="5280"/>
                    <a:pt x="9343" y="5062"/>
                    <a:pt x="9218" y="4905"/>
                  </a:cubicBezTo>
                  <a:close/>
                  <a:moveTo>
                    <a:pt x="8375" y="2313"/>
                  </a:moveTo>
                  <a:lnTo>
                    <a:pt x="8375" y="2313"/>
                  </a:lnTo>
                  <a:cubicBezTo>
                    <a:pt x="8656" y="2313"/>
                    <a:pt x="8875" y="2438"/>
                    <a:pt x="8843" y="2781"/>
                  </a:cubicBezTo>
                  <a:cubicBezTo>
                    <a:pt x="8875" y="3063"/>
                    <a:pt x="8593" y="3249"/>
                    <a:pt x="8406" y="3249"/>
                  </a:cubicBezTo>
                  <a:cubicBezTo>
                    <a:pt x="8125" y="3249"/>
                    <a:pt x="7937" y="3063"/>
                    <a:pt x="7937" y="2781"/>
                  </a:cubicBezTo>
                  <a:cubicBezTo>
                    <a:pt x="7906" y="2531"/>
                    <a:pt x="8156" y="2281"/>
                    <a:pt x="8375" y="2313"/>
                  </a:cubicBezTo>
                  <a:close/>
                  <a:moveTo>
                    <a:pt x="2157" y="875"/>
                  </a:moveTo>
                  <a:lnTo>
                    <a:pt x="2157" y="875"/>
                  </a:lnTo>
                  <a:cubicBezTo>
                    <a:pt x="2251" y="656"/>
                    <a:pt x="2469" y="531"/>
                    <a:pt x="2719" y="500"/>
                  </a:cubicBezTo>
                  <a:cubicBezTo>
                    <a:pt x="3063" y="469"/>
                    <a:pt x="3438" y="437"/>
                    <a:pt x="3782" y="437"/>
                  </a:cubicBezTo>
                  <a:cubicBezTo>
                    <a:pt x="4469" y="406"/>
                    <a:pt x="4563" y="375"/>
                    <a:pt x="5250" y="406"/>
                  </a:cubicBezTo>
                  <a:cubicBezTo>
                    <a:pt x="5812" y="406"/>
                    <a:pt x="6375" y="469"/>
                    <a:pt x="6906" y="531"/>
                  </a:cubicBezTo>
                  <a:cubicBezTo>
                    <a:pt x="7093" y="563"/>
                    <a:pt x="7218" y="656"/>
                    <a:pt x="7312" y="844"/>
                  </a:cubicBezTo>
                  <a:cubicBezTo>
                    <a:pt x="7437" y="1188"/>
                    <a:pt x="7562" y="1563"/>
                    <a:pt x="7687" y="1906"/>
                  </a:cubicBezTo>
                  <a:cubicBezTo>
                    <a:pt x="7718" y="1938"/>
                    <a:pt x="7718" y="1969"/>
                    <a:pt x="7718" y="2031"/>
                  </a:cubicBezTo>
                  <a:cubicBezTo>
                    <a:pt x="7562" y="2000"/>
                    <a:pt x="7406" y="2000"/>
                    <a:pt x="7281" y="1969"/>
                  </a:cubicBezTo>
                  <a:cubicBezTo>
                    <a:pt x="7250" y="1969"/>
                    <a:pt x="7218" y="1969"/>
                    <a:pt x="7187" y="1938"/>
                  </a:cubicBezTo>
                  <a:cubicBezTo>
                    <a:pt x="7156" y="1531"/>
                    <a:pt x="6812" y="1219"/>
                    <a:pt x="6406" y="1219"/>
                  </a:cubicBezTo>
                  <a:cubicBezTo>
                    <a:pt x="6125" y="1219"/>
                    <a:pt x="5875" y="1344"/>
                    <a:pt x="5718" y="1563"/>
                  </a:cubicBezTo>
                  <a:cubicBezTo>
                    <a:pt x="5687" y="1563"/>
                    <a:pt x="5656" y="1563"/>
                    <a:pt x="5593" y="1563"/>
                  </a:cubicBezTo>
                  <a:cubicBezTo>
                    <a:pt x="5125" y="1500"/>
                    <a:pt x="5156" y="1531"/>
                    <a:pt x="4657" y="1500"/>
                  </a:cubicBezTo>
                  <a:cubicBezTo>
                    <a:pt x="3844" y="1500"/>
                    <a:pt x="3032" y="1719"/>
                    <a:pt x="2251" y="1906"/>
                  </a:cubicBezTo>
                  <a:cubicBezTo>
                    <a:pt x="2094" y="1969"/>
                    <a:pt x="1938" y="1969"/>
                    <a:pt x="1782" y="2000"/>
                  </a:cubicBezTo>
                  <a:cubicBezTo>
                    <a:pt x="1751" y="1969"/>
                    <a:pt x="1751" y="1969"/>
                    <a:pt x="1719" y="1938"/>
                  </a:cubicBezTo>
                  <a:cubicBezTo>
                    <a:pt x="1876" y="1594"/>
                    <a:pt x="2001" y="1219"/>
                    <a:pt x="2157" y="875"/>
                  </a:cubicBezTo>
                  <a:close/>
                  <a:moveTo>
                    <a:pt x="6000" y="1625"/>
                  </a:moveTo>
                  <a:lnTo>
                    <a:pt x="6000" y="1625"/>
                  </a:lnTo>
                  <a:cubicBezTo>
                    <a:pt x="6093" y="1531"/>
                    <a:pt x="6250" y="1469"/>
                    <a:pt x="6406" y="1469"/>
                  </a:cubicBezTo>
                  <a:cubicBezTo>
                    <a:pt x="6656" y="1469"/>
                    <a:pt x="6875" y="1656"/>
                    <a:pt x="6937" y="1875"/>
                  </a:cubicBezTo>
                  <a:cubicBezTo>
                    <a:pt x="6625" y="1813"/>
                    <a:pt x="6312" y="1719"/>
                    <a:pt x="6000" y="1625"/>
                  </a:cubicBezTo>
                  <a:close/>
                  <a:moveTo>
                    <a:pt x="1063" y="2219"/>
                  </a:moveTo>
                  <a:lnTo>
                    <a:pt x="1063" y="2219"/>
                  </a:lnTo>
                  <a:cubicBezTo>
                    <a:pt x="1313" y="2219"/>
                    <a:pt x="1501" y="2438"/>
                    <a:pt x="1501" y="2688"/>
                  </a:cubicBezTo>
                  <a:cubicBezTo>
                    <a:pt x="1501" y="2969"/>
                    <a:pt x="1282" y="3188"/>
                    <a:pt x="1032" y="3188"/>
                  </a:cubicBezTo>
                  <a:cubicBezTo>
                    <a:pt x="719" y="3156"/>
                    <a:pt x="594" y="3000"/>
                    <a:pt x="594" y="2688"/>
                  </a:cubicBezTo>
                  <a:cubicBezTo>
                    <a:pt x="594" y="2406"/>
                    <a:pt x="782" y="2219"/>
                    <a:pt x="1063" y="2219"/>
                  </a:cubicBezTo>
                  <a:close/>
                  <a:moveTo>
                    <a:pt x="8875" y="5218"/>
                  </a:moveTo>
                  <a:lnTo>
                    <a:pt x="8875" y="5218"/>
                  </a:lnTo>
                  <a:cubicBezTo>
                    <a:pt x="8656" y="5218"/>
                    <a:pt x="751" y="5218"/>
                    <a:pt x="501" y="5187"/>
                  </a:cubicBezTo>
                  <a:cubicBezTo>
                    <a:pt x="469" y="5187"/>
                    <a:pt x="407" y="5187"/>
                    <a:pt x="376" y="5187"/>
                  </a:cubicBezTo>
                  <a:cubicBezTo>
                    <a:pt x="344" y="5155"/>
                    <a:pt x="282" y="5093"/>
                    <a:pt x="282" y="5062"/>
                  </a:cubicBezTo>
                  <a:cubicBezTo>
                    <a:pt x="282" y="4999"/>
                    <a:pt x="313" y="4937"/>
                    <a:pt x="344" y="4905"/>
                  </a:cubicBezTo>
                  <a:cubicBezTo>
                    <a:pt x="407" y="4874"/>
                    <a:pt x="469" y="4874"/>
                    <a:pt x="501" y="4874"/>
                  </a:cubicBezTo>
                  <a:cubicBezTo>
                    <a:pt x="751" y="4843"/>
                    <a:pt x="1001" y="4874"/>
                    <a:pt x="1251" y="4843"/>
                  </a:cubicBezTo>
                  <a:cubicBezTo>
                    <a:pt x="1282" y="4843"/>
                    <a:pt x="1376" y="4812"/>
                    <a:pt x="1407" y="4780"/>
                  </a:cubicBezTo>
                  <a:cubicBezTo>
                    <a:pt x="1532" y="4562"/>
                    <a:pt x="1688" y="4499"/>
                    <a:pt x="1844" y="4312"/>
                  </a:cubicBezTo>
                  <a:cubicBezTo>
                    <a:pt x="2001" y="4093"/>
                    <a:pt x="2251" y="4062"/>
                    <a:pt x="2501" y="4062"/>
                  </a:cubicBezTo>
                  <a:cubicBezTo>
                    <a:pt x="3188" y="4062"/>
                    <a:pt x="5875" y="4093"/>
                    <a:pt x="6843" y="4093"/>
                  </a:cubicBezTo>
                  <a:cubicBezTo>
                    <a:pt x="7125" y="4093"/>
                    <a:pt x="7343" y="4187"/>
                    <a:pt x="7500" y="4374"/>
                  </a:cubicBezTo>
                  <a:cubicBezTo>
                    <a:pt x="7625" y="4530"/>
                    <a:pt x="7625" y="4530"/>
                    <a:pt x="7843" y="4718"/>
                  </a:cubicBezTo>
                  <a:cubicBezTo>
                    <a:pt x="7968" y="4812"/>
                    <a:pt x="8031" y="4905"/>
                    <a:pt x="8156" y="4905"/>
                  </a:cubicBezTo>
                  <a:cubicBezTo>
                    <a:pt x="8406" y="4874"/>
                    <a:pt x="8656" y="4905"/>
                    <a:pt x="8875" y="4905"/>
                  </a:cubicBezTo>
                  <a:cubicBezTo>
                    <a:pt x="8968" y="4905"/>
                    <a:pt x="9031" y="4968"/>
                    <a:pt x="9031" y="5062"/>
                  </a:cubicBezTo>
                  <a:cubicBezTo>
                    <a:pt x="9031" y="5155"/>
                    <a:pt x="8968" y="5218"/>
                    <a:pt x="8875" y="52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2986088" y="3744913"/>
              <a:ext cx="1731962" cy="90487"/>
            </a:xfrm>
            <a:custGeom>
              <a:avLst/>
              <a:gdLst>
                <a:gd name="T0" fmla="*/ 125 w 4812"/>
                <a:gd name="T1" fmla="*/ 250 h 251"/>
                <a:gd name="T2" fmla="*/ 125 w 4812"/>
                <a:gd name="T3" fmla="*/ 250 h 251"/>
                <a:gd name="T4" fmla="*/ 4686 w 4812"/>
                <a:gd name="T5" fmla="*/ 250 h 251"/>
                <a:gd name="T6" fmla="*/ 4811 w 4812"/>
                <a:gd name="T7" fmla="*/ 125 h 251"/>
                <a:gd name="T8" fmla="*/ 4811 w 4812"/>
                <a:gd name="T9" fmla="*/ 125 h 251"/>
                <a:gd name="T10" fmla="*/ 4686 w 4812"/>
                <a:gd name="T11" fmla="*/ 0 h 251"/>
                <a:gd name="T12" fmla="*/ 125 w 4812"/>
                <a:gd name="T13" fmla="*/ 0 h 251"/>
                <a:gd name="T14" fmla="*/ 0 w 4812"/>
                <a:gd name="T15" fmla="*/ 125 h 251"/>
                <a:gd name="T16" fmla="*/ 0 w 4812"/>
                <a:gd name="T17" fmla="*/ 125 h 251"/>
                <a:gd name="T18" fmla="*/ 125 w 4812"/>
                <a:gd name="T19" fmla="*/ 25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251">
                  <a:moveTo>
                    <a:pt x="125" y="250"/>
                  </a:moveTo>
                  <a:lnTo>
                    <a:pt x="125" y="250"/>
                  </a:lnTo>
                  <a:cubicBezTo>
                    <a:pt x="4686" y="250"/>
                    <a:pt x="4686" y="250"/>
                    <a:pt x="4686" y="250"/>
                  </a:cubicBezTo>
                  <a:cubicBezTo>
                    <a:pt x="4780" y="250"/>
                    <a:pt x="4811" y="187"/>
                    <a:pt x="4811" y="125"/>
                  </a:cubicBezTo>
                  <a:lnTo>
                    <a:pt x="4811" y="125"/>
                  </a:lnTo>
                  <a:cubicBezTo>
                    <a:pt x="4811" y="62"/>
                    <a:pt x="4780" y="0"/>
                    <a:pt x="4686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2" y="0"/>
                    <a:pt x="0" y="62"/>
                    <a:pt x="0" y="125"/>
                  </a:cubicBezTo>
                  <a:lnTo>
                    <a:pt x="0" y="125"/>
                  </a:lnTo>
                  <a:cubicBezTo>
                    <a:pt x="0" y="187"/>
                    <a:pt x="62" y="250"/>
                    <a:pt x="125" y="25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2906713" y="3890963"/>
              <a:ext cx="1890712" cy="79375"/>
            </a:xfrm>
            <a:custGeom>
              <a:avLst/>
              <a:gdLst>
                <a:gd name="T0" fmla="*/ 5155 w 5250"/>
                <a:gd name="T1" fmla="*/ 0 h 220"/>
                <a:gd name="T2" fmla="*/ 5155 w 5250"/>
                <a:gd name="T3" fmla="*/ 0 h 220"/>
                <a:gd name="T4" fmla="*/ 125 w 5250"/>
                <a:gd name="T5" fmla="*/ 0 h 220"/>
                <a:gd name="T6" fmla="*/ 0 w 5250"/>
                <a:gd name="T7" fmla="*/ 125 h 220"/>
                <a:gd name="T8" fmla="*/ 125 w 5250"/>
                <a:gd name="T9" fmla="*/ 219 h 220"/>
                <a:gd name="T10" fmla="*/ 5155 w 5250"/>
                <a:gd name="T11" fmla="*/ 219 h 220"/>
                <a:gd name="T12" fmla="*/ 5249 w 5250"/>
                <a:gd name="T13" fmla="*/ 125 h 220"/>
                <a:gd name="T14" fmla="*/ 5155 w 5250"/>
                <a:gd name="T1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50" h="220">
                  <a:moveTo>
                    <a:pt x="5155" y="0"/>
                  </a:moveTo>
                  <a:lnTo>
                    <a:pt x="5155" y="0"/>
                  </a:lnTo>
                  <a:cubicBezTo>
                    <a:pt x="125" y="0"/>
                    <a:pt x="125" y="0"/>
                    <a:pt x="125" y="0"/>
                  </a:cubicBezTo>
                  <a:cubicBezTo>
                    <a:pt x="31" y="0"/>
                    <a:pt x="0" y="31"/>
                    <a:pt x="0" y="125"/>
                  </a:cubicBezTo>
                  <a:cubicBezTo>
                    <a:pt x="0" y="188"/>
                    <a:pt x="31" y="219"/>
                    <a:pt x="125" y="219"/>
                  </a:cubicBezTo>
                  <a:cubicBezTo>
                    <a:pt x="5155" y="219"/>
                    <a:pt x="5155" y="219"/>
                    <a:pt x="5155" y="219"/>
                  </a:cubicBezTo>
                  <a:cubicBezTo>
                    <a:pt x="5218" y="219"/>
                    <a:pt x="5249" y="188"/>
                    <a:pt x="5249" y="125"/>
                  </a:cubicBezTo>
                  <a:cubicBezTo>
                    <a:pt x="5249" y="31"/>
                    <a:pt x="5218" y="0"/>
                    <a:pt x="515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5681775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a typeface="金梅毛行書" panose="02010609000101010101" pitchFamily="49" charset="-120"/>
              </a:rPr>
              <a:t>生輔組課程單元二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3C9B51E-321A-5D45-9C28-59E3B1A2E7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965527" y="983153"/>
            <a:ext cx="28003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19050" rIns="0" bIns="19050" numCol="1" anchor="ctr" anchorCtr="1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cap="all" spc="50">
                <a:solidFill>
                  <a:srgbClr val="FFFFFF"/>
                </a:solidFill>
                <a:latin typeface="Novecento wide Book"/>
                <a:ea typeface="+mj-ea"/>
                <a:cs typeface="Novecento wide Book"/>
                <a:sym typeface="Novecento wide Book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5pPr>
            <a:lvl6pPr marL="1714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6pPr>
            <a:lvl7pPr marL="3429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7pPr>
            <a:lvl8pPr marL="51435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8pPr>
            <a:lvl9pPr marL="685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FFFF"/>
                </a:solidFill>
                <a:latin typeface="Novecento wide Book" charset="0"/>
                <a:ea typeface="ヒラギノ角ゴ ProN W3" charset="0"/>
                <a:cs typeface="ヒラギノ角ゴ ProN W3" charset="0"/>
                <a:sym typeface="Novecento wide Book" charset="0"/>
              </a:defRPr>
            </a:lvl9pPr>
          </a:lstStyle>
          <a:p>
            <a:r>
              <a:rPr lang="zh-TW" altLang="en-US" sz="2800" kern="0" dirty="0">
                <a:solidFill>
                  <a:schemeClr val="tx1"/>
                </a:solidFill>
                <a:ea typeface="金梅毛行書" panose="02010609000101010101" pitchFamily="49" charset="-120"/>
              </a:rPr>
              <a:t>奔放青春無毒有我</a:t>
            </a:r>
            <a:endParaRPr lang="en-US" sz="2800" kern="0" dirty="0">
              <a:solidFill>
                <a:schemeClr val="tx1"/>
              </a:solidFill>
              <a:ea typeface="金梅毛行書" panose="02010609000101010101" pitchFamily="49" charset="-120"/>
            </a:endParaRPr>
          </a:p>
        </p:txBody>
      </p:sp>
      <p:sp>
        <p:nvSpPr>
          <p:cNvPr id="8" name="文字方塊 2"/>
          <p:cNvSpPr txBox="1">
            <a:spLocks noChangeArrowheads="1"/>
          </p:cNvSpPr>
          <p:nvPr/>
        </p:nvSpPr>
        <p:spPr bwMode="auto">
          <a:xfrm>
            <a:off x="644302" y="1289261"/>
            <a:ext cx="5346700" cy="5857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3200" b="1">
                <a:solidFill>
                  <a:schemeClr val="accent1"/>
                </a:solidFill>
                <a:latin typeface="Calibri" panose="020F050202020403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000" b="1">
                <a:solidFill>
                  <a:srgbClr val="FF99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rgbClr val="006600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藥物濫用與菸害防制</a:t>
            </a: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212302528"/>
              </p:ext>
            </p:extLst>
          </p:nvPr>
        </p:nvGraphicFramePr>
        <p:xfrm>
          <a:off x="314573" y="1994111"/>
          <a:ext cx="5650954" cy="264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31" descr="「戒菸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582155"/>
            <a:ext cx="2253805" cy="317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344360"/>
      </p:ext>
    </p:extLst>
  </p:cSld>
  <p:clrMapOvr>
    <a:masterClrMapping/>
  </p:clrMapOvr>
  <p:transition spd="med"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Novecento wide Book"/>
        <a:ea typeface="ヒラギノ角ゴ ProN W3"/>
        <a:cs typeface="ヒラギノ角ゴ ProN W3"/>
      </a:majorFont>
      <a:minorFont>
        <a:latin typeface="Novecento wide Book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Centered Text ">
  <a:themeElements>
    <a:clrScheme name="Title &amp; Centered Text 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Centered Text ">
      <a:majorFont>
        <a:latin typeface="Novecento wide Book"/>
        <a:ea typeface="ヒラギノ角ゴ ProN W3"/>
        <a:cs typeface="ヒラギノ角ゴ ProN W3"/>
      </a:majorFont>
      <a:minorFont>
        <a:latin typeface="Josefin Slab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03200" cap="flat" cmpd="sng" algn="ctr">
          <a:solidFill>
            <a:srgbClr val="177EAB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Centered Text 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6059</TotalTime>
  <Pages>0</Pages>
  <Words>1345</Words>
  <Characters>0</Characters>
  <Application>Microsoft Office PowerPoint</Application>
  <PresentationFormat>如螢幕大小 (16:9)</PresentationFormat>
  <Lines>0</Lines>
  <Paragraphs>169</Paragraphs>
  <Slides>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21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44" baseType="lpstr">
      <vt:lpstr>Amatic SC Regular</vt:lpstr>
      <vt:lpstr>Gill Sans</vt:lpstr>
      <vt:lpstr>Josefin Slab</vt:lpstr>
      <vt:lpstr>ＭＳ Ｐゴシック</vt:lpstr>
      <vt:lpstr>nevis Bold</vt:lpstr>
      <vt:lpstr>Novecento wide Book</vt:lpstr>
      <vt:lpstr>Novecento wide Medium</vt:lpstr>
      <vt:lpstr>Novecento wide Normal</vt:lpstr>
      <vt:lpstr>ヒラギノ角ゴ ProN W3</vt:lpstr>
      <vt:lpstr>金梅毛行書</vt:lpstr>
      <vt:lpstr>金梅毛匾行</vt:lpstr>
      <vt:lpstr>微軟正黑體</vt:lpstr>
      <vt:lpstr>新細明體</vt:lpstr>
      <vt:lpstr>Arial</vt:lpstr>
      <vt:lpstr>Calibri</vt:lpstr>
      <vt:lpstr>Elephant</vt:lpstr>
      <vt:lpstr>Forte</vt:lpstr>
      <vt:lpstr>Times New Roman</vt:lpstr>
      <vt:lpstr>Wingdings</vt:lpstr>
      <vt:lpstr>Wingdings 2</vt:lpstr>
      <vt:lpstr>Wingdings 3</vt:lpstr>
      <vt:lpstr>Title &amp; Subtitle</vt:lpstr>
      <vt:lpstr>Title &amp; Centered Text </vt:lpstr>
      <vt:lpstr>112學年度大學領航課程說明</vt:lpstr>
      <vt:lpstr>大學領航課程說明-1</vt:lpstr>
      <vt:lpstr>大學領航課程說明-2</vt:lpstr>
      <vt:lpstr>大學領航課程說明-3</vt:lpstr>
      <vt:lpstr>感謝您參與112學年度新生領航營 您的建議是我們進步的原動力</vt:lpstr>
      <vt:lpstr>新生領航營補課說明</vt:lpstr>
      <vt:lpstr>各組課程簡要說明</vt:lpstr>
      <vt:lpstr>生輔組課程單元一</vt:lpstr>
      <vt:lpstr>生輔組課程單元二</vt:lpstr>
      <vt:lpstr>PowerPoint 簡報</vt:lpstr>
      <vt:lpstr>PowerPoint 簡報</vt:lpstr>
      <vt:lpstr>職涯發展暨校友服務中心</vt:lpstr>
      <vt:lpstr>諮商與特教資源中心</vt:lpstr>
      <vt:lpstr>僑外陸生暨住宿服務組</vt:lpstr>
      <vt:lpstr>性平與霸凌課程</vt:lpstr>
      <vt:lpstr>原資中心課程</vt:lpstr>
      <vt:lpstr>PowerPoint 簡報</vt:lpstr>
      <vt:lpstr>學雜費減免級距</vt:lpstr>
      <vt:lpstr>高教深耕 完善就學勵學金</vt:lpstr>
      <vt:lpstr>高教深耕 完善就學勵學金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</dc:title>
  <dc:subject/>
  <dc:creator>潘惠祺</dc:creator>
  <cp:keywords/>
  <dc:description/>
  <cp:lastModifiedBy>潘惠祺</cp:lastModifiedBy>
  <cp:revision>153</cp:revision>
  <dcterms:modified xsi:type="dcterms:W3CDTF">2023-09-11T01:58:44Z</dcterms:modified>
</cp:coreProperties>
</file>