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2156B7-7391-4963-A21A-5CAE6E00344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5CF81C-3ABF-4E4C-BB18-13A25A8B78B6}" type="datetimeFigureOut">
              <a:rPr lang="zh-TW" altLang="en-US" smtClean="0"/>
              <a:t>2020/5/20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764704"/>
            <a:ext cx="8568952" cy="36004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學生宿舍</a:t>
            </a:r>
            <a: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正取</a:t>
            </a:r>
            <a:r>
              <a:rPr lang="zh-TW" altLang="en-US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生團體包</a:t>
            </a:r>
            <a:r>
              <a:rPr lang="zh-TW" altLang="en-US" sz="60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房</a:t>
            </a:r>
            <a:r>
              <a:rPr lang="zh-TW" altLang="en-US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操作流程</a:t>
            </a:r>
            <a: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9208" y="4800600"/>
            <a:ext cx="8219256" cy="9144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如有問題請撥打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07-6158000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轉分機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2136.2132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詢問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95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9208" y="4800600"/>
            <a:ext cx="8219256" cy="9144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如有問題請撥打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07-6158000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轉分機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2136.2132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詢問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79512" y="692696"/>
            <a:ext cx="8338120" cy="36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學生宿舍</a:t>
            </a:r>
            <a: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正取生個人選床操作流程</a:t>
            </a:r>
            <a: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97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6" y="1332988"/>
            <a:ext cx="7561460" cy="48006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學校網站登入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校務資訊系統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4" y="609329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進入校務行政 資訊整合系統輸入帳號</a:t>
            </a:r>
            <a:r>
              <a:rPr lang="zh-TW" altLang="en-US" sz="2400" b="1" dirty="0">
                <a:solidFill>
                  <a:srgbClr val="C00000"/>
                </a:solidFill>
                <a:latin typeface="標楷體"/>
                <a:ea typeface="標楷體"/>
              </a:rPr>
              <a:t>及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/>
                <a:ea typeface="標楷體"/>
              </a:rPr>
              <a:t>密碼。</a:t>
            </a:r>
            <a:endParaRPr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64555" y="1844824"/>
            <a:ext cx="230425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0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42" y="1292696"/>
            <a:ext cx="7188715" cy="4800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學務資訊管理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學生宿舍申請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710589" y="2564904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27984" y="5301208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5576" y="63093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進入校務資訊系統點選 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學務資訊 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學生住宿申請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6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正取生選床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t="21019"/>
          <a:stretch/>
        </p:blipFill>
        <p:spPr>
          <a:xfrm>
            <a:off x="457200" y="1556792"/>
            <a:ext cx="7369605" cy="4464496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96952"/>
            <a:ext cx="124369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正取生輸入資料→確定送出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23528" y="5157192"/>
            <a:ext cx="799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單據編號為身分證字號。</a:t>
            </a:r>
            <a:endParaRPr lang="en-US" altLang="zh-TW" sz="1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不是住宿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生，正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取者需繳交保證金。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請至出納組繳交保證金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3500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元整並將單據送至住服組登記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確認，如逾期沒繳交者，無資格包房、選床。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112568" cy="3332942"/>
          </a:xfrm>
        </p:spPr>
      </p:pic>
    </p:spTree>
    <p:extLst>
      <p:ext uri="{BB962C8B-B14F-4D97-AF65-F5344CB8AC3E}">
        <p14:creationId xmlns:p14="http://schemas.microsoft.com/office/powerpoint/2010/main" val="22344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632848" cy="1143000"/>
          </a:xfrm>
        </p:spPr>
        <p:txBody>
          <a:bodyPr/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正取生選取房間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193754" cy="3586961"/>
          </a:xfrm>
        </p:spPr>
      </p:pic>
      <p:sp>
        <p:nvSpPr>
          <p:cNvPr id="6" name="文字方塊 5"/>
          <p:cNvSpPr txBox="1"/>
          <p:nvPr/>
        </p:nvSpPr>
        <p:spPr>
          <a:xfrm>
            <a:off x="611560" y="508518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選取喜歡的房間，如房間沒有顯示，表示房間已經被選取或提供給新生使用。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95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正取生選取床位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83568" y="5229200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選取喜歡的房間，如房間沒有顯示，表示房間已經被選取或提供給新生使用。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選定後，無法修改床位。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400600" cy="3558371"/>
          </a:xfrm>
        </p:spPr>
      </p:pic>
    </p:spTree>
    <p:extLst>
      <p:ext uri="{BB962C8B-B14F-4D97-AF65-F5344CB8AC3E}">
        <p14:creationId xmlns:p14="http://schemas.microsoft.com/office/powerpoint/2010/main" val="33095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房間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4752528" cy="3320475"/>
          </a:xfrm>
        </p:spPr>
      </p:pic>
      <p:sp>
        <p:nvSpPr>
          <p:cNvPr id="8" name="文字方塊 7"/>
          <p:cNvSpPr txBox="1"/>
          <p:nvPr/>
        </p:nvSpPr>
        <p:spPr>
          <a:xfrm>
            <a:off x="198748" y="522920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出現此畫面，表示已經完成床位申請，請等待名單公告或床位查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6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0" y="1327640"/>
            <a:ext cx="7561460" cy="48006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學校網站登入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校務資訊系統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4" y="609329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進入校務行政 資訊整合系統輸入帳號</a:t>
            </a:r>
            <a:r>
              <a:rPr lang="zh-TW" altLang="en-US" sz="2400" b="1" dirty="0">
                <a:solidFill>
                  <a:srgbClr val="C00000"/>
                </a:solidFill>
                <a:latin typeface="標楷體"/>
                <a:ea typeface="標楷體"/>
              </a:rPr>
              <a:t>及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/>
                <a:ea typeface="標楷體"/>
              </a:rPr>
              <a:t>密碼。</a:t>
            </a:r>
            <a:endParaRPr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1916832"/>
            <a:ext cx="230425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5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195068" cy="48006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學務資訊管理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學生宿舍申請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604560" y="2492896"/>
            <a:ext cx="1165673" cy="322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83968" y="5229200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5576" y="630932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進入校務資訊系統點選 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學務資訊 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學生住宿申請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0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正取生包房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21767"/>
          <a:stretch/>
        </p:blipFill>
        <p:spPr>
          <a:xfrm>
            <a:off x="453648" y="1428314"/>
            <a:ext cx="7321437" cy="3710919"/>
          </a:xfrm>
        </p:spPr>
      </p:pic>
      <p:sp>
        <p:nvSpPr>
          <p:cNvPr id="7" name="文字方塊 6"/>
          <p:cNvSpPr txBox="1"/>
          <p:nvPr/>
        </p:nvSpPr>
        <p:spPr>
          <a:xfrm>
            <a:off x="683568" y="5229200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次包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房提供有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人房及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人房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，需找滿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人後，線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上申請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個人包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人房；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個人包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人房，ㄧ定要湊齊。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請務必徵詢室友同意，再一起包房選定後，無法取消及修改。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74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4-1.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正取生四人包房畫面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1" y="1374479"/>
            <a:ext cx="6676591" cy="3782713"/>
          </a:xfrm>
        </p:spPr>
      </p:pic>
      <p:sp>
        <p:nvSpPr>
          <p:cNvPr id="8" name="文字方塊 7"/>
          <p:cNvSpPr txBox="1"/>
          <p:nvPr/>
        </p:nvSpPr>
        <p:spPr>
          <a:xfrm>
            <a:off x="323528" y="5157192"/>
            <a:ext cx="7992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單據編號為身分證字號。</a:t>
            </a:r>
            <a:endParaRPr lang="en-US" altLang="zh-TW" sz="1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學年第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住宿生中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籤正取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者需繳交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保證金。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請至出納組繳交保證金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3500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元整並將單據送至住服組登記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確認，如逾期沒繳交者，無資格包房、選床。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請徵詢</a:t>
            </a:r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室友同意，再一起包房選定後，無法修改。</a:t>
            </a:r>
            <a:endParaRPr lang="en-US" altLang="zh-TW" sz="1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請填寫完後→確認送出。</a:t>
            </a:r>
            <a:endParaRPr lang="zh-TW" altLang="en-US" sz="1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5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4-2.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正取生六人包房畫面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59"/>
            <a:ext cx="6768752" cy="3960441"/>
          </a:xfrm>
        </p:spPr>
      </p:pic>
      <p:sp>
        <p:nvSpPr>
          <p:cNvPr id="6" name="文字方塊 5"/>
          <p:cNvSpPr txBox="1"/>
          <p:nvPr/>
        </p:nvSpPr>
        <p:spPr>
          <a:xfrm>
            <a:off x="323528" y="5157192"/>
            <a:ext cx="7992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單據編號為身分證字號。</a:t>
            </a:r>
            <a:endParaRPr lang="en-US" altLang="zh-TW" sz="1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學年第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住宿生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者需繳交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保證金。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請至出納組繳交保證金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3500</a:t>
            </a:r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元整並將單據送至住服組登記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確認，如逾期沒繳交者，無資格包房、選床。</a:t>
            </a:r>
            <a:r>
              <a:rPr lang="en-US" altLang="zh-TW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lang="zh-TW" altLang="en-US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請徵詢</a:t>
            </a:r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室友同意，再一起包房選定後，無法修改。</a:t>
            </a:r>
            <a:endParaRPr lang="en-US" altLang="zh-TW" sz="1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請填寫完後→確認送出。</a:t>
            </a:r>
            <a:endParaRPr lang="zh-TW" altLang="en-US" sz="1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73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房間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3568" y="522920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選取喜歡的房間，如房間沒有顯示，表示房間已經被選取或提供給新生使用。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包房選定後，無法修改房間。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5877135" cy="3733389"/>
          </a:xfrm>
        </p:spPr>
      </p:pic>
    </p:spTree>
    <p:extLst>
      <p:ext uri="{BB962C8B-B14F-4D97-AF65-F5344CB8AC3E}">
        <p14:creationId xmlns:p14="http://schemas.microsoft.com/office/powerpoint/2010/main" val="37661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房間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3568" y="522920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選取室友的床位，請慎重填選，選定後，無法修改床位。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832648" cy="3868714"/>
          </a:xfrm>
        </p:spPr>
      </p:pic>
    </p:spTree>
    <p:extLst>
      <p:ext uri="{BB962C8B-B14F-4D97-AF65-F5344CB8AC3E}">
        <p14:creationId xmlns:p14="http://schemas.microsoft.com/office/powerpoint/2010/main" val="32351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宿舍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正取生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房間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339752" y="443711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98748" y="522920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出現此畫面，表示已經完成床位申請，請等待名單公告或床位查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031763" cy="3354156"/>
          </a:xfrm>
        </p:spPr>
      </p:pic>
    </p:spTree>
    <p:extLst>
      <p:ext uri="{BB962C8B-B14F-4D97-AF65-F5344CB8AC3E}">
        <p14:creationId xmlns:p14="http://schemas.microsoft.com/office/powerpoint/2010/main" val="1945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420</TotalTime>
  <Words>742</Words>
  <Application>Microsoft Office PowerPoint</Application>
  <PresentationFormat>如螢幕大小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Cambria</vt:lpstr>
      <vt:lpstr>相鄰</vt:lpstr>
      <vt:lpstr>學生宿舍 正取生團體包房操作流程 </vt:lpstr>
      <vt:lpstr>步驟1.學校網站登入校務資訊系統</vt:lpstr>
      <vt:lpstr>步驟2.學務資訊管理→學生宿舍申請</vt:lpstr>
      <vt:lpstr>步驟3.學生宿舍申請→正取生包房</vt:lpstr>
      <vt:lpstr>步驟4-1.學生宿舍申請→正取生四人包房畫面</vt:lpstr>
      <vt:lpstr>步驟4-2.學生宿舍申請→正取生六人包房畫面</vt:lpstr>
      <vt:lpstr>步驟5.學生宿舍申請→正取生選房間</vt:lpstr>
      <vt:lpstr>步驟6.學生宿舍申請→正取生選房間</vt:lpstr>
      <vt:lpstr>步驟7.學生宿舍申請→正取生選房間</vt:lpstr>
      <vt:lpstr>PowerPoint 簡報</vt:lpstr>
      <vt:lpstr>步驟1.學校網站登入校務資訊系統</vt:lpstr>
      <vt:lpstr>步驟2.學務資訊管理→學生宿舍申請</vt:lpstr>
      <vt:lpstr>步驟3.學生宿舍申請→正取生選床</vt:lpstr>
      <vt:lpstr>步驟4.學生宿舍申請→正取生輸入資料→確定送出</vt:lpstr>
      <vt:lpstr>步驟5.學生宿舍申請→正取生選取房間</vt:lpstr>
      <vt:lpstr>步驟6.學生宿舍申請→正取生選取床位</vt:lpstr>
      <vt:lpstr>步驟7.學生宿舍申請→正取生選房間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學生宿舍申請操作流程</dc:title>
  <dc:creator>Windows 使用者</dc:creator>
  <cp:lastModifiedBy>蕭涵云</cp:lastModifiedBy>
  <cp:revision>33</cp:revision>
  <dcterms:created xsi:type="dcterms:W3CDTF">2017-04-07T08:30:23Z</dcterms:created>
  <dcterms:modified xsi:type="dcterms:W3CDTF">2020-05-20T05:01:29Z</dcterms:modified>
</cp:coreProperties>
</file>