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5" r:id="rId10"/>
    <p:sldId id="266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6660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0753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841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0280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9331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3142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4439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174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15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8928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318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1826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1432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886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9282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387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1C964-6130-4803-842E-18436F850D8C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AB1AF2D-5F29-47B5-8541-A365D2B184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888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境外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學生校外租屋系統操作說明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開始建立本校境外學生校外租屋資訊填寫系統，同學可以直接填寫租屋資訊，讓學校了解校外租屋情形，導師可以透過系統對同學進行實地或電話賃居訪視，確認同學居住場所是否符合安全規範，以強化對學生校外賃居安全之維護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6997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737" y="434652"/>
            <a:ext cx="7421011" cy="435353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850777" y="5189360"/>
            <a:ext cx="6288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點選增加檔案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注意上傳照片檔案格式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43595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2469140" y="233567"/>
            <a:ext cx="7277287" cy="419858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608528" y="4716022"/>
            <a:ext cx="952055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租屋處上傳照片可參考範例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必要上傳照片如租屋處外觀、</a:t>
            </a:r>
            <a:endParaRPr lang="en-US" altLang="zh-TW" sz="2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熱水器型式、滅火器及消防設施、逃生通道及設施、偵煙或</a:t>
            </a:r>
            <a:endParaRPr lang="en-US" altLang="zh-TW" sz="2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火警警報器、是否安裝鐵窗等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9954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853" y="204397"/>
            <a:ext cx="10637866" cy="513139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442447" y="5787614"/>
            <a:ext cx="6609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進入學校首頁，點選學生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 3" panose="05040102010807070707" pitchFamily="18" charset="2"/>
              </a:rPr>
              <a:t>校務資訊系統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258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604" y="152201"/>
            <a:ext cx="9398648" cy="557086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335333" y="5970494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點選學務資訊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0161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398" y="149349"/>
            <a:ext cx="9183382" cy="5046595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571540" y="5335793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點選境外學生租屋紀錄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0867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968" y="233951"/>
            <a:ext cx="9001570" cy="489744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571540" y="5335793"/>
            <a:ext cx="4095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點選學生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 3" panose="05040102010807070707" pitchFamily="18" charset="2"/>
              </a:rPr>
              <a:t>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租屋紀錄清單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0517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788" y="261947"/>
            <a:ext cx="8830907" cy="467742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034580" y="533579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點選新增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6996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853" y="409994"/>
            <a:ext cx="8049748" cy="5220429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431690" y="5630423"/>
            <a:ext cx="55322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點選校外租屋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 3" panose="05040102010807070707" pitchFamily="18" charset="2"/>
              </a:rPr>
              <a:t>所有問題均要填寫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5104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625" y="184409"/>
            <a:ext cx="8592749" cy="5391902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431690" y="5630423"/>
            <a:ext cx="4095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 3" panose="05040102010807070707" pitchFamily="18" charset="2"/>
              </a:rPr>
              <a:t>所有問題填寫完畢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 3" panose="05040102010807070707" pitchFamily="18" charset="2"/>
              </a:rPr>
              <a:t>送出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7660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507" y="438767"/>
            <a:ext cx="7449590" cy="400105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786693" y="5006480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 3" panose="05040102010807070707" pitchFamily="18" charset="2"/>
              </a:rPr>
              <a:t>接著上傳租屋處的照片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1881162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</TotalTime>
  <Words>182</Words>
  <Application>Microsoft Office PowerPoint</Application>
  <PresentationFormat>寬螢幕</PresentationFormat>
  <Paragraphs>14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微軟正黑體</vt:lpstr>
      <vt:lpstr>標楷體</vt:lpstr>
      <vt:lpstr>Arial</vt:lpstr>
      <vt:lpstr>Trebuchet MS</vt:lpstr>
      <vt:lpstr>Wingdings 3</vt:lpstr>
      <vt:lpstr>多面向</vt:lpstr>
      <vt:lpstr>境外學生校外租屋系統操作說明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王文崇</dc:creator>
  <cp:lastModifiedBy>王文崇</cp:lastModifiedBy>
  <cp:revision>9</cp:revision>
  <dcterms:created xsi:type="dcterms:W3CDTF">2025-09-19T00:50:43Z</dcterms:created>
  <dcterms:modified xsi:type="dcterms:W3CDTF">2025-09-19T02:14:47Z</dcterms:modified>
</cp:coreProperties>
</file>