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4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5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1669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03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01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034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2027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41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27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15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23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06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58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019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38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717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A905E-4209-4D83-9600-701718A48D4A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1626FE-DCF0-4F99-AB6D-432B0B9434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40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nna.tsai@mwg.com.t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nna.tsai@mwg.com.tw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anna.tsai@mwg.com.t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00317" y="1407230"/>
            <a:ext cx="6771982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dirty="0"/>
              <a:t>背景需求：學士以上， 資訊工程、資訊管理相關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技術需求：雲端工程師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Python,Linux</a:t>
            </a:r>
            <a:r>
              <a:rPr lang="en-US" altLang="zh-TW" sz="1600" dirty="0"/>
              <a:t>, MySQL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1.</a:t>
            </a:r>
            <a:r>
              <a:rPr lang="zh-TW" altLang="en-US" sz="1600" dirty="0"/>
              <a:t> 熟悉 </a:t>
            </a:r>
            <a:r>
              <a:rPr lang="en-US" altLang="zh-TW" sz="1600" dirty="0"/>
              <a:t>AWS</a:t>
            </a:r>
            <a:r>
              <a:rPr lang="zh-TW" altLang="en-US" sz="1600" dirty="0"/>
              <a:t>、</a:t>
            </a:r>
            <a:r>
              <a:rPr lang="en-US" altLang="zh-TW" sz="1600" dirty="0"/>
              <a:t>GCP</a:t>
            </a:r>
            <a:r>
              <a:rPr lang="zh-TW" altLang="en-US" sz="1600" dirty="0"/>
              <a:t>  </a:t>
            </a:r>
            <a:r>
              <a:rPr lang="en-US" altLang="zh-TW" sz="1600" dirty="0"/>
              <a:t>2. </a:t>
            </a:r>
            <a:r>
              <a:rPr lang="zh-TW" altLang="en-US" sz="1600" dirty="0"/>
              <a:t>精通</a:t>
            </a:r>
            <a:r>
              <a:rPr lang="en-US" altLang="zh-TW" sz="1600" dirty="0"/>
              <a:t>Linux</a:t>
            </a:r>
            <a:r>
              <a:rPr lang="zh-TW" altLang="en-US" sz="1600" dirty="0"/>
              <a:t>作業系統  </a:t>
            </a:r>
            <a:r>
              <a:rPr lang="en-US" altLang="zh-TW" sz="1600" dirty="0"/>
              <a:t>3. </a:t>
            </a:r>
            <a:r>
              <a:rPr lang="zh-TW" altLang="en-US" sz="1600" dirty="0"/>
              <a:t>具備團隊合作和溝通的能力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可上班日期：隨時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工作經驗：</a:t>
            </a:r>
            <a:r>
              <a:rPr lang="en-US" altLang="zh-TW" sz="1600" dirty="0"/>
              <a:t>1</a:t>
            </a:r>
            <a:r>
              <a:rPr lang="zh-TW" altLang="en-US" sz="1600" dirty="0"/>
              <a:t>年以上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上班時間：</a:t>
            </a:r>
            <a:r>
              <a:rPr lang="en-US" altLang="zh-TW" sz="1600" dirty="0"/>
              <a:t>8:30-17:30(</a:t>
            </a:r>
            <a:r>
              <a:rPr lang="zh-TW" altLang="en-US" sz="1600" dirty="0"/>
              <a:t>週休二日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上班地點：高雄市前鎮區復興四路</a:t>
            </a:r>
            <a:r>
              <a:rPr lang="en-US" altLang="zh-TW" sz="1600" dirty="0"/>
              <a:t>2</a:t>
            </a:r>
            <a:r>
              <a:rPr lang="zh-TW" altLang="en-US" sz="1600" dirty="0"/>
              <a:t>號</a:t>
            </a:r>
            <a:r>
              <a:rPr lang="en-US" altLang="zh-TW" sz="1600" dirty="0"/>
              <a:t>7</a:t>
            </a:r>
            <a:r>
              <a:rPr lang="zh-TW" altLang="en-US" sz="1600" dirty="0"/>
              <a:t>樓之</a:t>
            </a:r>
            <a:r>
              <a:rPr lang="en-US" altLang="zh-TW" sz="1600" dirty="0"/>
              <a:t>5 (</a:t>
            </a:r>
            <a:r>
              <a:rPr lang="zh-TW" altLang="en-US" sz="1600" dirty="0"/>
              <a:t>高雄軟體園區</a:t>
            </a:r>
            <a:r>
              <a:rPr lang="en-US" altLang="zh-TW" sz="1600" dirty="0"/>
              <a:t>B</a:t>
            </a:r>
            <a:r>
              <a:rPr lang="zh-TW" altLang="en-US" sz="1600" dirty="0"/>
              <a:t>棟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工作內容：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1. </a:t>
            </a:r>
            <a:r>
              <a:rPr lang="zh-TW" altLang="en-US" sz="1600" dirty="0"/>
              <a:t>負責</a:t>
            </a:r>
            <a:r>
              <a:rPr lang="en-US" altLang="zh-TW" sz="1600" dirty="0"/>
              <a:t>AWS</a:t>
            </a:r>
            <a:r>
              <a:rPr lang="zh-TW" altLang="en-US" sz="1600" dirty="0"/>
              <a:t>或</a:t>
            </a:r>
            <a:r>
              <a:rPr lang="en-US" altLang="zh-TW" sz="1600" dirty="0"/>
              <a:t>GCP</a:t>
            </a:r>
            <a:r>
              <a:rPr lang="zh-TW" altLang="en-US" sz="1600" dirty="0"/>
              <a:t>平台規劃、建置與維護。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2. </a:t>
            </a:r>
            <a:r>
              <a:rPr lang="zh-TW" altLang="en-US" sz="1600" dirty="0"/>
              <a:t>負責監控、資料備份與日常更新優化維護。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3. </a:t>
            </a:r>
            <a:r>
              <a:rPr lang="zh-TW" altLang="en-US" sz="1600" dirty="0"/>
              <a:t>具備良好的學習能力，並且熱於分享。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工作待遇：</a:t>
            </a:r>
            <a:r>
              <a:rPr lang="en-US" altLang="zh-TW" sz="1600" dirty="0"/>
              <a:t>34000-50000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須提供資料：履歷自傳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聯絡人：蔡小姐</a:t>
            </a:r>
            <a:r>
              <a:rPr lang="en-US" altLang="zh-TW" sz="1600" dirty="0"/>
              <a:t> </a:t>
            </a:r>
            <a:r>
              <a:rPr lang="en-US" altLang="zh-TW" sz="1600" dirty="0">
                <a:hlinkClick r:id="rId2"/>
              </a:rPr>
              <a:t>janna.tsai@mwg.com.tw</a:t>
            </a:r>
            <a:r>
              <a:rPr lang="en-US" altLang="zh-TW" sz="1600" dirty="0"/>
              <a:t> 07-3380900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sz="1600" dirty="0"/>
          </a:p>
        </p:txBody>
      </p:sp>
      <p:sp>
        <p:nvSpPr>
          <p:cNvPr id="3" name="矩形 2"/>
          <p:cNvSpPr/>
          <p:nvPr/>
        </p:nvSpPr>
        <p:spPr>
          <a:xfrm>
            <a:off x="3048000" y="29306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/>
              <a:t>美維科技股份有限公司  </a:t>
            </a:r>
            <a:endParaRPr lang="en-US" altLang="zh-TW" sz="3200" b="1" dirty="0"/>
          </a:p>
          <a:p>
            <a:pPr algn="ctr"/>
            <a:r>
              <a:rPr lang="zh-TW" altLang="en-US" sz="3200" b="1" dirty="0"/>
              <a:t>雲端工程師招募需求</a:t>
            </a:r>
          </a:p>
        </p:txBody>
      </p:sp>
      <p:sp>
        <p:nvSpPr>
          <p:cNvPr id="4" name="矩形 3"/>
          <p:cNvSpPr/>
          <p:nvPr/>
        </p:nvSpPr>
        <p:spPr>
          <a:xfrm>
            <a:off x="8026400" y="4451926"/>
            <a:ext cx="3950252" cy="2247047"/>
          </a:xfrm>
          <a:prstGeom prst="rect">
            <a:avLst/>
          </a:prstGeom>
          <a:solidFill>
            <a:srgbClr val="D3D3D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高科技及資通訊技術結合軟體的應用，讓病患及日趨高齡化的受護者，能得到更完善的照顧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293366" y="4608944"/>
            <a:ext cx="3416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/>
              <a:t>美維科技股份有限公司簡介  </a:t>
            </a:r>
            <a:endParaRPr lang="en-US" altLang="zh-TW" sz="2000" b="1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C98946B-D179-4D3E-A04F-F3410B37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2487" y="598471"/>
            <a:ext cx="2716926" cy="362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84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00317" y="1407230"/>
            <a:ext cx="625363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dirty="0"/>
              <a:t>背景需求：學士以上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技術需求：</a:t>
            </a:r>
            <a:r>
              <a:rPr lang="en-US" altLang="zh-TW" sz="1600" dirty="0"/>
              <a:t>AI</a:t>
            </a:r>
            <a:r>
              <a:rPr lang="zh-TW" altLang="en-US" sz="1600" dirty="0"/>
              <a:t>軟體工程師</a:t>
            </a:r>
            <a:r>
              <a:rPr lang="en-US" altLang="zh-TW" sz="1600" dirty="0"/>
              <a:t>, </a:t>
            </a:r>
            <a:r>
              <a:rPr lang="en-US" altLang="zh-TW" sz="1600" dirty="0" err="1"/>
              <a:t>Python,Linux</a:t>
            </a:r>
            <a:r>
              <a:rPr lang="en-US" altLang="zh-TW" sz="1600" dirty="0"/>
              <a:t>, Git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1.</a:t>
            </a:r>
            <a:r>
              <a:rPr lang="zh-TW" altLang="en-US" sz="1600" dirty="0"/>
              <a:t> 熟</a:t>
            </a:r>
            <a:r>
              <a:rPr lang="en-US" altLang="zh-TW" sz="1600" dirty="0"/>
              <a:t>Linux</a:t>
            </a:r>
            <a:r>
              <a:rPr lang="zh-TW" altLang="en-US" sz="1600" dirty="0"/>
              <a:t>使用平台經驗者佳  </a:t>
            </a:r>
            <a:r>
              <a:rPr lang="en-US" altLang="zh-TW" sz="1600" dirty="0"/>
              <a:t>2. </a:t>
            </a:r>
            <a:r>
              <a:rPr lang="zh-TW" altLang="en-US" sz="1600" dirty="0"/>
              <a:t>具備團隊合作和溝通的能力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3. </a:t>
            </a:r>
            <a:r>
              <a:rPr lang="zh-TW" altLang="en-US" sz="1600" dirty="0"/>
              <a:t>熟悉統計理論相關知識，並有數據分析實際經驗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可上班日期：隨時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工作經驗：</a:t>
            </a:r>
            <a:r>
              <a:rPr lang="en-US" altLang="zh-TW" sz="1600" dirty="0"/>
              <a:t>1</a:t>
            </a:r>
            <a:r>
              <a:rPr lang="zh-TW" altLang="en-US" sz="1600" dirty="0"/>
              <a:t>年以上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上班時間：</a:t>
            </a:r>
            <a:r>
              <a:rPr lang="en-US" altLang="zh-TW" sz="1600" dirty="0"/>
              <a:t>8:30-17:30(</a:t>
            </a:r>
            <a:r>
              <a:rPr lang="zh-TW" altLang="en-US" sz="1600" dirty="0"/>
              <a:t>週休二日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上班地點：高雄市前鎮區復興四路</a:t>
            </a:r>
            <a:r>
              <a:rPr lang="en-US" altLang="zh-TW" sz="1600" dirty="0"/>
              <a:t>2</a:t>
            </a:r>
            <a:r>
              <a:rPr lang="zh-TW" altLang="en-US" sz="1600" dirty="0"/>
              <a:t>號</a:t>
            </a:r>
            <a:r>
              <a:rPr lang="en-US" altLang="zh-TW" sz="1600" dirty="0"/>
              <a:t>7</a:t>
            </a:r>
            <a:r>
              <a:rPr lang="zh-TW" altLang="en-US" sz="1600" dirty="0"/>
              <a:t>樓之</a:t>
            </a:r>
            <a:r>
              <a:rPr lang="en-US" altLang="zh-TW" sz="1600" dirty="0"/>
              <a:t>5 (</a:t>
            </a:r>
            <a:r>
              <a:rPr lang="zh-TW" altLang="en-US" sz="1600" dirty="0"/>
              <a:t>高雄軟體園區</a:t>
            </a:r>
            <a:r>
              <a:rPr lang="en-US" altLang="zh-TW" sz="1600" dirty="0"/>
              <a:t>B</a:t>
            </a:r>
            <a:r>
              <a:rPr lang="zh-TW" altLang="en-US" sz="1600" dirty="0"/>
              <a:t>棟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工作內容：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1. </a:t>
            </a:r>
            <a:r>
              <a:rPr lang="zh-TW" altLang="en-US" sz="1600" dirty="0"/>
              <a:t>數據研究，解析出住民躺在病床上的行為特性。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2. </a:t>
            </a:r>
            <a:r>
              <a:rPr lang="zh-TW" altLang="en-US" sz="1600" dirty="0"/>
              <a:t>熟悉</a:t>
            </a:r>
            <a:r>
              <a:rPr lang="en-US" altLang="zh-TW" sz="1600" dirty="0"/>
              <a:t>Python</a:t>
            </a:r>
            <a:r>
              <a:rPr lang="zh-TW" altLang="en-US" sz="1600" dirty="0"/>
              <a:t>程式語言。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3. </a:t>
            </a:r>
            <a:r>
              <a:rPr lang="zh-TW" altLang="en-US" sz="1600" dirty="0"/>
              <a:t>具備良好的學習能力，並且熱於分享。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工作待遇：</a:t>
            </a:r>
            <a:r>
              <a:rPr lang="en-US" altLang="zh-TW" sz="1600" dirty="0"/>
              <a:t>34000-50000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須提供資料：履歷自傳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聯絡人：蔡小姐</a:t>
            </a:r>
            <a:r>
              <a:rPr lang="en-US" altLang="zh-TW" sz="1600" dirty="0"/>
              <a:t> </a:t>
            </a:r>
            <a:r>
              <a:rPr lang="en-US" altLang="zh-TW" sz="1600" dirty="0">
                <a:hlinkClick r:id="rId2"/>
              </a:rPr>
              <a:t>janna.tsai@mwg.com.tw</a:t>
            </a:r>
            <a:r>
              <a:rPr lang="en-US" altLang="zh-TW" sz="1600" dirty="0"/>
              <a:t> 07-3380900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TW" sz="1600" dirty="0"/>
          </a:p>
        </p:txBody>
      </p:sp>
      <p:sp>
        <p:nvSpPr>
          <p:cNvPr id="3" name="矩形 2"/>
          <p:cNvSpPr/>
          <p:nvPr/>
        </p:nvSpPr>
        <p:spPr>
          <a:xfrm>
            <a:off x="3048000" y="29306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/>
              <a:t>美維科技股份有限公司  </a:t>
            </a:r>
            <a:endParaRPr lang="en-US" altLang="zh-TW" sz="3200" b="1" dirty="0"/>
          </a:p>
          <a:p>
            <a:pPr algn="ctr"/>
            <a:r>
              <a:rPr lang="en-US" altLang="zh-TW" sz="3200" b="1" dirty="0"/>
              <a:t>AI</a:t>
            </a:r>
            <a:r>
              <a:rPr lang="zh-TW" altLang="en-US" sz="3200" b="1" dirty="0"/>
              <a:t>軟體工程師招募需求</a:t>
            </a:r>
          </a:p>
        </p:txBody>
      </p:sp>
      <p:sp>
        <p:nvSpPr>
          <p:cNvPr id="4" name="矩形 3"/>
          <p:cNvSpPr/>
          <p:nvPr/>
        </p:nvSpPr>
        <p:spPr>
          <a:xfrm>
            <a:off x="8026400" y="4451926"/>
            <a:ext cx="3950252" cy="2247047"/>
          </a:xfrm>
          <a:prstGeom prst="rect">
            <a:avLst/>
          </a:prstGeom>
          <a:solidFill>
            <a:srgbClr val="D3D3D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高科技及資通訊技術結合軟體的應用，讓病患及日趨高齡化的受護者，能得到更完善的照顧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293366" y="4608944"/>
            <a:ext cx="3416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/>
              <a:t>美維科技股份有限公司簡介  </a:t>
            </a:r>
            <a:endParaRPr lang="en-US" altLang="zh-TW" sz="2000" b="1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C98946B-D179-4D3E-A04F-F3410B37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2487" y="598471"/>
            <a:ext cx="2716926" cy="362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67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00317" y="1407230"/>
            <a:ext cx="6563015" cy="5450769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TW" altLang="en-US" sz="1600" dirty="0"/>
              <a:t>背景需求：學士以上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技術需求：專案行銷人員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1.</a:t>
            </a:r>
            <a:r>
              <a:rPr lang="zh-TW" altLang="en-US" sz="1600" dirty="0"/>
              <a:t> 有製作簡報能力，業務談判能力者尤佳。</a:t>
            </a:r>
            <a:r>
              <a:rPr lang="en-US" altLang="zh-TW" sz="1600" dirty="0"/>
              <a:t>2.</a:t>
            </a:r>
            <a:r>
              <a:rPr lang="zh-TW" altLang="en-US" sz="1600" dirty="0"/>
              <a:t>人際關係及溝通能力佳。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3.</a:t>
            </a:r>
            <a:r>
              <a:rPr lang="zh-TW" altLang="en-US" sz="1600" dirty="0"/>
              <a:t> 具備英文撰寫能力尤佳。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可上班日期：隨時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工作經驗：</a:t>
            </a:r>
            <a:r>
              <a:rPr lang="en-US" altLang="zh-TW" sz="1600" dirty="0"/>
              <a:t>1</a:t>
            </a:r>
            <a:r>
              <a:rPr lang="zh-TW" altLang="en-US" sz="1600" dirty="0"/>
              <a:t>年以上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上班時間：</a:t>
            </a:r>
            <a:r>
              <a:rPr lang="en-US" altLang="zh-TW" sz="1600" dirty="0"/>
              <a:t>8:30-17:30(</a:t>
            </a:r>
            <a:r>
              <a:rPr lang="zh-TW" altLang="en-US" sz="1600" dirty="0"/>
              <a:t>週休二日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上班地點：高雄市前鎮區復興四路</a:t>
            </a:r>
            <a:r>
              <a:rPr lang="en-US" altLang="zh-TW" sz="1600" dirty="0"/>
              <a:t>2</a:t>
            </a:r>
            <a:r>
              <a:rPr lang="zh-TW" altLang="en-US" sz="1600" dirty="0"/>
              <a:t>號</a:t>
            </a:r>
            <a:r>
              <a:rPr lang="en-US" altLang="zh-TW" sz="1600" dirty="0"/>
              <a:t>7</a:t>
            </a:r>
            <a:r>
              <a:rPr lang="zh-TW" altLang="en-US" sz="1600" dirty="0"/>
              <a:t>樓之</a:t>
            </a:r>
            <a:r>
              <a:rPr lang="en-US" altLang="zh-TW" sz="1600" dirty="0"/>
              <a:t>5 (</a:t>
            </a:r>
            <a:r>
              <a:rPr lang="zh-TW" altLang="en-US" sz="1600" dirty="0"/>
              <a:t>高雄軟體園區</a:t>
            </a:r>
            <a:r>
              <a:rPr lang="en-US" altLang="zh-TW" sz="1600" dirty="0"/>
              <a:t>B</a:t>
            </a:r>
            <a:r>
              <a:rPr lang="zh-TW" altLang="en-US" sz="1600" dirty="0"/>
              <a:t>棟</a:t>
            </a:r>
            <a:r>
              <a:rPr lang="en-US" altLang="zh-TW" sz="1600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工作內容：</a:t>
            </a:r>
            <a:endParaRPr lang="en-US" altLang="zh-TW" sz="1600" dirty="0"/>
          </a:p>
          <a:p>
            <a:pPr>
              <a:lnSpc>
                <a:spcPct val="150000"/>
              </a:lnSpc>
            </a:pPr>
            <a:r>
              <a:rPr lang="en-US" altLang="zh-TW" sz="1600" dirty="0"/>
              <a:t>1. </a:t>
            </a:r>
            <a:r>
              <a:rPr lang="zh-TW" altLang="en-US" sz="1600" dirty="0"/>
              <a:t>收集目標客群的市場需求。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2.</a:t>
            </a:r>
            <a:r>
              <a:rPr lang="zh-TW" altLang="en-US" sz="1600" dirty="0"/>
              <a:t>產品行銷策略之擬定與執行，包含行銷刊物製作及產品介紹。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3.</a:t>
            </a:r>
            <a:r>
              <a:rPr lang="zh-TW" altLang="en-US" sz="1600" dirty="0"/>
              <a:t>產品試用安排與後續問題追蹤。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4.</a:t>
            </a:r>
            <a:r>
              <a:rPr lang="zh-TW" altLang="en-US" sz="1600" dirty="0"/>
              <a:t>現有客戶維繫及追踨。</a:t>
            </a:r>
          </a:p>
          <a:p>
            <a:pPr>
              <a:lnSpc>
                <a:spcPct val="150000"/>
              </a:lnSpc>
            </a:pPr>
            <a:r>
              <a:rPr lang="en-US" altLang="zh-TW" sz="1600" dirty="0"/>
              <a:t>5.</a:t>
            </a:r>
            <a:r>
              <a:rPr lang="zh-TW" altLang="en-US" sz="1600" dirty="0"/>
              <a:t>合作夥伴洽談與維繫。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工作待遇：</a:t>
            </a:r>
            <a:r>
              <a:rPr lang="en-US" altLang="zh-TW" sz="1600" dirty="0"/>
              <a:t>36000-55000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須提供資料：履歷自傳</a:t>
            </a:r>
            <a:endParaRPr lang="en-US" altLang="zh-TW" sz="16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1600" dirty="0"/>
              <a:t>聯絡人：蔡小姐</a:t>
            </a:r>
            <a:r>
              <a:rPr lang="en-US" altLang="zh-TW" sz="1600" dirty="0"/>
              <a:t> </a:t>
            </a:r>
            <a:r>
              <a:rPr lang="en-US" altLang="zh-TW" sz="1600" dirty="0">
                <a:hlinkClick r:id="rId2"/>
              </a:rPr>
              <a:t>janna.tsai@mwg.com.tw</a:t>
            </a:r>
            <a:r>
              <a:rPr lang="en-US" altLang="zh-TW" sz="1600" dirty="0"/>
              <a:t> 07-3380900</a:t>
            </a:r>
          </a:p>
        </p:txBody>
      </p:sp>
      <p:sp>
        <p:nvSpPr>
          <p:cNvPr id="3" name="矩形 2"/>
          <p:cNvSpPr/>
          <p:nvPr/>
        </p:nvSpPr>
        <p:spPr>
          <a:xfrm>
            <a:off x="3048000" y="29306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/>
              <a:t>美維科技股份有限公司  </a:t>
            </a:r>
            <a:endParaRPr lang="en-US" altLang="zh-TW" sz="3200" b="1" dirty="0"/>
          </a:p>
          <a:p>
            <a:pPr algn="ctr"/>
            <a:r>
              <a:rPr lang="zh-TW" altLang="en-US" sz="3200" b="1" dirty="0"/>
              <a:t>專案行銷人員招募需求</a:t>
            </a:r>
          </a:p>
        </p:txBody>
      </p:sp>
      <p:sp>
        <p:nvSpPr>
          <p:cNvPr id="4" name="矩形 3"/>
          <p:cNvSpPr/>
          <p:nvPr/>
        </p:nvSpPr>
        <p:spPr>
          <a:xfrm>
            <a:off x="8026400" y="4451926"/>
            <a:ext cx="3950252" cy="2247047"/>
          </a:xfrm>
          <a:prstGeom prst="rect">
            <a:avLst/>
          </a:prstGeom>
          <a:solidFill>
            <a:srgbClr val="D3D3D3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高科技及資通訊技術結合軟體的應用，讓病患及日趨高齡化的受護者，能得到更完善的照顧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293366" y="4608944"/>
            <a:ext cx="3416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/>
              <a:t>美維科技股份有限公司簡介  </a:t>
            </a:r>
            <a:endParaRPr lang="en-US" altLang="zh-TW" sz="2000" b="1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C98946B-D179-4D3E-A04F-F3410B37A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32487" y="598471"/>
            <a:ext cx="2716926" cy="362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377893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583</Words>
  <Application>Microsoft Office PowerPoint</Application>
  <PresentationFormat>寬螢幕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多面向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MWG-ableseamango</cp:lastModifiedBy>
  <cp:revision>20</cp:revision>
  <dcterms:created xsi:type="dcterms:W3CDTF">2020-02-06T06:22:16Z</dcterms:created>
  <dcterms:modified xsi:type="dcterms:W3CDTF">2023-10-24T05:08:06Z</dcterms:modified>
</cp:coreProperties>
</file>