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6" r:id="rId3"/>
    <p:sldMasterId id="2147483677"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Lst>
  <p:sldSz cy="6858000" cx="12192000"/>
  <p:notesSz cx="6858000" cy="9144000"/>
  <p:embeddedFontLst>
    <p:embeddedFont>
      <p:font typeface="Lustria"/>
      <p:regular r:id="rId7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71" Type="http://schemas.openxmlformats.org/officeDocument/2006/relationships/font" Target="fonts/Lustria-regular.fntdata"/><Relationship Id="rId70" Type="http://schemas.openxmlformats.org/officeDocument/2006/relationships/slide" Target="slides/slide65.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slide" Target="slides/slide57.xml"/><Relationship Id="rId61" Type="http://schemas.openxmlformats.org/officeDocument/2006/relationships/slide" Target="slides/slide56.xml"/><Relationship Id="rId20" Type="http://schemas.openxmlformats.org/officeDocument/2006/relationships/slide" Target="slides/slide15.xml"/><Relationship Id="rId64" Type="http://schemas.openxmlformats.org/officeDocument/2006/relationships/slide" Target="slides/slide59.xml"/><Relationship Id="rId63" Type="http://schemas.openxmlformats.org/officeDocument/2006/relationships/slide" Target="slides/slide58.xml"/><Relationship Id="rId22" Type="http://schemas.openxmlformats.org/officeDocument/2006/relationships/slide" Target="slides/slide17.xml"/><Relationship Id="rId66" Type="http://schemas.openxmlformats.org/officeDocument/2006/relationships/slide" Target="slides/slide61.xml"/><Relationship Id="rId21" Type="http://schemas.openxmlformats.org/officeDocument/2006/relationships/slide" Target="slides/slide16.xml"/><Relationship Id="rId65" Type="http://schemas.openxmlformats.org/officeDocument/2006/relationships/slide" Target="slides/slide60.xml"/><Relationship Id="rId24" Type="http://schemas.openxmlformats.org/officeDocument/2006/relationships/slide" Target="slides/slide19.xml"/><Relationship Id="rId68" Type="http://schemas.openxmlformats.org/officeDocument/2006/relationships/slide" Target="slides/slide63.xml"/><Relationship Id="rId23" Type="http://schemas.openxmlformats.org/officeDocument/2006/relationships/slide" Target="slides/slide18.xml"/><Relationship Id="rId67" Type="http://schemas.openxmlformats.org/officeDocument/2006/relationships/slide" Target="slides/slide62.xml"/><Relationship Id="rId60" Type="http://schemas.openxmlformats.org/officeDocument/2006/relationships/slide" Target="slides/slide55.xml"/><Relationship Id="rId26" Type="http://schemas.openxmlformats.org/officeDocument/2006/relationships/slide" Target="slides/slide21.xml"/><Relationship Id="rId25" Type="http://schemas.openxmlformats.org/officeDocument/2006/relationships/slide" Target="slides/slide20.xml"/><Relationship Id="rId69" Type="http://schemas.openxmlformats.org/officeDocument/2006/relationships/slide" Target="slides/slide64.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59" Type="http://schemas.openxmlformats.org/officeDocument/2006/relationships/slide" Target="slides/slide54.xml"/><Relationship Id="rId14" Type="http://schemas.openxmlformats.org/officeDocument/2006/relationships/slide" Target="slides/slide9.xml"/><Relationship Id="rId58" Type="http://schemas.openxmlformats.org/officeDocument/2006/relationships/slide" Target="slides/slide53.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zh-TW"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1" name="Google Shape;221;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3" name="Google Shape;273;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0" name="Google Shape;280;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0" name="Google Shape;290;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8" name="Google Shape;298;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5" name="Google Shape;305;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6" name="Google Shape;316;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g26a140bd606_1_4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5" name="Google Shape;325;g26a140bd606_1_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4" name="Google Shape;334;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2" name="Google Shape;342;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0" name="Google Shape;350;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7" name="Google Shape;227;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g26a7253d799_0_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9" name="Google Shape;369;g26a7253d799_0_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8" name="Google Shape;378;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9" name="Google Shape;379;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3" name="Google Shape;393;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4" name="Google Shape;394;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g26a140bd606_1_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02" name="Google Shape;402;g26a140bd606_1_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3" name="Google Shape;403;g26a140bd606_1_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zh-TW"/>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g26a140bd606_1_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10" name="Google Shape;410;g26a140bd606_1_1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1" name="Google Shape;411;g26a140bd606_1_1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 name="Shape 416"/>
        <p:cNvGrpSpPr/>
        <p:nvPr/>
      </p:nvGrpSpPr>
      <p:grpSpPr>
        <a:xfrm>
          <a:off x="0" y="0"/>
          <a:ext cx="0" cy="0"/>
          <a:chOff x="0" y="0"/>
          <a:chExt cx="0" cy="0"/>
        </a:xfrm>
      </p:grpSpPr>
      <p:sp>
        <p:nvSpPr>
          <p:cNvPr id="417" name="Google Shape;417;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8" name="Google Shape;418;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9" name="Google Shape;419;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 name="Shape 423"/>
        <p:cNvGrpSpPr/>
        <p:nvPr/>
      </p:nvGrpSpPr>
      <p:grpSpPr>
        <a:xfrm>
          <a:off x="0" y="0"/>
          <a:ext cx="0" cy="0"/>
          <a:chOff x="0" y="0"/>
          <a:chExt cx="0" cy="0"/>
        </a:xfrm>
      </p:grpSpPr>
      <p:sp>
        <p:nvSpPr>
          <p:cNvPr id="424" name="Google Shape;424;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5" name="Google Shape;425;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6" name="Google Shape;426;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2" name="Shape 432"/>
        <p:cNvGrpSpPr/>
        <p:nvPr/>
      </p:nvGrpSpPr>
      <p:grpSpPr>
        <a:xfrm>
          <a:off x="0" y="0"/>
          <a:ext cx="0" cy="0"/>
          <a:chOff x="0" y="0"/>
          <a:chExt cx="0" cy="0"/>
        </a:xfrm>
      </p:grpSpPr>
      <p:sp>
        <p:nvSpPr>
          <p:cNvPr id="433" name="Google Shape;433;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Calibri"/>
              <a:buNone/>
            </a:pPr>
            <a:r>
              <a:t/>
            </a:r>
            <a:endParaRPr/>
          </a:p>
        </p:txBody>
      </p:sp>
      <p:sp>
        <p:nvSpPr>
          <p:cNvPr id="434" name="Google Shape;434;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7" name="Shape 437"/>
        <p:cNvGrpSpPr/>
        <p:nvPr/>
      </p:nvGrpSpPr>
      <p:grpSpPr>
        <a:xfrm>
          <a:off x="0" y="0"/>
          <a:ext cx="0" cy="0"/>
          <a:chOff x="0" y="0"/>
          <a:chExt cx="0" cy="0"/>
        </a:xfrm>
      </p:grpSpPr>
      <p:sp>
        <p:nvSpPr>
          <p:cNvPr id="438" name="Google Shape;438;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Calibri"/>
              <a:buNone/>
            </a:pPr>
            <a:r>
              <a:t/>
            </a:r>
            <a:endParaRPr/>
          </a:p>
        </p:txBody>
      </p:sp>
      <p:sp>
        <p:nvSpPr>
          <p:cNvPr id="439" name="Google Shape;439;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5" name="Shape 445"/>
        <p:cNvGrpSpPr/>
        <p:nvPr/>
      </p:nvGrpSpPr>
      <p:grpSpPr>
        <a:xfrm>
          <a:off x="0" y="0"/>
          <a:ext cx="0" cy="0"/>
          <a:chOff x="0" y="0"/>
          <a:chExt cx="0" cy="0"/>
        </a:xfrm>
      </p:grpSpPr>
      <p:sp>
        <p:nvSpPr>
          <p:cNvPr id="446" name="Google Shape;446;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Calibri"/>
              <a:buNone/>
            </a:pPr>
            <a:r>
              <a:t/>
            </a:r>
            <a:endParaRPr/>
          </a:p>
        </p:txBody>
      </p:sp>
      <p:sp>
        <p:nvSpPr>
          <p:cNvPr id="447" name="Google Shape;447;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3" name="Google Shape;233;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3" name="Shape 453"/>
        <p:cNvGrpSpPr/>
        <p:nvPr/>
      </p:nvGrpSpPr>
      <p:grpSpPr>
        <a:xfrm>
          <a:off x="0" y="0"/>
          <a:ext cx="0" cy="0"/>
          <a:chOff x="0" y="0"/>
          <a:chExt cx="0" cy="0"/>
        </a:xfrm>
      </p:grpSpPr>
      <p:sp>
        <p:nvSpPr>
          <p:cNvPr id="454" name="Google Shape;454;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Calibri"/>
              <a:buNone/>
            </a:pPr>
            <a:r>
              <a:t/>
            </a:r>
            <a:endParaRPr/>
          </a:p>
        </p:txBody>
      </p:sp>
      <p:sp>
        <p:nvSpPr>
          <p:cNvPr id="455" name="Google Shape;455;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1" name="Shape 461"/>
        <p:cNvGrpSpPr/>
        <p:nvPr/>
      </p:nvGrpSpPr>
      <p:grpSpPr>
        <a:xfrm>
          <a:off x="0" y="0"/>
          <a:ext cx="0" cy="0"/>
          <a:chOff x="0" y="0"/>
          <a:chExt cx="0" cy="0"/>
        </a:xfrm>
      </p:grpSpPr>
      <p:sp>
        <p:nvSpPr>
          <p:cNvPr id="462" name="Google Shape;462;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Calibri"/>
              <a:buNone/>
            </a:pPr>
            <a:r>
              <a:t/>
            </a:r>
            <a:endParaRPr/>
          </a:p>
        </p:txBody>
      </p:sp>
      <p:sp>
        <p:nvSpPr>
          <p:cNvPr id="463" name="Google Shape;463;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1" name="Shape 471"/>
        <p:cNvGrpSpPr/>
        <p:nvPr/>
      </p:nvGrpSpPr>
      <p:grpSpPr>
        <a:xfrm>
          <a:off x="0" y="0"/>
          <a:ext cx="0" cy="0"/>
          <a:chOff x="0" y="0"/>
          <a:chExt cx="0" cy="0"/>
        </a:xfrm>
      </p:grpSpPr>
      <p:sp>
        <p:nvSpPr>
          <p:cNvPr id="472" name="Google Shape;472;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Calibri"/>
              <a:buNone/>
            </a:pPr>
            <a:r>
              <a:t/>
            </a:r>
            <a:endParaRPr/>
          </a:p>
        </p:txBody>
      </p:sp>
      <p:sp>
        <p:nvSpPr>
          <p:cNvPr id="473" name="Google Shape;473;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6" name="Shape 476"/>
        <p:cNvGrpSpPr/>
        <p:nvPr/>
      </p:nvGrpSpPr>
      <p:grpSpPr>
        <a:xfrm>
          <a:off x="0" y="0"/>
          <a:ext cx="0" cy="0"/>
          <a:chOff x="0" y="0"/>
          <a:chExt cx="0" cy="0"/>
        </a:xfrm>
      </p:grpSpPr>
      <p:sp>
        <p:nvSpPr>
          <p:cNvPr id="477" name="Google Shape;477;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Calibri"/>
              <a:buNone/>
            </a:pPr>
            <a:r>
              <a:t/>
            </a:r>
            <a:endParaRPr/>
          </a:p>
        </p:txBody>
      </p:sp>
      <p:sp>
        <p:nvSpPr>
          <p:cNvPr id="478" name="Google Shape;478;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2" name="Shape 482"/>
        <p:cNvGrpSpPr/>
        <p:nvPr/>
      </p:nvGrpSpPr>
      <p:grpSpPr>
        <a:xfrm>
          <a:off x="0" y="0"/>
          <a:ext cx="0" cy="0"/>
          <a:chOff x="0" y="0"/>
          <a:chExt cx="0" cy="0"/>
        </a:xfrm>
      </p:grpSpPr>
      <p:sp>
        <p:nvSpPr>
          <p:cNvPr id="483" name="Google Shape;483;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Calibri"/>
              <a:buNone/>
            </a:pPr>
            <a:r>
              <a:t/>
            </a:r>
            <a:endParaRPr/>
          </a:p>
        </p:txBody>
      </p:sp>
      <p:sp>
        <p:nvSpPr>
          <p:cNvPr id="484" name="Google Shape;484;p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8" name="Shape 488"/>
        <p:cNvGrpSpPr/>
        <p:nvPr/>
      </p:nvGrpSpPr>
      <p:grpSpPr>
        <a:xfrm>
          <a:off x="0" y="0"/>
          <a:ext cx="0" cy="0"/>
          <a:chOff x="0" y="0"/>
          <a:chExt cx="0" cy="0"/>
        </a:xfrm>
      </p:grpSpPr>
      <p:sp>
        <p:nvSpPr>
          <p:cNvPr id="489" name="Google Shape;489;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Calibri"/>
              <a:buNone/>
            </a:pPr>
            <a:r>
              <a:t/>
            </a:r>
            <a:endParaRPr/>
          </a:p>
        </p:txBody>
      </p:sp>
      <p:sp>
        <p:nvSpPr>
          <p:cNvPr id="490" name="Google Shape;490;p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5" name="Shape 495"/>
        <p:cNvGrpSpPr/>
        <p:nvPr/>
      </p:nvGrpSpPr>
      <p:grpSpPr>
        <a:xfrm>
          <a:off x="0" y="0"/>
          <a:ext cx="0" cy="0"/>
          <a:chOff x="0" y="0"/>
          <a:chExt cx="0" cy="0"/>
        </a:xfrm>
      </p:grpSpPr>
      <p:sp>
        <p:nvSpPr>
          <p:cNvPr id="496" name="Google Shape;496;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Calibri"/>
              <a:buNone/>
            </a:pPr>
            <a:r>
              <a:t/>
            </a:r>
            <a:endParaRPr/>
          </a:p>
        </p:txBody>
      </p:sp>
      <p:sp>
        <p:nvSpPr>
          <p:cNvPr id="497" name="Google Shape;497;p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1" name="Shape 511"/>
        <p:cNvGrpSpPr/>
        <p:nvPr/>
      </p:nvGrpSpPr>
      <p:grpSpPr>
        <a:xfrm>
          <a:off x="0" y="0"/>
          <a:ext cx="0" cy="0"/>
          <a:chOff x="0" y="0"/>
          <a:chExt cx="0" cy="0"/>
        </a:xfrm>
      </p:grpSpPr>
      <p:sp>
        <p:nvSpPr>
          <p:cNvPr id="512" name="Google Shape;512;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Calibri"/>
              <a:buNone/>
            </a:pPr>
            <a:r>
              <a:t/>
            </a:r>
            <a:endParaRPr/>
          </a:p>
        </p:txBody>
      </p:sp>
      <p:sp>
        <p:nvSpPr>
          <p:cNvPr id="513" name="Google Shape;513;p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9" name="Shape 519"/>
        <p:cNvGrpSpPr/>
        <p:nvPr/>
      </p:nvGrpSpPr>
      <p:grpSpPr>
        <a:xfrm>
          <a:off x="0" y="0"/>
          <a:ext cx="0" cy="0"/>
          <a:chOff x="0" y="0"/>
          <a:chExt cx="0" cy="0"/>
        </a:xfrm>
      </p:grpSpPr>
      <p:sp>
        <p:nvSpPr>
          <p:cNvPr id="520" name="Google Shape;520;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Calibri"/>
              <a:buNone/>
            </a:pPr>
            <a:r>
              <a:t/>
            </a:r>
            <a:endParaRPr/>
          </a:p>
        </p:txBody>
      </p:sp>
      <p:sp>
        <p:nvSpPr>
          <p:cNvPr id="521" name="Google Shape;521;p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6" name="Shape 526"/>
        <p:cNvGrpSpPr/>
        <p:nvPr/>
      </p:nvGrpSpPr>
      <p:grpSpPr>
        <a:xfrm>
          <a:off x="0" y="0"/>
          <a:ext cx="0" cy="0"/>
          <a:chOff x="0" y="0"/>
          <a:chExt cx="0" cy="0"/>
        </a:xfrm>
      </p:grpSpPr>
      <p:sp>
        <p:nvSpPr>
          <p:cNvPr id="527" name="Google Shape;527;p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Calibri"/>
              <a:buNone/>
            </a:pPr>
            <a:r>
              <a:t/>
            </a:r>
            <a:endParaRPr/>
          </a:p>
        </p:txBody>
      </p:sp>
      <p:sp>
        <p:nvSpPr>
          <p:cNvPr id="528" name="Google Shape;528;p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8" name="Google Shape;238;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8" name="Shape 538"/>
        <p:cNvGrpSpPr/>
        <p:nvPr/>
      </p:nvGrpSpPr>
      <p:grpSpPr>
        <a:xfrm>
          <a:off x="0" y="0"/>
          <a:ext cx="0" cy="0"/>
          <a:chOff x="0" y="0"/>
          <a:chExt cx="0" cy="0"/>
        </a:xfrm>
      </p:grpSpPr>
      <p:sp>
        <p:nvSpPr>
          <p:cNvPr id="539" name="Google Shape;539;p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Calibri"/>
              <a:buNone/>
            </a:pPr>
            <a:r>
              <a:t/>
            </a:r>
            <a:endParaRPr/>
          </a:p>
        </p:txBody>
      </p:sp>
      <p:sp>
        <p:nvSpPr>
          <p:cNvPr id="540" name="Google Shape;540;p3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9" name="Shape 549"/>
        <p:cNvGrpSpPr/>
        <p:nvPr/>
      </p:nvGrpSpPr>
      <p:grpSpPr>
        <a:xfrm>
          <a:off x="0" y="0"/>
          <a:ext cx="0" cy="0"/>
          <a:chOff x="0" y="0"/>
          <a:chExt cx="0" cy="0"/>
        </a:xfrm>
      </p:grpSpPr>
      <p:sp>
        <p:nvSpPr>
          <p:cNvPr id="550" name="Google Shape;550;p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Calibri"/>
              <a:buNone/>
            </a:pPr>
            <a:r>
              <a:t/>
            </a:r>
            <a:endParaRPr/>
          </a:p>
        </p:txBody>
      </p:sp>
      <p:sp>
        <p:nvSpPr>
          <p:cNvPr id="551" name="Google Shape;551;p3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1" name="Shape 561"/>
        <p:cNvGrpSpPr/>
        <p:nvPr/>
      </p:nvGrpSpPr>
      <p:grpSpPr>
        <a:xfrm>
          <a:off x="0" y="0"/>
          <a:ext cx="0" cy="0"/>
          <a:chOff x="0" y="0"/>
          <a:chExt cx="0" cy="0"/>
        </a:xfrm>
      </p:grpSpPr>
      <p:sp>
        <p:nvSpPr>
          <p:cNvPr id="562" name="Google Shape;562;g260675cba1a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Calibri"/>
              <a:buNone/>
            </a:pPr>
            <a:r>
              <a:t/>
            </a:r>
            <a:endParaRPr/>
          </a:p>
        </p:txBody>
      </p:sp>
      <p:sp>
        <p:nvSpPr>
          <p:cNvPr id="563" name="Google Shape;563;g260675cba1a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2" name="Shape 582"/>
        <p:cNvGrpSpPr/>
        <p:nvPr/>
      </p:nvGrpSpPr>
      <p:grpSpPr>
        <a:xfrm>
          <a:off x="0" y="0"/>
          <a:ext cx="0" cy="0"/>
          <a:chOff x="0" y="0"/>
          <a:chExt cx="0" cy="0"/>
        </a:xfrm>
      </p:grpSpPr>
      <p:sp>
        <p:nvSpPr>
          <p:cNvPr id="583" name="Google Shape;583;g260675cba1a_0_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Calibri"/>
              <a:buNone/>
            </a:pPr>
            <a:r>
              <a:t/>
            </a:r>
            <a:endParaRPr/>
          </a:p>
        </p:txBody>
      </p:sp>
      <p:sp>
        <p:nvSpPr>
          <p:cNvPr id="584" name="Google Shape;584;g260675cba1a_0_4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8" name="Shape 608"/>
        <p:cNvGrpSpPr/>
        <p:nvPr/>
      </p:nvGrpSpPr>
      <p:grpSpPr>
        <a:xfrm>
          <a:off x="0" y="0"/>
          <a:ext cx="0" cy="0"/>
          <a:chOff x="0" y="0"/>
          <a:chExt cx="0" cy="0"/>
        </a:xfrm>
      </p:grpSpPr>
      <p:sp>
        <p:nvSpPr>
          <p:cNvPr id="609" name="Google Shape;609;g299f3d0ce59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Calibri"/>
              <a:buNone/>
            </a:pPr>
            <a:r>
              <a:t/>
            </a:r>
            <a:endParaRPr/>
          </a:p>
        </p:txBody>
      </p:sp>
      <p:sp>
        <p:nvSpPr>
          <p:cNvPr id="610" name="Google Shape;610;g299f3d0ce59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2" name="Shape 622"/>
        <p:cNvGrpSpPr/>
        <p:nvPr/>
      </p:nvGrpSpPr>
      <p:grpSpPr>
        <a:xfrm>
          <a:off x="0" y="0"/>
          <a:ext cx="0" cy="0"/>
          <a:chOff x="0" y="0"/>
          <a:chExt cx="0" cy="0"/>
        </a:xfrm>
      </p:grpSpPr>
      <p:sp>
        <p:nvSpPr>
          <p:cNvPr id="623" name="Google Shape;623;p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Calibri"/>
              <a:buNone/>
            </a:pPr>
            <a:r>
              <a:t/>
            </a:r>
            <a:endParaRPr u="none"/>
          </a:p>
        </p:txBody>
      </p:sp>
      <p:sp>
        <p:nvSpPr>
          <p:cNvPr id="624" name="Google Shape;624;p4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3" name="Shape 633"/>
        <p:cNvGrpSpPr/>
        <p:nvPr/>
      </p:nvGrpSpPr>
      <p:grpSpPr>
        <a:xfrm>
          <a:off x="0" y="0"/>
          <a:ext cx="0" cy="0"/>
          <a:chOff x="0" y="0"/>
          <a:chExt cx="0" cy="0"/>
        </a:xfrm>
      </p:grpSpPr>
      <p:sp>
        <p:nvSpPr>
          <p:cNvPr id="634" name="Google Shape;634;p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Calibri"/>
              <a:buNone/>
            </a:pPr>
            <a:r>
              <a:t/>
            </a:r>
            <a:endParaRPr/>
          </a:p>
        </p:txBody>
      </p:sp>
      <p:sp>
        <p:nvSpPr>
          <p:cNvPr id="635" name="Google Shape;635;p3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1" name="Shape 641"/>
        <p:cNvGrpSpPr/>
        <p:nvPr/>
      </p:nvGrpSpPr>
      <p:grpSpPr>
        <a:xfrm>
          <a:off x="0" y="0"/>
          <a:ext cx="0" cy="0"/>
          <a:chOff x="0" y="0"/>
          <a:chExt cx="0" cy="0"/>
        </a:xfrm>
      </p:grpSpPr>
      <p:sp>
        <p:nvSpPr>
          <p:cNvPr id="642" name="Google Shape;642;p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Calibri"/>
              <a:buNone/>
            </a:pPr>
            <a:r>
              <a:t/>
            </a:r>
            <a:endParaRPr/>
          </a:p>
        </p:txBody>
      </p:sp>
      <p:sp>
        <p:nvSpPr>
          <p:cNvPr id="643" name="Google Shape;643;p3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8" name="Shape 658"/>
        <p:cNvGrpSpPr/>
        <p:nvPr/>
      </p:nvGrpSpPr>
      <p:grpSpPr>
        <a:xfrm>
          <a:off x="0" y="0"/>
          <a:ext cx="0" cy="0"/>
          <a:chOff x="0" y="0"/>
          <a:chExt cx="0" cy="0"/>
        </a:xfrm>
      </p:grpSpPr>
      <p:sp>
        <p:nvSpPr>
          <p:cNvPr id="659" name="Google Shape;659;p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Calibri"/>
              <a:buNone/>
            </a:pPr>
            <a:r>
              <a:t/>
            </a:r>
            <a:endParaRPr/>
          </a:p>
        </p:txBody>
      </p:sp>
      <p:sp>
        <p:nvSpPr>
          <p:cNvPr id="660" name="Google Shape;660;p3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5" name="Shape 675"/>
        <p:cNvGrpSpPr/>
        <p:nvPr/>
      </p:nvGrpSpPr>
      <p:grpSpPr>
        <a:xfrm>
          <a:off x="0" y="0"/>
          <a:ext cx="0" cy="0"/>
          <a:chOff x="0" y="0"/>
          <a:chExt cx="0" cy="0"/>
        </a:xfrm>
      </p:grpSpPr>
      <p:sp>
        <p:nvSpPr>
          <p:cNvPr id="676" name="Google Shape;676;g26a140bd606_1_5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Calibri"/>
              <a:buNone/>
            </a:pPr>
            <a:r>
              <a:t/>
            </a:r>
            <a:endParaRPr/>
          </a:p>
        </p:txBody>
      </p:sp>
      <p:sp>
        <p:nvSpPr>
          <p:cNvPr id="677" name="Google Shape;677;g26a140bd606_1_5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3" name="Google Shape;243;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2" name="Shape 682"/>
        <p:cNvGrpSpPr/>
        <p:nvPr/>
      </p:nvGrpSpPr>
      <p:grpSpPr>
        <a:xfrm>
          <a:off x="0" y="0"/>
          <a:ext cx="0" cy="0"/>
          <a:chOff x="0" y="0"/>
          <a:chExt cx="0" cy="0"/>
        </a:xfrm>
      </p:grpSpPr>
      <p:sp>
        <p:nvSpPr>
          <p:cNvPr id="683" name="Google Shape;683;g299f3d0ce59_0_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Calibri"/>
              <a:buNone/>
            </a:pPr>
            <a:r>
              <a:t/>
            </a:r>
            <a:endParaRPr/>
          </a:p>
        </p:txBody>
      </p:sp>
      <p:sp>
        <p:nvSpPr>
          <p:cNvPr id="684" name="Google Shape;684;g299f3d0ce59_0_3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9" name="Shape 689"/>
        <p:cNvGrpSpPr/>
        <p:nvPr/>
      </p:nvGrpSpPr>
      <p:grpSpPr>
        <a:xfrm>
          <a:off x="0" y="0"/>
          <a:ext cx="0" cy="0"/>
          <a:chOff x="0" y="0"/>
          <a:chExt cx="0" cy="0"/>
        </a:xfrm>
      </p:grpSpPr>
      <p:sp>
        <p:nvSpPr>
          <p:cNvPr id="690" name="Google Shape;690;p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Calibri"/>
              <a:buNone/>
            </a:pPr>
            <a:r>
              <a:t/>
            </a:r>
            <a:endParaRPr/>
          </a:p>
        </p:txBody>
      </p:sp>
      <p:sp>
        <p:nvSpPr>
          <p:cNvPr id="691" name="Google Shape;691;p4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7" name="Shape 697"/>
        <p:cNvGrpSpPr/>
        <p:nvPr/>
      </p:nvGrpSpPr>
      <p:grpSpPr>
        <a:xfrm>
          <a:off x="0" y="0"/>
          <a:ext cx="0" cy="0"/>
          <a:chOff x="0" y="0"/>
          <a:chExt cx="0" cy="0"/>
        </a:xfrm>
      </p:grpSpPr>
      <p:sp>
        <p:nvSpPr>
          <p:cNvPr id="698" name="Google Shape;698;p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Calibri"/>
              <a:buNone/>
            </a:pPr>
            <a:r>
              <a:t/>
            </a:r>
            <a:endParaRPr/>
          </a:p>
        </p:txBody>
      </p:sp>
      <p:sp>
        <p:nvSpPr>
          <p:cNvPr id="699" name="Google Shape;699;p4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2" name="Shape 702"/>
        <p:cNvGrpSpPr/>
        <p:nvPr/>
      </p:nvGrpSpPr>
      <p:grpSpPr>
        <a:xfrm>
          <a:off x="0" y="0"/>
          <a:ext cx="0" cy="0"/>
          <a:chOff x="0" y="0"/>
          <a:chExt cx="0" cy="0"/>
        </a:xfrm>
      </p:grpSpPr>
      <p:sp>
        <p:nvSpPr>
          <p:cNvPr id="703" name="Google Shape;703;p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Calibri"/>
              <a:buNone/>
            </a:pPr>
            <a:r>
              <a:t/>
            </a:r>
            <a:endParaRPr/>
          </a:p>
        </p:txBody>
      </p:sp>
      <p:sp>
        <p:nvSpPr>
          <p:cNvPr id="704" name="Google Shape;704;p4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8" name="Shape 708"/>
        <p:cNvGrpSpPr/>
        <p:nvPr/>
      </p:nvGrpSpPr>
      <p:grpSpPr>
        <a:xfrm>
          <a:off x="0" y="0"/>
          <a:ext cx="0" cy="0"/>
          <a:chOff x="0" y="0"/>
          <a:chExt cx="0" cy="0"/>
        </a:xfrm>
      </p:grpSpPr>
      <p:sp>
        <p:nvSpPr>
          <p:cNvPr id="709" name="Google Shape;709;p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Calibri"/>
              <a:buNone/>
            </a:pPr>
            <a:r>
              <a:t/>
            </a:r>
            <a:endParaRPr/>
          </a:p>
        </p:txBody>
      </p:sp>
      <p:sp>
        <p:nvSpPr>
          <p:cNvPr id="710" name="Google Shape;710;p4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3" name="Shape 713"/>
        <p:cNvGrpSpPr/>
        <p:nvPr/>
      </p:nvGrpSpPr>
      <p:grpSpPr>
        <a:xfrm>
          <a:off x="0" y="0"/>
          <a:ext cx="0" cy="0"/>
          <a:chOff x="0" y="0"/>
          <a:chExt cx="0" cy="0"/>
        </a:xfrm>
      </p:grpSpPr>
      <p:sp>
        <p:nvSpPr>
          <p:cNvPr id="714" name="Google Shape;714;p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Calibri"/>
              <a:buNone/>
            </a:pPr>
            <a:r>
              <a:t/>
            </a:r>
            <a:endParaRPr/>
          </a:p>
        </p:txBody>
      </p:sp>
      <p:sp>
        <p:nvSpPr>
          <p:cNvPr id="715" name="Google Shape;715;p4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8" name="Shape 718"/>
        <p:cNvGrpSpPr/>
        <p:nvPr/>
      </p:nvGrpSpPr>
      <p:grpSpPr>
        <a:xfrm>
          <a:off x="0" y="0"/>
          <a:ext cx="0" cy="0"/>
          <a:chOff x="0" y="0"/>
          <a:chExt cx="0" cy="0"/>
        </a:xfrm>
      </p:grpSpPr>
      <p:sp>
        <p:nvSpPr>
          <p:cNvPr id="719" name="Google Shape;719;p4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Calibri"/>
              <a:buNone/>
            </a:pPr>
            <a:r>
              <a:t/>
            </a:r>
            <a:endParaRPr/>
          </a:p>
        </p:txBody>
      </p:sp>
      <p:sp>
        <p:nvSpPr>
          <p:cNvPr id="720" name="Google Shape;720;p4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3" name="Shape 723"/>
        <p:cNvGrpSpPr/>
        <p:nvPr/>
      </p:nvGrpSpPr>
      <p:grpSpPr>
        <a:xfrm>
          <a:off x="0" y="0"/>
          <a:ext cx="0" cy="0"/>
          <a:chOff x="0" y="0"/>
          <a:chExt cx="0" cy="0"/>
        </a:xfrm>
      </p:grpSpPr>
      <p:sp>
        <p:nvSpPr>
          <p:cNvPr id="724" name="Google Shape;724;p4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Calibri"/>
              <a:buNone/>
            </a:pPr>
            <a:r>
              <a:t/>
            </a:r>
            <a:endParaRPr/>
          </a:p>
        </p:txBody>
      </p:sp>
      <p:sp>
        <p:nvSpPr>
          <p:cNvPr id="725" name="Google Shape;725;p4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9" name="Shape 729"/>
        <p:cNvGrpSpPr/>
        <p:nvPr/>
      </p:nvGrpSpPr>
      <p:grpSpPr>
        <a:xfrm>
          <a:off x="0" y="0"/>
          <a:ext cx="0" cy="0"/>
          <a:chOff x="0" y="0"/>
          <a:chExt cx="0" cy="0"/>
        </a:xfrm>
      </p:grpSpPr>
      <p:sp>
        <p:nvSpPr>
          <p:cNvPr id="730" name="Google Shape;730;p4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Calibri"/>
              <a:buNone/>
            </a:pPr>
            <a:r>
              <a:t/>
            </a:r>
            <a:endParaRPr/>
          </a:p>
        </p:txBody>
      </p:sp>
      <p:sp>
        <p:nvSpPr>
          <p:cNvPr id="731" name="Google Shape;731;p4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5" name="Shape 735"/>
        <p:cNvGrpSpPr/>
        <p:nvPr/>
      </p:nvGrpSpPr>
      <p:grpSpPr>
        <a:xfrm>
          <a:off x="0" y="0"/>
          <a:ext cx="0" cy="0"/>
          <a:chOff x="0" y="0"/>
          <a:chExt cx="0" cy="0"/>
        </a:xfrm>
      </p:grpSpPr>
      <p:sp>
        <p:nvSpPr>
          <p:cNvPr id="736" name="Google Shape;736;p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Calibri"/>
              <a:buNone/>
            </a:pPr>
            <a:r>
              <a:t/>
            </a:r>
            <a:endParaRPr/>
          </a:p>
        </p:txBody>
      </p:sp>
      <p:sp>
        <p:nvSpPr>
          <p:cNvPr id="737" name="Google Shape;737;p5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29318028e09_0_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8" name="Google Shape;248;g29318028e09_0_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1" name="Shape 741"/>
        <p:cNvGrpSpPr/>
        <p:nvPr/>
      </p:nvGrpSpPr>
      <p:grpSpPr>
        <a:xfrm>
          <a:off x="0" y="0"/>
          <a:ext cx="0" cy="0"/>
          <a:chOff x="0" y="0"/>
          <a:chExt cx="0" cy="0"/>
        </a:xfrm>
      </p:grpSpPr>
      <p:sp>
        <p:nvSpPr>
          <p:cNvPr id="742" name="Google Shape;742;p5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Calibri"/>
              <a:buNone/>
            </a:pPr>
            <a:r>
              <a:t/>
            </a:r>
            <a:endParaRPr/>
          </a:p>
        </p:txBody>
      </p:sp>
      <p:sp>
        <p:nvSpPr>
          <p:cNvPr id="743" name="Google Shape;743;p5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7" name="Shape 747"/>
        <p:cNvGrpSpPr/>
        <p:nvPr/>
      </p:nvGrpSpPr>
      <p:grpSpPr>
        <a:xfrm>
          <a:off x="0" y="0"/>
          <a:ext cx="0" cy="0"/>
          <a:chOff x="0" y="0"/>
          <a:chExt cx="0" cy="0"/>
        </a:xfrm>
      </p:grpSpPr>
      <p:sp>
        <p:nvSpPr>
          <p:cNvPr id="748" name="Google Shape;748;p5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Calibri"/>
              <a:buNone/>
            </a:pPr>
            <a:r>
              <a:t/>
            </a:r>
            <a:endParaRPr/>
          </a:p>
        </p:txBody>
      </p:sp>
      <p:sp>
        <p:nvSpPr>
          <p:cNvPr id="749" name="Google Shape;749;p5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3" name="Shape 753"/>
        <p:cNvGrpSpPr/>
        <p:nvPr/>
      </p:nvGrpSpPr>
      <p:grpSpPr>
        <a:xfrm>
          <a:off x="0" y="0"/>
          <a:ext cx="0" cy="0"/>
          <a:chOff x="0" y="0"/>
          <a:chExt cx="0" cy="0"/>
        </a:xfrm>
      </p:grpSpPr>
      <p:sp>
        <p:nvSpPr>
          <p:cNvPr id="754" name="Google Shape;754;p5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Calibri"/>
              <a:buNone/>
            </a:pPr>
            <a:r>
              <a:t/>
            </a:r>
            <a:endParaRPr/>
          </a:p>
        </p:txBody>
      </p:sp>
      <p:sp>
        <p:nvSpPr>
          <p:cNvPr id="755" name="Google Shape;755;p5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8" name="Shape 758"/>
        <p:cNvGrpSpPr/>
        <p:nvPr/>
      </p:nvGrpSpPr>
      <p:grpSpPr>
        <a:xfrm>
          <a:off x="0" y="0"/>
          <a:ext cx="0" cy="0"/>
          <a:chOff x="0" y="0"/>
          <a:chExt cx="0" cy="0"/>
        </a:xfrm>
      </p:grpSpPr>
      <p:sp>
        <p:nvSpPr>
          <p:cNvPr id="759" name="Google Shape;759;p5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Calibri"/>
              <a:buNone/>
            </a:pPr>
            <a:r>
              <a:t/>
            </a:r>
            <a:endParaRPr/>
          </a:p>
        </p:txBody>
      </p:sp>
      <p:sp>
        <p:nvSpPr>
          <p:cNvPr id="760" name="Google Shape;760;p5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4" name="Shape 764"/>
        <p:cNvGrpSpPr/>
        <p:nvPr/>
      </p:nvGrpSpPr>
      <p:grpSpPr>
        <a:xfrm>
          <a:off x="0" y="0"/>
          <a:ext cx="0" cy="0"/>
          <a:chOff x="0" y="0"/>
          <a:chExt cx="0" cy="0"/>
        </a:xfrm>
      </p:grpSpPr>
      <p:sp>
        <p:nvSpPr>
          <p:cNvPr id="765" name="Google Shape;765;g2980f2ff6ee_0_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766" name="Google Shape;766;g2980f2ff6ee_0_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67" name="Google Shape;767;g2980f2ff6ee_0_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zh-TW"/>
              <a:t>‹#›</a:t>
            </a:fld>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2" name="Shape 772"/>
        <p:cNvGrpSpPr/>
        <p:nvPr/>
      </p:nvGrpSpPr>
      <p:grpSpPr>
        <a:xfrm>
          <a:off x="0" y="0"/>
          <a:ext cx="0" cy="0"/>
          <a:chOff x="0" y="0"/>
          <a:chExt cx="0" cy="0"/>
        </a:xfrm>
      </p:grpSpPr>
      <p:sp>
        <p:nvSpPr>
          <p:cNvPr id="773" name="Google Shape;773;p5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Calibri"/>
              <a:buNone/>
            </a:pPr>
            <a:r>
              <a:t/>
            </a:r>
            <a:endParaRPr/>
          </a:p>
        </p:txBody>
      </p:sp>
      <p:sp>
        <p:nvSpPr>
          <p:cNvPr id="774" name="Google Shape;774;p5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2aa2bdca707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3" name="Google Shape;253;g2aa2bdca707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2aa2bdca707_1_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8" name="Google Shape;258;g2aa2bdca707_1_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2aa2bdca707_1_1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4" name="Google Shape;264;g2aa2bdca707_1_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6.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標題投影片" type="title">
  <p:cSld name="TITLE">
    <p:spTree>
      <p:nvGrpSpPr>
        <p:cNvPr id="15" name="Shape 15"/>
        <p:cNvGrpSpPr/>
        <p:nvPr/>
      </p:nvGrpSpPr>
      <p:grpSpPr>
        <a:xfrm>
          <a:off x="0" y="0"/>
          <a:ext cx="0" cy="0"/>
          <a:chOff x="0" y="0"/>
          <a:chExt cx="0" cy="0"/>
        </a:xfrm>
      </p:grpSpPr>
      <p:sp>
        <p:nvSpPr>
          <p:cNvPr id="16" name="Google Shape;16;p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標題及直排文字" type="vertTx">
  <p:cSld name="VERTICAL_TEXT">
    <p:spTree>
      <p:nvGrpSpPr>
        <p:cNvPr id="72" name="Shape 72"/>
        <p:cNvGrpSpPr/>
        <p:nvPr/>
      </p:nvGrpSpPr>
      <p:grpSpPr>
        <a:xfrm>
          <a:off x="0" y="0"/>
          <a:ext cx="0" cy="0"/>
          <a:chOff x="0" y="0"/>
          <a:chExt cx="0" cy="0"/>
        </a:xfrm>
      </p:grpSpPr>
      <p:sp>
        <p:nvSpPr>
          <p:cNvPr id="73" name="Google Shape;73;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1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直排標題及文字" type="vertTitleAndTx">
  <p:cSld name="VERTICAL_TITLE_AND_VERTICAL_TEXT">
    <p:spTree>
      <p:nvGrpSpPr>
        <p:cNvPr id="78" name="Shape 78"/>
        <p:cNvGrpSpPr/>
        <p:nvPr/>
      </p:nvGrpSpPr>
      <p:grpSpPr>
        <a:xfrm>
          <a:off x="0" y="0"/>
          <a:ext cx="0" cy="0"/>
          <a:chOff x="0" y="0"/>
          <a:chExt cx="0" cy="0"/>
        </a:xfrm>
      </p:grpSpPr>
      <p:sp>
        <p:nvSpPr>
          <p:cNvPr id="79" name="Google Shape;79;p1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1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標題及內容" type="obj">
  <p:cSld name="OBJECT">
    <p:spTree>
      <p:nvGrpSpPr>
        <p:cNvPr id="90" name="Shape 90"/>
        <p:cNvGrpSpPr/>
        <p:nvPr/>
      </p:nvGrpSpPr>
      <p:grpSpPr>
        <a:xfrm>
          <a:off x="0" y="0"/>
          <a:ext cx="0" cy="0"/>
          <a:chOff x="0" y="0"/>
          <a:chExt cx="0" cy="0"/>
        </a:xfrm>
      </p:grpSpPr>
      <p:sp>
        <p:nvSpPr>
          <p:cNvPr id="91" name="Google Shape;91;p14"/>
          <p:cNvSpPr txBox="1"/>
          <p:nvPr>
            <p:ph type="title"/>
          </p:nvPr>
        </p:nvSpPr>
        <p:spPr>
          <a:xfrm>
            <a:off x="913795" y="609600"/>
            <a:ext cx="10353762" cy="970450"/>
          </a:xfrm>
          <a:prstGeom prst="rect">
            <a:avLst/>
          </a:prstGeom>
          <a:noFill/>
          <a:ln>
            <a:noFill/>
          </a:ln>
          <a:effectLst>
            <a:outerShdw blurRad="25400">
              <a:srgbClr val="000000">
                <a:alpha val="44313"/>
              </a:srgbClr>
            </a:outerShdw>
          </a:effectLst>
        </p:spPr>
        <p:txBody>
          <a:bodyPr anchorCtr="0" anchor="ctr" bIns="45700" lIns="91425" spcFirstLastPara="1" rIns="91425" wrap="square" tIns="45700">
            <a:normAutofit/>
          </a:bodyPr>
          <a:lstStyle>
            <a:lvl1pPr lvl="0" algn="ctr">
              <a:lnSpc>
                <a:spcPct val="100000"/>
              </a:lnSpc>
              <a:spcBef>
                <a:spcPts val="0"/>
              </a:spcBef>
              <a:spcAft>
                <a:spcPts val="0"/>
              </a:spcAft>
              <a:buClr>
                <a:schemeClr val="l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2" name="Google Shape;92;p14"/>
          <p:cNvSpPr txBox="1"/>
          <p:nvPr>
            <p:ph idx="1" type="body"/>
          </p:nvPr>
        </p:nvSpPr>
        <p:spPr>
          <a:xfrm>
            <a:off x="913795" y="1732449"/>
            <a:ext cx="10353762" cy="4058751"/>
          </a:xfrm>
          <a:prstGeom prst="rect">
            <a:avLst/>
          </a:prstGeom>
          <a:noFill/>
          <a:ln>
            <a:noFill/>
          </a:ln>
          <a:effectLst>
            <a:outerShdw blurRad="25400">
              <a:srgbClr val="000000">
                <a:alpha val="44313"/>
              </a:srgbClr>
            </a:outerShdw>
          </a:effectLst>
        </p:spPr>
        <p:txBody>
          <a:bodyPr anchorCtr="0" anchor="t" bIns="45700" lIns="91425" spcFirstLastPara="1" rIns="91425" wrap="square" tIns="45700">
            <a:normAutofit/>
          </a:bodyPr>
          <a:lstStyle>
            <a:lvl1pPr indent="-308610" lvl="0" marL="457200" algn="l">
              <a:lnSpc>
                <a:spcPct val="100000"/>
              </a:lnSpc>
              <a:spcBef>
                <a:spcPts val="360"/>
              </a:spcBef>
              <a:spcAft>
                <a:spcPts val="0"/>
              </a:spcAft>
              <a:buSzPts val="1260"/>
              <a:buChar char="◈"/>
              <a:defRPr/>
            </a:lvl1pPr>
            <a:lvl2pPr indent="-308610" lvl="1" marL="914400" algn="l">
              <a:lnSpc>
                <a:spcPct val="100000"/>
              </a:lnSpc>
              <a:spcBef>
                <a:spcPts val="600"/>
              </a:spcBef>
              <a:spcAft>
                <a:spcPts val="0"/>
              </a:spcAft>
              <a:buSzPts val="1260"/>
              <a:buChar char="?"/>
              <a:defRPr/>
            </a:lvl2pPr>
            <a:lvl3pPr indent="-308610" lvl="2" marL="1371600" algn="l">
              <a:lnSpc>
                <a:spcPct val="100000"/>
              </a:lnSpc>
              <a:spcBef>
                <a:spcPts val="600"/>
              </a:spcBef>
              <a:spcAft>
                <a:spcPts val="0"/>
              </a:spcAft>
              <a:buSzPts val="1260"/>
              <a:buChar char="◈"/>
              <a:defRPr/>
            </a:lvl3pPr>
            <a:lvl4pPr indent="-308610" lvl="3" marL="1828800" algn="l">
              <a:lnSpc>
                <a:spcPct val="100000"/>
              </a:lnSpc>
              <a:spcBef>
                <a:spcPts val="600"/>
              </a:spcBef>
              <a:spcAft>
                <a:spcPts val="0"/>
              </a:spcAft>
              <a:buSzPts val="1260"/>
              <a:buChar char="?"/>
              <a:defRPr/>
            </a:lvl4pPr>
            <a:lvl5pPr indent="-308610" lvl="4" marL="2286000" algn="l">
              <a:lnSpc>
                <a:spcPct val="100000"/>
              </a:lnSpc>
              <a:spcBef>
                <a:spcPts val="600"/>
              </a:spcBef>
              <a:spcAft>
                <a:spcPts val="0"/>
              </a:spcAft>
              <a:buSzPts val="1260"/>
              <a:buChar char="◈"/>
              <a:defRPr/>
            </a:lvl5pPr>
            <a:lvl6pPr indent="-308610" lvl="5" marL="2743200" algn="l">
              <a:lnSpc>
                <a:spcPct val="100000"/>
              </a:lnSpc>
              <a:spcBef>
                <a:spcPts val="600"/>
              </a:spcBef>
              <a:spcAft>
                <a:spcPts val="0"/>
              </a:spcAft>
              <a:buSzPts val="1260"/>
              <a:buChar char="◈"/>
              <a:defRPr/>
            </a:lvl6pPr>
            <a:lvl7pPr indent="-308610" lvl="6" marL="3200400" algn="l">
              <a:lnSpc>
                <a:spcPct val="100000"/>
              </a:lnSpc>
              <a:spcBef>
                <a:spcPts val="600"/>
              </a:spcBef>
              <a:spcAft>
                <a:spcPts val="0"/>
              </a:spcAft>
              <a:buSzPts val="1260"/>
              <a:buChar char="◈"/>
              <a:defRPr/>
            </a:lvl7pPr>
            <a:lvl8pPr indent="-308609" lvl="7" marL="3657600" algn="l">
              <a:lnSpc>
                <a:spcPct val="100000"/>
              </a:lnSpc>
              <a:spcBef>
                <a:spcPts val="600"/>
              </a:spcBef>
              <a:spcAft>
                <a:spcPts val="0"/>
              </a:spcAft>
              <a:buSzPts val="1260"/>
              <a:buChar char="◈"/>
              <a:defRPr/>
            </a:lvl8pPr>
            <a:lvl9pPr indent="-308609" lvl="8" marL="4114800" algn="l">
              <a:lnSpc>
                <a:spcPct val="100000"/>
              </a:lnSpc>
              <a:spcBef>
                <a:spcPts val="600"/>
              </a:spcBef>
              <a:spcAft>
                <a:spcPts val="600"/>
              </a:spcAft>
              <a:buSzPts val="1260"/>
              <a:buChar char="◈"/>
              <a:defRPr/>
            </a:lvl9pPr>
          </a:lstStyle>
          <a:p/>
        </p:txBody>
      </p:sp>
      <p:sp>
        <p:nvSpPr>
          <p:cNvPr id="93" name="Google Shape;93;p14"/>
          <p:cNvSpPr txBox="1"/>
          <p:nvPr>
            <p:ph idx="10" type="dt"/>
          </p:nvPr>
        </p:nvSpPr>
        <p:spPr>
          <a:xfrm>
            <a:off x="7678736" y="5883275"/>
            <a:ext cx="27432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4" name="Google Shape;94;p14"/>
          <p:cNvSpPr txBox="1"/>
          <p:nvPr>
            <p:ph idx="11" type="ftr"/>
          </p:nvPr>
        </p:nvSpPr>
        <p:spPr>
          <a:xfrm>
            <a:off x="913795" y="5883275"/>
            <a:ext cx="6672865"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5" name="Google Shape;95;p14"/>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標題投影片" type="title">
  <p:cSld name="TITLE">
    <p:spTree>
      <p:nvGrpSpPr>
        <p:cNvPr id="96" name="Shape 96"/>
        <p:cNvGrpSpPr/>
        <p:nvPr/>
      </p:nvGrpSpPr>
      <p:grpSpPr>
        <a:xfrm>
          <a:off x="0" y="0"/>
          <a:ext cx="0" cy="0"/>
          <a:chOff x="0" y="0"/>
          <a:chExt cx="0" cy="0"/>
        </a:xfrm>
      </p:grpSpPr>
      <p:sp>
        <p:nvSpPr>
          <p:cNvPr id="97" name="Google Shape;97;p15"/>
          <p:cNvSpPr txBox="1"/>
          <p:nvPr>
            <p:ph type="ctrTitle"/>
          </p:nvPr>
        </p:nvSpPr>
        <p:spPr>
          <a:xfrm>
            <a:off x="1370693" y="1769540"/>
            <a:ext cx="9440034" cy="1828801"/>
          </a:xfrm>
          <a:prstGeom prst="rect">
            <a:avLst/>
          </a:prstGeom>
          <a:noFill/>
          <a:ln>
            <a:noFill/>
          </a:ln>
          <a:effectLst>
            <a:outerShdw blurRad="25400">
              <a:srgbClr val="000000">
                <a:alpha val="44313"/>
              </a:srgbClr>
            </a:outerShdw>
          </a:effectLst>
        </p:spPr>
        <p:txBody>
          <a:bodyPr anchorCtr="0" anchor="b" bIns="45700" lIns="91425" spcFirstLastPara="1" rIns="91425" wrap="square" tIns="45700">
            <a:normAutofit/>
          </a:bodyPr>
          <a:lstStyle>
            <a:lvl1pPr lvl="0" algn="ctr">
              <a:lnSpc>
                <a:spcPct val="100000"/>
              </a:lnSpc>
              <a:spcBef>
                <a:spcPts val="0"/>
              </a:spcBef>
              <a:spcAft>
                <a:spcPts val="0"/>
              </a:spcAft>
              <a:buClr>
                <a:schemeClr val="lt2"/>
              </a:buClr>
              <a:buSzPts val="5400"/>
              <a:buFont typeface="Lustria"/>
              <a:buNone/>
              <a:defRPr sz="5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8" name="Google Shape;98;p15"/>
          <p:cNvSpPr txBox="1"/>
          <p:nvPr>
            <p:ph idx="1" type="subTitle"/>
          </p:nvPr>
        </p:nvSpPr>
        <p:spPr>
          <a:xfrm>
            <a:off x="1370693" y="3598339"/>
            <a:ext cx="9440034" cy="1049867"/>
          </a:xfrm>
          <a:prstGeom prst="rect">
            <a:avLst/>
          </a:prstGeom>
          <a:noFill/>
          <a:ln>
            <a:noFill/>
          </a:ln>
          <a:effectLst>
            <a:outerShdw blurRad="25400">
              <a:srgbClr val="000000">
                <a:alpha val="44313"/>
              </a:srgbClr>
            </a:outerShdw>
          </a:effectLst>
        </p:spPr>
        <p:txBody>
          <a:bodyPr anchorCtr="0" anchor="t" bIns="45700" lIns="91425" spcFirstLastPara="1" rIns="91425" wrap="square" tIns="45700">
            <a:normAutofit/>
          </a:bodyPr>
          <a:lstStyle>
            <a:lvl1pPr lvl="0" algn="ctr">
              <a:lnSpc>
                <a:spcPct val="100000"/>
              </a:lnSpc>
              <a:spcBef>
                <a:spcPts val="400"/>
              </a:spcBef>
              <a:spcAft>
                <a:spcPts val="0"/>
              </a:spcAft>
              <a:buSzPts val="1400"/>
              <a:buNone/>
              <a:defRPr>
                <a:solidFill>
                  <a:schemeClr val="lt1"/>
                </a:solidFill>
              </a:defRPr>
            </a:lvl1pPr>
            <a:lvl2pPr lvl="1" algn="ctr">
              <a:lnSpc>
                <a:spcPct val="100000"/>
              </a:lnSpc>
              <a:spcBef>
                <a:spcPts val="600"/>
              </a:spcBef>
              <a:spcAft>
                <a:spcPts val="0"/>
              </a:spcAft>
              <a:buSzPts val="1260"/>
              <a:buNone/>
              <a:defRPr>
                <a:solidFill>
                  <a:schemeClr val="lt1"/>
                </a:solidFill>
              </a:defRPr>
            </a:lvl2pPr>
            <a:lvl3pPr lvl="2" algn="ctr">
              <a:lnSpc>
                <a:spcPct val="100000"/>
              </a:lnSpc>
              <a:spcBef>
                <a:spcPts val="600"/>
              </a:spcBef>
              <a:spcAft>
                <a:spcPts val="0"/>
              </a:spcAft>
              <a:buSzPts val="1120"/>
              <a:buNone/>
              <a:defRPr>
                <a:solidFill>
                  <a:schemeClr val="lt1"/>
                </a:solidFill>
              </a:defRPr>
            </a:lvl3pPr>
            <a:lvl4pPr lvl="3" algn="ctr">
              <a:lnSpc>
                <a:spcPct val="100000"/>
              </a:lnSpc>
              <a:spcBef>
                <a:spcPts val="600"/>
              </a:spcBef>
              <a:spcAft>
                <a:spcPts val="0"/>
              </a:spcAft>
              <a:buSzPts val="980"/>
              <a:buNone/>
              <a:defRPr>
                <a:solidFill>
                  <a:schemeClr val="lt1"/>
                </a:solidFill>
              </a:defRPr>
            </a:lvl4pPr>
            <a:lvl5pPr lvl="4" algn="ctr">
              <a:lnSpc>
                <a:spcPct val="100000"/>
              </a:lnSpc>
              <a:spcBef>
                <a:spcPts val="600"/>
              </a:spcBef>
              <a:spcAft>
                <a:spcPts val="0"/>
              </a:spcAft>
              <a:buSzPts val="980"/>
              <a:buNone/>
              <a:defRPr>
                <a:solidFill>
                  <a:schemeClr val="lt1"/>
                </a:solidFill>
              </a:defRPr>
            </a:lvl5pPr>
            <a:lvl6pPr lvl="5" algn="ctr">
              <a:lnSpc>
                <a:spcPct val="100000"/>
              </a:lnSpc>
              <a:spcBef>
                <a:spcPts val="600"/>
              </a:spcBef>
              <a:spcAft>
                <a:spcPts val="0"/>
              </a:spcAft>
              <a:buSzPts val="980"/>
              <a:buNone/>
              <a:defRPr>
                <a:solidFill>
                  <a:schemeClr val="lt1"/>
                </a:solidFill>
              </a:defRPr>
            </a:lvl6pPr>
            <a:lvl7pPr lvl="6" algn="ctr">
              <a:lnSpc>
                <a:spcPct val="100000"/>
              </a:lnSpc>
              <a:spcBef>
                <a:spcPts val="600"/>
              </a:spcBef>
              <a:spcAft>
                <a:spcPts val="0"/>
              </a:spcAft>
              <a:buSzPts val="980"/>
              <a:buNone/>
              <a:defRPr>
                <a:solidFill>
                  <a:schemeClr val="lt1"/>
                </a:solidFill>
              </a:defRPr>
            </a:lvl7pPr>
            <a:lvl8pPr lvl="7" algn="ctr">
              <a:lnSpc>
                <a:spcPct val="100000"/>
              </a:lnSpc>
              <a:spcBef>
                <a:spcPts val="600"/>
              </a:spcBef>
              <a:spcAft>
                <a:spcPts val="0"/>
              </a:spcAft>
              <a:buSzPts val="980"/>
              <a:buNone/>
              <a:defRPr>
                <a:solidFill>
                  <a:schemeClr val="lt1"/>
                </a:solidFill>
              </a:defRPr>
            </a:lvl8pPr>
            <a:lvl9pPr lvl="8" algn="ctr">
              <a:lnSpc>
                <a:spcPct val="100000"/>
              </a:lnSpc>
              <a:spcBef>
                <a:spcPts val="600"/>
              </a:spcBef>
              <a:spcAft>
                <a:spcPts val="600"/>
              </a:spcAft>
              <a:buSzPts val="980"/>
              <a:buNone/>
              <a:defRPr>
                <a:solidFill>
                  <a:schemeClr val="lt1"/>
                </a:solidFill>
              </a:defRPr>
            </a:lvl9pPr>
          </a:lstStyle>
          <a:p/>
        </p:txBody>
      </p:sp>
      <p:sp>
        <p:nvSpPr>
          <p:cNvPr id="99" name="Google Shape;99;p15"/>
          <p:cNvSpPr txBox="1"/>
          <p:nvPr>
            <p:ph idx="10" type="dt"/>
          </p:nvPr>
        </p:nvSpPr>
        <p:spPr>
          <a:xfrm>
            <a:off x="7678736" y="5883275"/>
            <a:ext cx="27432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0" name="Google Shape;100;p15"/>
          <p:cNvSpPr txBox="1"/>
          <p:nvPr>
            <p:ph idx="11" type="ftr"/>
          </p:nvPr>
        </p:nvSpPr>
        <p:spPr>
          <a:xfrm>
            <a:off x="913795" y="5883275"/>
            <a:ext cx="6672865"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1" name="Google Shape;101;p15"/>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章節標題" type="secHead">
  <p:cSld name="SECTION_HEADER">
    <p:spTree>
      <p:nvGrpSpPr>
        <p:cNvPr id="102" name="Shape 102"/>
        <p:cNvGrpSpPr/>
        <p:nvPr/>
      </p:nvGrpSpPr>
      <p:grpSpPr>
        <a:xfrm>
          <a:off x="0" y="0"/>
          <a:ext cx="0" cy="0"/>
          <a:chOff x="0" y="0"/>
          <a:chExt cx="0" cy="0"/>
        </a:xfrm>
      </p:grpSpPr>
      <p:sp>
        <p:nvSpPr>
          <p:cNvPr id="103" name="Google Shape;103;p16"/>
          <p:cNvSpPr txBox="1"/>
          <p:nvPr>
            <p:ph type="title"/>
          </p:nvPr>
        </p:nvSpPr>
        <p:spPr>
          <a:xfrm>
            <a:off x="1295401" y="1761067"/>
            <a:ext cx="9590550" cy="1828813"/>
          </a:xfrm>
          <a:prstGeom prst="rect">
            <a:avLst/>
          </a:prstGeom>
          <a:noFill/>
          <a:ln>
            <a:noFill/>
          </a:ln>
          <a:effectLst>
            <a:outerShdw blurRad="25400">
              <a:srgbClr val="000000">
                <a:alpha val="44313"/>
              </a:srgbClr>
            </a:outerShdw>
          </a:effectLst>
        </p:spPr>
        <p:txBody>
          <a:bodyPr anchorCtr="0" anchor="b" bIns="45700" lIns="91425" spcFirstLastPara="1" rIns="91425" wrap="square" tIns="45700">
            <a:normAutofit/>
          </a:bodyPr>
          <a:lstStyle>
            <a:lvl1pPr lvl="0" algn="ctr">
              <a:lnSpc>
                <a:spcPct val="100000"/>
              </a:lnSpc>
              <a:spcBef>
                <a:spcPts val="0"/>
              </a:spcBef>
              <a:spcAft>
                <a:spcPts val="0"/>
              </a:spcAft>
              <a:buClr>
                <a:schemeClr val="lt2"/>
              </a:buClr>
              <a:buSzPts val="4000"/>
              <a:buFont typeface="Lustria"/>
              <a:buNone/>
              <a:defRPr b="0"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4" name="Google Shape;104;p16"/>
          <p:cNvSpPr txBox="1"/>
          <p:nvPr>
            <p:ph idx="1" type="body"/>
          </p:nvPr>
        </p:nvSpPr>
        <p:spPr>
          <a:xfrm>
            <a:off x="1295401" y="3589879"/>
            <a:ext cx="9590550" cy="1507054"/>
          </a:xfrm>
          <a:prstGeom prst="rect">
            <a:avLst/>
          </a:prstGeom>
          <a:noFill/>
          <a:ln>
            <a:noFill/>
          </a:ln>
          <a:effectLst>
            <a:outerShdw blurRad="25400">
              <a:srgbClr val="000000">
                <a:alpha val="44313"/>
              </a:srgbClr>
            </a:outerShdw>
          </a:effectLst>
        </p:spPr>
        <p:txBody>
          <a:bodyPr anchorCtr="0" anchor="t" bIns="45700" lIns="91425" spcFirstLastPara="1" rIns="91425" wrap="square" tIns="45700">
            <a:normAutofit/>
          </a:bodyPr>
          <a:lstStyle>
            <a:lvl1pPr indent="-228600" lvl="0" marL="457200" algn="ctr">
              <a:lnSpc>
                <a:spcPct val="100000"/>
              </a:lnSpc>
              <a:spcBef>
                <a:spcPts val="400"/>
              </a:spcBef>
              <a:spcAft>
                <a:spcPts val="0"/>
              </a:spcAft>
              <a:buSzPts val="1400"/>
              <a:buNone/>
              <a:defRPr sz="2000">
                <a:solidFill>
                  <a:schemeClr val="lt1"/>
                </a:solidFill>
              </a:defRPr>
            </a:lvl1pPr>
            <a:lvl2pPr indent="-228600" lvl="1" marL="914400" algn="l">
              <a:lnSpc>
                <a:spcPct val="100000"/>
              </a:lnSpc>
              <a:spcBef>
                <a:spcPts val="600"/>
              </a:spcBef>
              <a:spcAft>
                <a:spcPts val="0"/>
              </a:spcAft>
              <a:buSzPts val="1260"/>
              <a:buNone/>
              <a:defRPr sz="1800">
                <a:solidFill>
                  <a:schemeClr val="lt1"/>
                </a:solidFill>
              </a:defRPr>
            </a:lvl2pPr>
            <a:lvl3pPr indent="-228600" lvl="2" marL="1371600" algn="l">
              <a:lnSpc>
                <a:spcPct val="100000"/>
              </a:lnSpc>
              <a:spcBef>
                <a:spcPts val="600"/>
              </a:spcBef>
              <a:spcAft>
                <a:spcPts val="0"/>
              </a:spcAft>
              <a:buSzPts val="1120"/>
              <a:buNone/>
              <a:defRPr sz="1600">
                <a:solidFill>
                  <a:schemeClr val="lt1"/>
                </a:solidFill>
              </a:defRPr>
            </a:lvl3pPr>
            <a:lvl4pPr indent="-228600" lvl="3" marL="1828800" algn="l">
              <a:lnSpc>
                <a:spcPct val="100000"/>
              </a:lnSpc>
              <a:spcBef>
                <a:spcPts val="600"/>
              </a:spcBef>
              <a:spcAft>
                <a:spcPts val="0"/>
              </a:spcAft>
              <a:buSzPts val="980"/>
              <a:buNone/>
              <a:defRPr sz="1400">
                <a:solidFill>
                  <a:schemeClr val="lt1"/>
                </a:solidFill>
              </a:defRPr>
            </a:lvl4pPr>
            <a:lvl5pPr indent="-228600" lvl="4" marL="2286000" algn="l">
              <a:lnSpc>
                <a:spcPct val="100000"/>
              </a:lnSpc>
              <a:spcBef>
                <a:spcPts val="600"/>
              </a:spcBef>
              <a:spcAft>
                <a:spcPts val="0"/>
              </a:spcAft>
              <a:buSzPts val="980"/>
              <a:buNone/>
              <a:defRPr sz="1400">
                <a:solidFill>
                  <a:schemeClr val="lt1"/>
                </a:solidFill>
              </a:defRPr>
            </a:lvl5pPr>
            <a:lvl6pPr indent="-228600" lvl="5" marL="2743200" algn="l">
              <a:lnSpc>
                <a:spcPct val="100000"/>
              </a:lnSpc>
              <a:spcBef>
                <a:spcPts val="600"/>
              </a:spcBef>
              <a:spcAft>
                <a:spcPts val="0"/>
              </a:spcAft>
              <a:buSzPts val="980"/>
              <a:buNone/>
              <a:defRPr sz="1400">
                <a:solidFill>
                  <a:schemeClr val="lt1"/>
                </a:solidFill>
              </a:defRPr>
            </a:lvl6pPr>
            <a:lvl7pPr indent="-228600" lvl="6" marL="3200400" algn="l">
              <a:lnSpc>
                <a:spcPct val="100000"/>
              </a:lnSpc>
              <a:spcBef>
                <a:spcPts val="600"/>
              </a:spcBef>
              <a:spcAft>
                <a:spcPts val="0"/>
              </a:spcAft>
              <a:buSzPts val="980"/>
              <a:buNone/>
              <a:defRPr sz="1400">
                <a:solidFill>
                  <a:schemeClr val="lt1"/>
                </a:solidFill>
              </a:defRPr>
            </a:lvl7pPr>
            <a:lvl8pPr indent="-228600" lvl="7" marL="3657600" algn="l">
              <a:lnSpc>
                <a:spcPct val="100000"/>
              </a:lnSpc>
              <a:spcBef>
                <a:spcPts val="600"/>
              </a:spcBef>
              <a:spcAft>
                <a:spcPts val="0"/>
              </a:spcAft>
              <a:buSzPts val="980"/>
              <a:buNone/>
              <a:defRPr sz="1400">
                <a:solidFill>
                  <a:schemeClr val="lt1"/>
                </a:solidFill>
              </a:defRPr>
            </a:lvl8pPr>
            <a:lvl9pPr indent="-228600" lvl="8" marL="4114800" algn="l">
              <a:lnSpc>
                <a:spcPct val="100000"/>
              </a:lnSpc>
              <a:spcBef>
                <a:spcPts val="600"/>
              </a:spcBef>
              <a:spcAft>
                <a:spcPts val="600"/>
              </a:spcAft>
              <a:buSzPts val="980"/>
              <a:buNone/>
              <a:defRPr sz="1400">
                <a:solidFill>
                  <a:schemeClr val="lt1"/>
                </a:solidFill>
              </a:defRPr>
            </a:lvl9pPr>
          </a:lstStyle>
          <a:p/>
        </p:txBody>
      </p:sp>
      <p:sp>
        <p:nvSpPr>
          <p:cNvPr id="105" name="Google Shape;105;p16"/>
          <p:cNvSpPr txBox="1"/>
          <p:nvPr>
            <p:ph idx="10" type="dt"/>
          </p:nvPr>
        </p:nvSpPr>
        <p:spPr>
          <a:xfrm>
            <a:off x="7678736" y="5883275"/>
            <a:ext cx="27432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6" name="Google Shape;106;p16"/>
          <p:cNvSpPr txBox="1"/>
          <p:nvPr>
            <p:ph idx="11" type="ftr"/>
          </p:nvPr>
        </p:nvSpPr>
        <p:spPr>
          <a:xfrm>
            <a:off x="913795" y="5883275"/>
            <a:ext cx="6672865"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7" name="Google Shape;107;p16"/>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兩個內容" type="twoObj">
  <p:cSld name="TWO_OBJECTS">
    <p:spTree>
      <p:nvGrpSpPr>
        <p:cNvPr id="108" name="Shape 108"/>
        <p:cNvGrpSpPr/>
        <p:nvPr/>
      </p:nvGrpSpPr>
      <p:grpSpPr>
        <a:xfrm>
          <a:off x="0" y="0"/>
          <a:ext cx="0" cy="0"/>
          <a:chOff x="0" y="0"/>
          <a:chExt cx="0" cy="0"/>
        </a:xfrm>
      </p:grpSpPr>
      <p:sp>
        <p:nvSpPr>
          <p:cNvPr id="109" name="Google Shape;109;p17"/>
          <p:cNvSpPr txBox="1"/>
          <p:nvPr>
            <p:ph type="title"/>
          </p:nvPr>
        </p:nvSpPr>
        <p:spPr>
          <a:xfrm>
            <a:off x="913795" y="609600"/>
            <a:ext cx="10353762" cy="970450"/>
          </a:xfrm>
          <a:prstGeom prst="rect">
            <a:avLst/>
          </a:prstGeom>
          <a:noFill/>
          <a:ln>
            <a:noFill/>
          </a:ln>
          <a:effectLst>
            <a:outerShdw blurRad="25400">
              <a:srgbClr val="000000">
                <a:alpha val="44313"/>
              </a:srgbClr>
            </a:outerShdw>
          </a:effectLst>
        </p:spPr>
        <p:txBody>
          <a:bodyPr anchorCtr="0" anchor="ctr" bIns="45700" lIns="91425" spcFirstLastPara="1" rIns="91425" wrap="square" tIns="45700">
            <a:normAutofit/>
          </a:bodyPr>
          <a:lstStyle>
            <a:lvl1pPr lvl="0" algn="ctr">
              <a:lnSpc>
                <a:spcPct val="100000"/>
              </a:lnSpc>
              <a:spcBef>
                <a:spcPts val="0"/>
              </a:spcBef>
              <a:spcAft>
                <a:spcPts val="0"/>
              </a:spcAft>
              <a:buClr>
                <a:schemeClr val="l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0" name="Google Shape;110;p17"/>
          <p:cNvSpPr txBox="1"/>
          <p:nvPr>
            <p:ph idx="1" type="body"/>
          </p:nvPr>
        </p:nvSpPr>
        <p:spPr>
          <a:xfrm>
            <a:off x="913795" y="1732449"/>
            <a:ext cx="5060497" cy="4058750"/>
          </a:xfrm>
          <a:prstGeom prst="rect">
            <a:avLst/>
          </a:prstGeom>
          <a:noFill/>
          <a:ln>
            <a:noFill/>
          </a:ln>
          <a:effectLst>
            <a:outerShdw blurRad="25400">
              <a:srgbClr val="000000">
                <a:alpha val="44313"/>
              </a:srgbClr>
            </a:outerShdw>
          </a:effectLst>
        </p:spPr>
        <p:txBody>
          <a:bodyPr anchorCtr="0" anchor="t" bIns="45700" lIns="91425" spcFirstLastPara="1" rIns="91425" wrap="square" tIns="45700">
            <a:normAutofit/>
          </a:bodyPr>
          <a:lstStyle>
            <a:lvl1pPr indent="-308610" lvl="0" marL="457200" algn="l">
              <a:lnSpc>
                <a:spcPct val="100000"/>
              </a:lnSpc>
              <a:spcBef>
                <a:spcPts val="360"/>
              </a:spcBef>
              <a:spcAft>
                <a:spcPts val="0"/>
              </a:spcAft>
              <a:buSzPts val="1260"/>
              <a:buChar char="◈"/>
              <a:defRPr/>
            </a:lvl1pPr>
            <a:lvl2pPr indent="-308610" lvl="1" marL="914400" algn="l">
              <a:lnSpc>
                <a:spcPct val="100000"/>
              </a:lnSpc>
              <a:spcBef>
                <a:spcPts val="600"/>
              </a:spcBef>
              <a:spcAft>
                <a:spcPts val="0"/>
              </a:spcAft>
              <a:buSzPts val="1260"/>
              <a:buChar char="?"/>
              <a:defRPr/>
            </a:lvl2pPr>
            <a:lvl3pPr indent="-308610" lvl="2" marL="1371600" algn="l">
              <a:lnSpc>
                <a:spcPct val="100000"/>
              </a:lnSpc>
              <a:spcBef>
                <a:spcPts val="600"/>
              </a:spcBef>
              <a:spcAft>
                <a:spcPts val="0"/>
              </a:spcAft>
              <a:buSzPts val="1260"/>
              <a:buChar char="◈"/>
              <a:defRPr/>
            </a:lvl3pPr>
            <a:lvl4pPr indent="-308610" lvl="3" marL="1828800" algn="l">
              <a:lnSpc>
                <a:spcPct val="100000"/>
              </a:lnSpc>
              <a:spcBef>
                <a:spcPts val="600"/>
              </a:spcBef>
              <a:spcAft>
                <a:spcPts val="0"/>
              </a:spcAft>
              <a:buSzPts val="1260"/>
              <a:buChar char="?"/>
              <a:defRPr/>
            </a:lvl4pPr>
            <a:lvl5pPr indent="-308610" lvl="4" marL="2286000" algn="l">
              <a:lnSpc>
                <a:spcPct val="100000"/>
              </a:lnSpc>
              <a:spcBef>
                <a:spcPts val="600"/>
              </a:spcBef>
              <a:spcAft>
                <a:spcPts val="0"/>
              </a:spcAft>
              <a:buSzPts val="1260"/>
              <a:buChar char="◈"/>
              <a:defRPr/>
            </a:lvl5pPr>
            <a:lvl6pPr indent="-308610" lvl="5" marL="2743200" algn="l">
              <a:lnSpc>
                <a:spcPct val="100000"/>
              </a:lnSpc>
              <a:spcBef>
                <a:spcPts val="600"/>
              </a:spcBef>
              <a:spcAft>
                <a:spcPts val="0"/>
              </a:spcAft>
              <a:buSzPts val="1260"/>
              <a:buChar char="◈"/>
              <a:defRPr/>
            </a:lvl6pPr>
            <a:lvl7pPr indent="-308610" lvl="6" marL="3200400" algn="l">
              <a:lnSpc>
                <a:spcPct val="100000"/>
              </a:lnSpc>
              <a:spcBef>
                <a:spcPts val="600"/>
              </a:spcBef>
              <a:spcAft>
                <a:spcPts val="0"/>
              </a:spcAft>
              <a:buSzPts val="1260"/>
              <a:buChar char="◈"/>
              <a:defRPr/>
            </a:lvl7pPr>
            <a:lvl8pPr indent="-308609" lvl="7" marL="3657600" algn="l">
              <a:lnSpc>
                <a:spcPct val="100000"/>
              </a:lnSpc>
              <a:spcBef>
                <a:spcPts val="600"/>
              </a:spcBef>
              <a:spcAft>
                <a:spcPts val="0"/>
              </a:spcAft>
              <a:buSzPts val="1260"/>
              <a:buChar char="◈"/>
              <a:defRPr/>
            </a:lvl8pPr>
            <a:lvl9pPr indent="-308609" lvl="8" marL="4114800" algn="l">
              <a:lnSpc>
                <a:spcPct val="100000"/>
              </a:lnSpc>
              <a:spcBef>
                <a:spcPts val="600"/>
              </a:spcBef>
              <a:spcAft>
                <a:spcPts val="600"/>
              </a:spcAft>
              <a:buSzPts val="1260"/>
              <a:buChar char="◈"/>
              <a:defRPr/>
            </a:lvl9pPr>
          </a:lstStyle>
          <a:p/>
        </p:txBody>
      </p:sp>
      <p:sp>
        <p:nvSpPr>
          <p:cNvPr id="111" name="Google Shape;111;p17"/>
          <p:cNvSpPr txBox="1"/>
          <p:nvPr>
            <p:ph idx="2" type="body"/>
          </p:nvPr>
        </p:nvSpPr>
        <p:spPr>
          <a:xfrm>
            <a:off x="6202892" y="1732449"/>
            <a:ext cx="5064665" cy="4058751"/>
          </a:xfrm>
          <a:prstGeom prst="rect">
            <a:avLst/>
          </a:prstGeom>
          <a:noFill/>
          <a:ln>
            <a:noFill/>
          </a:ln>
          <a:effectLst>
            <a:outerShdw blurRad="25400">
              <a:srgbClr val="000000">
                <a:alpha val="44313"/>
              </a:srgbClr>
            </a:outerShdw>
          </a:effectLst>
        </p:spPr>
        <p:txBody>
          <a:bodyPr anchorCtr="0" anchor="t" bIns="45700" lIns="91425" spcFirstLastPara="1" rIns="91425" wrap="square" tIns="45700">
            <a:normAutofit/>
          </a:bodyPr>
          <a:lstStyle>
            <a:lvl1pPr indent="-308610" lvl="0" marL="457200" algn="l">
              <a:lnSpc>
                <a:spcPct val="100000"/>
              </a:lnSpc>
              <a:spcBef>
                <a:spcPts val="360"/>
              </a:spcBef>
              <a:spcAft>
                <a:spcPts val="0"/>
              </a:spcAft>
              <a:buSzPts val="1260"/>
              <a:buChar char="◈"/>
              <a:defRPr/>
            </a:lvl1pPr>
            <a:lvl2pPr indent="-308610" lvl="1" marL="914400" algn="l">
              <a:lnSpc>
                <a:spcPct val="100000"/>
              </a:lnSpc>
              <a:spcBef>
                <a:spcPts val="600"/>
              </a:spcBef>
              <a:spcAft>
                <a:spcPts val="0"/>
              </a:spcAft>
              <a:buSzPts val="1260"/>
              <a:buChar char="?"/>
              <a:defRPr/>
            </a:lvl2pPr>
            <a:lvl3pPr indent="-308610" lvl="2" marL="1371600" algn="l">
              <a:lnSpc>
                <a:spcPct val="100000"/>
              </a:lnSpc>
              <a:spcBef>
                <a:spcPts val="600"/>
              </a:spcBef>
              <a:spcAft>
                <a:spcPts val="0"/>
              </a:spcAft>
              <a:buSzPts val="1260"/>
              <a:buChar char="◈"/>
              <a:defRPr/>
            </a:lvl3pPr>
            <a:lvl4pPr indent="-308610" lvl="3" marL="1828800" algn="l">
              <a:lnSpc>
                <a:spcPct val="100000"/>
              </a:lnSpc>
              <a:spcBef>
                <a:spcPts val="600"/>
              </a:spcBef>
              <a:spcAft>
                <a:spcPts val="0"/>
              </a:spcAft>
              <a:buSzPts val="1260"/>
              <a:buChar char="?"/>
              <a:defRPr/>
            </a:lvl4pPr>
            <a:lvl5pPr indent="-308610" lvl="4" marL="2286000" algn="l">
              <a:lnSpc>
                <a:spcPct val="100000"/>
              </a:lnSpc>
              <a:spcBef>
                <a:spcPts val="600"/>
              </a:spcBef>
              <a:spcAft>
                <a:spcPts val="0"/>
              </a:spcAft>
              <a:buSzPts val="1260"/>
              <a:buChar char="◈"/>
              <a:defRPr/>
            </a:lvl5pPr>
            <a:lvl6pPr indent="-308610" lvl="5" marL="2743200" algn="l">
              <a:lnSpc>
                <a:spcPct val="100000"/>
              </a:lnSpc>
              <a:spcBef>
                <a:spcPts val="600"/>
              </a:spcBef>
              <a:spcAft>
                <a:spcPts val="0"/>
              </a:spcAft>
              <a:buSzPts val="1260"/>
              <a:buChar char="◈"/>
              <a:defRPr/>
            </a:lvl6pPr>
            <a:lvl7pPr indent="-308610" lvl="6" marL="3200400" algn="l">
              <a:lnSpc>
                <a:spcPct val="100000"/>
              </a:lnSpc>
              <a:spcBef>
                <a:spcPts val="600"/>
              </a:spcBef>
              <a:spcAft>
                <a:spcPts val="0"/>
              </a:spcAft>
              <a:buSzPts val="1260"/>
              <a:buChar char="◈"/>
              <a:defRPr/>
            </a:lvl7pPr>
            <a:lvl8pPr indent="-308609" lvl="7" marL="3657600" algn="l">
              <a:lnSpc>
                <a:spcPct val="100000"/>
              </a:lnSpc>
              <a:spcBef>
                <a:spcPts val="600"/>
              </a:spcBef>
              <a:spcAft>
                <a:spcPts val="0"/>
              </a:spcAft>
              <a:buSzPts val="1260"/>
              <a:buChar char="◈"/>
              <a:defRPr/>
            </a:lvl8pPr>
            <a:lvl9pPr indent="-308609" lvl="8" marL="4114800" algn="l">
              <a:lnSpc>
                <a:spcPct val="100000"/>
              </a:lnSpc>
              <a:spcBef>
                <a:spcPts val="600"/>
              </a:spcBef>
              <a:spcAft>
                <a:spcPts val="600"/>
              </a:spcAft>
              <a:buSzPts val="1260"/>
              <a:buChar char="◈"/>
              <a:defRPr/>
            </a:lvl9pPr>
          </a:lstStyle>
          <a:p/>
        </p:txBody>
      </p:sp>
      <p:sp>
        <p:nvSpPr>
          <p:cNvPr id="112" name="Google Shape;112;p17"/>
          <p:cNvSpPr txBox="1"/>
          <p:nvPr>
            <p:ph idx="10" type="dt"/>
          </p:nvPr>
        </p:nvSpPr>
        <p:spPr>
          <a:xfrm>
            <a:off x="7678736" y="5883275"/>
            <a:ext cx="27432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3" name="Google Shape;113;p17"/>
          <p:cNvSpPr txBox="1"/>
          <p:nvPr>
            <p:ph idx="11" type="ftr"/>
          </p:nvPr>
        </p:nvSpPr>
        <p:spPr>
          <a:xfrm>
            <a:off x="913795" y="5883275"/>
            <a:ext cx="6672865"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4" name="Google Shape;114;p17"/>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比較" type="twoTxTwoObj">
  <p:cSld name="TWO_OBJECTS_WITH_TEXT">
    <p:spTree>
      <p:nvGrpSpPr>
        <p:cNvPr id="115" name="Shape 115"/>
        <p:cNvGrpSpPr/>
        <p:nvPr/>
      </p:nvGrpSpPr>
      <p:grpSpPr>
        <a:xfrm>
          <a:off x="0" y="0"/>
          <a:ext cx="0" cy="0"/>
          <a:chOff x="0" y="0"/>
          <a:chExt cx="0" cy="0"/>
        </a:xfrm>
      </p:grpSpPr>
      <p:pic>
        <p:nvPicPr>
          <p:cNvPr descr="Slate-V2-HD-compPhotoInset.png" id="116" name="Google Shape;116;p18"/>
          <p:cNvPicPr preferRelativeResize="0"/>
          <p:nvPr/>
        </p:nvPicPr>
        <p:blipFill rotWithShape="1">
          <a:blip r:embed="rId2">
            <a:alphaModFix/>
          </a:blip>
          <a:srcRect b="0" l="0" r="0" t="0"/>
          <a:stretch/>
        </p:blipFill>
        <p:spPr>
          <a:xfrm>
            <a:off x="913795" y="1734506"/>
            <a:ext cx="5089072" cy="4148769"/>
          </a:xfrm>
          <a:prstGeom prst="rect">
            <a:avLst/>
          </a:prstGeom>
          <a:noFill/>
          <a:ln>
            <a:noFill/>
          </a:ln>
        </p:spPr>
      </p:pic>
      <p:pic>
        <p:nvPicPr>
          <p:cNvPr descr="Slate-V2-HD-compPhotoInset.png" id="117" name="Google Shape;117;p18"/>
          <p:cNvPicPr preferRelativeResize="0"/>
          <p:nvPr/>
        </p:nvPicPr>
        <p:blipFill rotWithShape="1">
          <a:blip r:embed="rId2">
            <a:alphaModFix/>
          </a:blip>
          <a:srcRect b="0" l="0" r="0" t="0"/>
          <a:stretch/>
        </p:blipFill>
        <p:spPr>
          <a:xfrm>
            <a:off x="6178485" y="1734506"/>
            <a:ext cx="5089072" cy="4148769"/>
          </a:xfrm>
          <a:prstGeom prst="rect">
            <a:avLst/>
          </a:prstGeom>
          <a:noFill/>
          <a:ln>
            <a:noFill/>
          </a:ln>
        </p:spPr>
      </p:pic>
      <p:sp>
        <p:nvSpPr>
          <p:cNvPr id="118" name="Google Shape;118;p18"/>
          <p:cNvSpPr txBox="1"/>
          <p:nvPr>
            <p:ph type="title"/>
          </p:nvPr>
        </p:nvSpPr>
        <p:spPr>
          <a:xfrm>
            <a:off x="913795" y="609600"/>
            <a:ext cx="10353762" cy="970450"/>
          </a:xfrm>
          <a:prstGeom prst="rect">
            <a:avLst/>
          </a:prstGeom>
          <a:noFill/>
          <a:ln>
            <a:noFill/>
          </a:ln>
          <a:effectLst>
            <a:outerShdw blurRad="25400">
              <a:srgbClr val="000000">
                <a:alpha val="44313"/>
              </a:srgbClr>
            </a:outerShdw>
          </a:effectLst>
        </p:spPr>
        <p:txBody>
          <a:bodyPr anchorCtr="0" anchor="ctr" bIns="45700" lIns="91425" spcFirstLastPara="1" rIns="91425" wrap="square" tIns="45700">
            <a:normAutofit/>
          </a:bodyPr>
          <a:lstStyle>
            <a:lvl1pPr lvl="0" algn="ctr">
              <a:lnSpc>
                <a:spcPct val="100000"/>
              </a:lnSpc>
              <a:spcBef>
                <a:spcPts val="0"/>
              </a:spcBef>
              <a:spcAft>
                <a:spcPts val="0"/>
              </a:spcAft>
              <a:buClr>
                <a:schemeClr val="lt2"/>
              </a:buClr>
              <a:buSzPts val="4000"/>
              <a:buFont typeface="Lustria"/>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9" name="Google Shape;119;p18"/>
          <p:cNvSpPr txBox="1"/>
          <p:nvPr>
            <p:ph idx="1" type="body"/>
          </p:nvPr>
        </p:nvSpPr>
        <p:spPr>
          <a:xfrm>
            <a:off x="1005872" y="1835254"/>
            <a:ext cx="4876344" cy="544884"/>
          </a:xfrm>
          <a:prstGeom prst="rect">
            <a:avLst/>
          </a:prstGeom>
          <a:noFill/>
          <a:ln>
            <a:noFill/>
          </a:ln>
          <a:effectLst>
            <a:outerShdw blurRad="25400">
              <a:srgbClr val="000000">
                <a:alpha val="44313"/>
              </a:srgbClr>
            </a:outerShdw>
          </a:effectLst>
        </p:spPr>
        <p:txBody>
          <a:bodyPr anchorCtr="0" anchor="b" bIns="45700" lIns="91425" spcFirstLastPara="1" rIns="91425" wrap="square" tIns="45700">
            <a:noAutofit/>
          </a:bodyPr>
          <a:lstStyle>
            <a:lvl1pPr indent="-228600" lvl="0" marL="457200" algn="ctr">
              <a:lnSpc>
                <a:spcPct val="100000"/>
              </a:lnSpc>
              <a:spcBef>
                <a:spcPts val="480"/>
              </a:spcBef>
              <a:spcAft>
                <a:spcPts val="0"/>
              </a:spcAft>
              <a:buSzPts val="1680"/>
              <a:buNone/>
              <a:defRPr b="0" sz="2400"/>
            </a:lvl1pPr>
            <a:lvl2pPr indent="-228600" lvl="1" marL="914400" algn="l">
              <a:lnSpc>
                <a:spcPct val="100000"/>
              </a:lnSpc>
              <a:spcBef>
                <a:spcPts val="600"/>
              </a:spcBef>
              <a:spcAft>
                <a:spcPts val="0"/>
              </a:spcAft>
              <a:buSzPts val="1400"/>
              <a:buNone/>
              <a:defRPr b="1" sz="2000"/>
            </a:lvl2pPr>
            <a:lvl3pPr indent="-228600" lvl="2" marL="1371600" algn="l">
              <a:lnSpc>
                <a:spcPct val="100000"/>
              </a:lnSpc>
              <a:spcBef>
                <a:spcPts val="600"/>
              </a:spcBef>
              <a:spcAft>
                <a:spcPts val="0"/>
              </a:spcAft>
              <a:buSzPts val="1260"/>
              <a:buNone/>
              <a:defRPr b="1" sz="1800"/>
            </a:lvl3pPr>
            <a:lvl4pPr indent="-228600" lvl="3" marL="1828800" algn="l">
              <a:lnSpc>
                <a:spcPct val="100000"/>
              </a:lnSpc>
              <a:spcBef>
                <a:spcPts val="600"/>
              </a:spcBef>
              <a:spcAft>
                <a:spcPts val="0"/>
              </a:spcAft>
              <a:buSzPts val="1120"/>
              <a:buNone/>
              <a:defRPr b="1" sz="1600"/>
            </a:lvl4pPr>
            <a:lvl5pPr indent="-228600" lvl="4" marL="2286000" algn="l">
              <a:lnSpc>
                <a:spcPct val="100000"/>
              </a:lnSpc>
              <a:spcBef>
                <a:spcPts val="600"/>
              </a:spcBef>
              <a:spcAft>
                <a:spcPts val="0"/>
              </a:spcAft>
              <a:buSzPts val="1120"/>
              <a:buNone/>
              <a:defRPr b="1" sz="1600"/>
            </a:lvl5pPr>
            <a:lvl6pPr indent="-228600" lvl="5" marL="2743200" algn="l">
              <a:lnSpc>
                <a:spcPct val="100000"/>
              </a:lnSpc>
              <a:spcBef>
                <a:spcPts val="600"/>
              </a:spcBef>
              <a:spcAft>
                <a:spcPts val="0"/>
              </a:spcAft>
              <a:buSzPts val="1120"/>
              <a:buNone/>
              <a:defRPr b="1" sz="1600"/>
            </a:lvl6pPr>
            <a:lvl7pPr indent="-228600" lvl="6" marL="3200400" algn="l">
              <a:lnSpc>
                <a:spcPct val="100000"/>
              </a:lnSpc>
              <a:spcBef>
                <a:spcPts val="600"/>
              </a:spcBef>
              <a:spcAft>
                <a:spcPts val="0"/>
              </a:spcAft>
              <a:buSzPts val="1120"/>
              <a:buNone/>
              <a:defRPr b="1" sz="1600"/>
            </a:lvl7pPr>
            <a:lvl8pPr indent="-228600" lvl="7" marL="3657600" algn="l">
              <a:lnSpc>
                <a:spcPct val="100000"/>
              </a:lnSpc>
              <a:spcBef>
                <a:spcPts val="600"/>
              </a:spcBef>
              <a:spcAft>
                <a:spcPts val="0"/>
              </a:spcAft>
              <a:buSzPts val="1120"/>
              <a:buNone/>
              <a:defRPr b="1" sz="1600"/>
            </a:lvl8pPr>
            <a:lvl9pPr indent="-228600" lvl="8" marL="4114800" algn="l">
              <a:lnSpc>
                <a:spcPct val="100000"/>
              </a:lnSpc>
              <a:spcBef>
                <a:spcPts val="600"/>
              </a:spcBef>
              <a:spcAft>
                <a:spcPts val="600"/>
              </a:spcAft>
              <a:buSzPts val="1120"/>
              <a:buNone/>
              <a:defRPr b="1" sz="1600"/>
            </a:lvl9pPr>
          </a:lstStyle>
          <a:p/>
        </p:txBody>
      </p:sp>
      <p:sp>
        <p:nvSpPr>
          <p:cNvPr id="120" name="Google Shape;120;p18"/>
          <p:cNvSpPr txBox="1"/>
          <p:nvPr>
            <p:ph idx="2" type="body"/>
          </p:nvPr>
        </p:nvSpPr>
        <p:spPr>
          <a:xfrm>
            <a:off x="1005872" y="2380137"/>
            <a:ext cx="4876344" cy="3411063"/>
          </a:xfrm>
          <a:prstGeom prst="rect">
            <a:avLst/>
          </a:prstGeom>
          <a:noFill/>
          <a:ln>
            <a:noFill/>
          </a:ln>
          <a:effectLst>
            <a:outerShdw blurRad="25400">
              <a:srgbClr val="000000">
                <a:alpha val="44313"/>
              </a:srgbClr>
            </a:outerShdw>
          </a:effectLst>
        </p:spPr>
        <p:txBody>
          <a:bodyPr anchorCtr="0" anchor="t" bIns="45700" lIns="91425" spcFirstLastPara="1" rIns="91425" wrap="square" tIns="45700">
            <a:normAutofit/>
          </a:bodyPr>
          <a:lstStyle>
            <a:lvl1pPr indent="-308610" lvl="0" marL="457200" algn="l">
              <a:lnSpc>
                <a:spcPct val="100000"/>
              </a:lnSpc>
              <a:spcBef>
                <a:spcPts val="360"/>
              </a:spcBef>
              <a:spcAft>
                <a:spcPts val="0"/>
              </a:spcAft>
              <a:buSzPts val="1260"/>
              <a:buChar char="◈"/>
              <a:defRPr sz="1800"/>
            </a:lvl1pPr>
            <a:lvl2pPr indent="-299719" lvl="1" marL="914400" algn="l">
              <a:lnSpc>
                <a:spcPct val="100000"/>
              </a:lnSpc>
              <a:spcBef>
                <a:spcPts val="600"/>
              </a:spcBef>
              <a:spcAft>
                <a:spcPts val="0"/>
              </a:spcAft>
              <a:buSzPts val="1120"/>
              <a:buChar char="?"/>
              <a:defRPr sz="1600"/>
            </a:lvl2pPr>
            <a:lvl3pPr indent="-290830" lvl="2" marL="1371600" algn="l">
              <a:lnSpc>
                <a:spcPct val="100000"/>
              </a:lnSpc>
              <a:spcBef>
                <a:spcPts val="600"/>
              </a:spcBef>
              <a:spcAft>
                <a:spcPts val="0"/>
              </a:spcAft>
              <a:buSzPts val="980"/>
              <a:buChar char="◈"/>
              <a:defRPr sz="1400"/>
            </a:lvl3pPr>
            <a:lvl4pPr indent="-281939" lvl="3" marL="1828800" algn="l">
              <a:lnSpc>
                <a:spcPct val="100000"/>
              </a:lnSpc>
              <a:spcBef>
                <a:spcPts val="600"/>
              </a:spcBef>
              <a:spcAft>
                <a:spcPts val="0"/>
              </a:spcAft>
              <a:buSzPts val="840"/>
              <a:buChar char="?"/>
              <a:defRPr sz="1200"/>
            </a:lvl4pPr>
            <a:lvl5pPr indent="-281939" lvl="4" marL="2286000" algn="l">
              <a:lnSpc>
                <a:spcPct val="100000"/>
              </a:lnSpc>
              <a:spcBef>
                <a:spcPts val="600"/>
              </a:spcBef>
              <a:spcAft>
                <a:spcPts val="0"/>
              </a:spcAft>
              <a:buSzPts val="840"/>
              <a:buChar char="◈"/>
              <a:defRPr sz="1200"/>
            </a:lvl5pPr>
            <a:lvl6pPr indent="-308610" lvl="5" marL="2743200" algn="l">
              <a:lnSpc>
                <a:spcPct val="100000"/>
              </a:lnSpc>
              <a:spcBef>
                <a:spcPts val="600"/>
              </a:spcBef>
              <a:spcAft>
                <a:spcPts val="0"/>
              </a:spcAft>
              <a:buSzPts val="1260"/>
              <a:buChar char="◈"/>
              <a:defRPr/>
            </a:lvl6pPr>
            <a:lvl7pPr indent="-308610" lvl="6" marL="3200400" algn="l">
              <a:lnSpc>
                <a:spcPct val="100000"/>
              </a:lnSpc>
              <a:spcBef>
                <a:spcPts val="600"/>
              </a:spcBef>
              <a:spcAft>
                <a:spcPts val="0"/>
              </a:spcAft>
              <a:buSzPts val="1260"/>
              <a:buChar char="◈"/>
              <a:defRPr/>
            </a:lvl7pPr>
            <a:lvl8pPr indent="-308609" lvl="7" marL="3657600" algn="l">
              <a:lnSpc>
                <a:spcPct val="100000"/>
              </a:lnSpc>
              <a:spcBef>
                <a:spcPts val="600"/>
              </a:spcBef>
              <a:spcAft>
                <a:spcPts val="0"/>
              </a:spcAft>
              <a:buSzPts val="1260"/>
              <a:buChar char="◈"/>
              <a:defRPr/>
            </a:lvl8pPr>
            <a:lvl9pPr indent="-308609" lvl="8" marL="4114800" algn="l">
              <a:lnSpc>
                <a:spcPct val="100000"/>
              </a:lnSpc>
              <a:spcBef>
                <a:spcPts val="600"/>
              </a:spcBef>
              <a:spcAft>
                <a:spcPts val="600"/>
              </a:spcAft>
              <a:buSzPts val="1260"/>
              <a:buChar char="◈"/>
              <a:defRPr/>
            </a:lvl9pPr>
          </a:lstStyle>
          <a:p/>
        </p:txBody>
      </p:sp>
      <p:sp>
        <p:nvSpPr>
          <p:cNvPr id="121" name="Google Shape;121;p18"/>
          <p:cNvSpPr txBox="1"/>
          <p:nvPr>
            <p:ph idx="3" type="body"/>
          </p:nvPr>
        </p:nvSpPr>
        <p:spPr>
          <a:xfrm>
            <a:off x="6294967" y="1835254"/>
            <a:ext cx="4895330" cy="544883"/>
          </a:xfrm>
          <a:prstGeom prst="rect">
            <a:avLst/>
          </a:prstGeom>
          <a:noFill/>
          <a:ln>
            <a:noFill/>
          </a:ln>
          <a:effectLst>
            <a:outerShdw blurRad="25400">
              <a:srgbClr val="000000">
                <a:alpha val="44313"/>
              </a:srgbClr>
            </a:outerShdw>
          </a:effectLst>
        </p:spPr>
        <p:txBody>
          <a:bodyPr anchorCtr="0" anchor="b" bIns="45700" lIns="91425" spcFirstLastPara="1" rIns="91425" wrap="square" tIns="45700">
            <a:noAutofit/>
          </a:bodyPr>
          <a:lstStyle>
            <a:lvl1pPr indent="-228600" lvl="0" marL="457200" algn="ctr">
              <a:lnSpc>
                <a:spcPct val="100000"/>
              </a:lnSpc>
              <a:spcBef>
                <a:spcPts val="480"/>
              </a:spcBef>
              <a:spcAft>
                <a:spcPts val="0"/>
              </a:spcAft>
              <a:buSzPts val="1680"/>
              <a:buNone/>
              <a:defRPr b="0" sz="2400"/>
            </a:lvl1pPr>
            <a:lvl2pPr indent="-228600" lvl="1" marL="914400" algn="l">
              <a:lnSpc>
                <a:spcPct val="100000"/>
              </a:lnSpc>
              <a:spcBef>
                <a:spcPts val="600"/>
              </a:spcBef>
              <a:spcAft>
                <a:spcPts val="0"/>
              </a:spcAft>
              <a:buSzPts val="1400"/>
              <a:buNone/>
              <a:defRPr b="1" sz="2000"/>
            </a:lvl2pPr>
            <a:lvl3pPr indent="-228600" lvl="2" marL="1371600" algn="l">
              <a:lnSpc>
                <a:spcPct val="100000"/>
              </a:lnSpc>
              <a:spcBef>
                <a:spcPts val="600"/>
              </a:spcBef>
              <a:spcAft>
                <a:spcPts val="0"/>
              </a:spcAft>
              <a:buSzPts val="1260"/>
              <a:buNone/>
              <a:defRPr b="1" sz="1800"/>
            </a:lvl3pPr>
            <a:lvl4pPr indent="-228600" lvl="3" marL="1828800" algn="l">
              <a:lnSpc>
                <a:spcPct val="100000"/>
              </a:lnSpc>
              <a:spcBef>
                <a:spcPts val="600"/>
              </a:spcBef>
              <a:spcAft>
                <a:spcPts val="0"/>
              </a:spcAft>
              <a:buSzPts val="1120"/>
              <a:buNone/>
              <a:defRPr b="1" sz="1600"/>
            </a:lvl4pPr>
            <a:lvl5pPr indent="-228600" lvl="4" marL="2286000" algn="l">
              <a:lnSpc>
                <a:spcPct val="100000"/>
              </a:lnSpc>
              <a:spcBef>
                <a:spcPts val="600"/>
              </a:spcBef>
              <a:spcAft>
                <a:spcPts val="0"/>
              </a:spcAft>
              <a:buSzPts val="1120"/>
              <a:buNone/>
              <a:defRPr b="1" sz="1600"/>
            </a:lvl5pPr>
            <a:lvl6pPr indent="-228600" lvl="5" marL="2743200" algn="l">
              <a:lnSpc>
                <a:spcPct val="100000"/>
              </a:lnSpc>
              <a:spcBef>
                <a:spcPts val="600"/>
              </a:spcBef>
              <a:spcAft>
                <a:spcPts val="0"/>
              </a:spcAft>
              <a:buSzPts val="1120"/>
              <a:buNone/>
              <a:defRPr b="1" sz="1600"/>
            </a:lvl6pPr>
            <a:lvl7pPr indent="-228600" lvl="6" marL="3200400" algn="l">
              <a:lnSpc>
                <a:spcPct val="100000"/>
              </a:lnSpc>
              <a:spcBef>
                <a:spcPts val="600"/>
              </a:spcBef>
              <a:spcAft>
                <a:spcPts val="0"/>
              </a:spcAft>
              <a:buSzPts val="1120"/>
              <a:buNone/>
              <a:defRPr b="1" sz="1600"/>
            </a:lvl7pPr>
            <a:lvl8pPr indent="-228600" lvl="7" marL="3657600" algn="l">
              <a:lnSpc>
                <a:spcPct val="100000"/>
              </a:lnSpc>
              <a:spcBef>
                <a:spcPts val="600"/>
              </a:spcBef>
              <a:spcAft>
                <a:spcPts val="0"/>
              </a:spcAft>
              <a:buSzPts val="1120"/>
              <a:buNone/>
              <a:defRPr b="1" sz="1600"/>
            </a:lvl8pPr>
            <a:lvl9pPr indent="-228600" lvl="8" marL="4114800" algn="l">
              <a:lnSpc>
                <a:spcPct val="100000"/>
              </a:lnSpc>
              <a:spcBef>
                <a:spcPts val="600"/>
              </a:spcBef>
              <a:spcAft>
                <a:spcPts val="600"/>
              </a:spcAft>
              <a:buSzPts val="1120"/>
              <a:buNone/>
              <a:defRPr b="1" sz="1600"/>
            </a:lvl9pPr>
          </a:lstStyle>
          <a:p/>
        </p:txBody>
      </p:sp>
      <p:sp>
        <p:nvSpPr>
          <p:cNvPr id="122" name="Google Shape;122;p18"/>
          <p:cNvSpPr txBox="1"/>
          <p:nvPr>
            <p:ph idx="4" type="body"/>
          </p:nvPr>
        </p:nvSpPr>
        <p:spPr>
          <a:xfrm>
            <a:off x="6294967" y="2380137"/>
            <a:ext cx="4895330" cy="3411063"/>
          </a:xfrm>
          <a:prstGeom prst="rect">
            <a:avLst/>
          </a:prstGeom>
          <a:noFill/>
          <a:ln>
            <a:noFill/>
          </a:ln>
          <a:effectLst>
            <a:outerShdw blurRad="25400">
              <a:srgbClr val="000000">
                <a:alpha val="44313"/>
              </a:srgbClr>
            </a:outerShdw>
          </a:effectLst>
        </p:spPr>
        <p:txBody>
          <a:bodyPr anchorCtr="0" anchor="t" bIns="45700" lIns="91425" spcFirstLastPara="1" rIns="91425" wrap="square" tIns="45700">
            <a:normAutofit/>
          </a:bodyPr>
          <a:lstStyle>
            <a:lvl1pPr indent="-308610" lvl="0" marL="457200" algn="l">
              <a:lnSpc>
                <a:spcPct val="100000"/>
              </a:lnSpc>
              <a:spcBef>
                <a:spcPts val="360"/>
              </a:spcBef>
              <a:spcAft>
                <a:spcPts val="0"/>
              </a:spcAft>
              <a:buSzPts val="1260"/>
              <a:buChar char="◈"/>
              <a:defRPr sz="1800"/>
            </a:lvl1pPr>
            <a:lvl2pPr indent="-299719" lvl="1" marL="914400" algn="l">
              <a:lnSpc>
                <a:spcPct val="100000"/>
              </a:lnSpc>
              <a:spcBef>
                <a:spcPts val="600"/>
              </a:spcBef>
              <a:spcAft>
                <a:spcPts val="0"/>
              </a:spcAft>
              <a:buSzPts val="1120"/>
              <a:buChar char="?"/>
              <a:defRPr sz="1600"/>
            </a:lvl2pPr>
            <a:lvl3pPr indent="-290830" lvl="2" marL="1371600" algn="l">
              <a:lnSpc>
                <a:spcPct val="100000"/>
              </a:lnSpc>
              <a:spcBef>
                <a:spcPts val="600"/>
              </a:spcBef>
              <a:spcAft>
                <a:spcPts val="0"/>
              </a:spcAft>
              <a:buSzPts val="980"/>
              <a:buChar char="◈"/>
              <a:defRPr sz="1400"/>
            </a:lvl3pPr>
            <a:lvl4pPr indent="-281939" lvl="3" marL="1828800" algn="l">
              <a:lnSpc>
                <a:spcPct val="100000"/>
              </a:lnSpc>
              <a:spcBef>
                <a:spcPts val="600"/>
              </a:spcBef>
              <a:spcAft>
                <a:spcPts val="0"/>
              </a:spcAft>
              <a:buSzPts val="840"/>
              <a:buChar char="?"/>
              <a:defRPr sz="1200"/>
            </a:lvl4pPr>
            <a:lvl5pPr indent="-281939" lvl="4" marL="2286000" algn="l">
              <a:lnSpc>
                <a:spcPct val="100000"/>
              </a:lnSpc>
              <a:spcBef>
                <a:spcPts val="600"/>
              </a:spcBef>
              <a:spcAft>
                <a:spcPts val="0"/>
              </a:spcAft>
              <a:buSzPts val="840"/>
              <a:buChar char="◈"/>
              <a:defRPr sz="1200"/>
            </a:lvl5pPr>
            <a:lvl6pPr indent="-308610" lvl="5" marL="2743200" algn="l">
              <a:lnSpc>
                <a:spcPct val="100000"/>
              </a:lnSpc>
              <a:spcBef>
                <a:spcPts val="600"/>
              </a:spcBef>
              <a:spcAft>
                <a:spcPts val="0"/>
              </a:spcAft>
              <a:buSzPts val="1260"/>
              <a:buChar char="◈"/>
              <a:defRPr/>
            </a:lvl6pPr>
            <a:lvl7pPr indent="-308610" lvl="6" marL="3200400" algn="l">
              <a:lnSpc>
                <a:spcPct val="100000"/>
              </a:lnSpc>
              <a:spcBef>
                <a:spcPts val="600"/>
              </a:spcBef>
              <a:spcAft>
                <a:spcPts val="0"/>
              </a:spcAft>
              <a:buSzPts val="1260"/>
              <a:buChar char="◈"/>
              <a:defRPr/>
            </a:lvl7pPr>
            <a:lvl8pPr indent="-308609" lvl="7" marL="3657600" algn="l">
              <a:lnSpc>
                <a:spcPct val="100000"/>
              </a:lnSpc>
              <a:spcBef>
                <a:spcPts val="600"/>
              </a:spcBef>
              <a:spcAft>
                <a:spcPts val="0"/>
              </a:spcAft>
              <a:buSzPts val="1260"/>
              <a:buChar char="◈"/>
              <a:defRPr/>
            </a:lvl8pPr>
            <a:lvl9pPr indent="-308609" lvl="8" marL="4114800" algn="l">
              <a:lnSpc>
                <a:spcPct val="100000"/>
              </a:lnSpc>
              <a:spcBef>
                <a:spcPts val="600"/>
              </a:spcBef>
              <a:spcAft>
                <a:spcPts val="600"/>
              </a:spcAft>
              <a:buSzPts val="1260"/>
              <a:buChar char="◈"/>
              <a:defRPr/>
            </a:lvl9pPr>
          </a:lstStyle>
          <a:p/>
        </p:txBody>
      </p:sp>
      <p:sp>
        <p:nvSpPr>
          <p:cNvPr id="123" name="Google Shape;123;p18"/>
          <p:cNvSpPr txBox="1"/>
          <p:nvPr>
            <p:ph idx="10" type="dt"/>
          </p:nvPr>
        </p:nvSpPr>
        <p:spPr>
          <a:xfrm>
            <a:off x="7678736" y="5883275"/>
            <a:ext cx="27432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4" name="Google Shape;124;p18"/>
          <p:cNvSpPr txBox="1"/>
          <p:nvPr>
            <p:ph idx="11" type="ftr"/>
          </p:nvPr>
        </p:nvSpPr>
        <p:spPr>
          <a:xfrm>
            <a:off x="913795" y="5883275"/>
            <a:ext cx="6672865"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5" name="Google Shape;125;p18"/>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只有標題" type="titleOnly">
  <p:cSld name="TITLE_ONLY">
    <p:spTree>
      <p:nvGrpSpPr>
        <p:cNvPr id="126" name="Shape 126"/>
        <p:cNvGrpSpPr/>
        <p:nvPr/>
      </p:nvGrpSpPr>
      <p:grpSpPr>
        <a:xfrm>
          <a:off x="0" y="0"/>
          <a:ext cx="0" cy="0"/>
          <a:chOff x="0" y="0"/>
          <a:chExt cx="0" cy="0"/>
        </a:xfrm>
      </p:grpSpPr>
      <p:sp>
        <p:nvSpPr>
          <p:cNvPr id="127" name="Google Shape;127;p19"/>
          <p:cNvSpPr txBox="1"/>
          <p:nvPr>
            <p:ph type="title"/>
          </p:nvPr>
        </p:nvSpPr>
        <p:spPr>
          <a:xfrm>
            <a:off x="913795" y="609600"/>
            <a:ext cx="10353762" cy="970450"/>
          </a:xfrm>
          <a:prstGeom prst="rect">
            <a:avLst/>
          </a:prstGeom>
          <a:noFill/>
          <a:ln>
            <a:noFill/>
          </a:ln>
          <a:effectLst>
            <a:outerShdw blurRad="25400">
              <a:srgbClr val="000000">
                <a:alpha val="44313"/>
              </a:srgbClr>
            </a:outerShdw>
          </a:effectLst>
        </p:spPr>
        <p:txBody>
          <a:bodyPr anchorCtr="0" anchor="ctr" bIns="45700" lIns="91425" spcFirstLastPara="1" rIns="91425" wrap="square" tIns="45700">
            <a:normAutofit/>
          </a:bodyPr>
          <a:lstStyle>
            <a:lvl1pPr lvl="0" algn="ctr">
              <a:lnSpc>
                <a:spcPct val="100000"/>
              </a:lnSpc>
              <a:spcBef>
                <a:spcPts val="0"/>
              </a:spcBef>
              <a:spcAft>
                <a:spcPts val="0"/>
              </a:spcAft>
              <a:buClr>
                <a:schemeClr val="l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8" name="Google Shape;128;p19"/>
          <p:cNvSpPr txBox="1"/>
          <p:nvPr>
            <p:ph idx="10" type="dt"/>
          </p:nvPr>
        </p:nvSpPr>
        <p:spPr>
          <a:xfrm>
            <a:off x="7678736" y="5883275"/>
            <a:ext cx="27432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9" name="Google Shape;129;p19"/>
          <p:cNvSpPr txBox="1"/>
          <p:nvPr>
            <p:ph idx="11" type="ftr"/>
          </p:nvPr>
        </p:nvSpPr>
        <p:spPr>
          <a:xfrm>
            <a:off x="913795" y="5883275"/>
            <a:ext cx="6672865"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0" name="Google Shape;130;p19"/>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空白" type="blank">
  <p:cSld name="BLANK">
    <p:spTree>
      <p:nvGrpSpPr>
        <p:cNvPr id="131" name="Shape 131"/>
        <p:cNvGrpSpPr/>
        <p:nvPr/>
      </p:nvGrpSpPr>
      <p:grpSpPr>
        <a:xfrm>
          <a:off x="0" y="0"/>
          <a:ext cx="0" cy="0"/>
          <a:chOff x="0" y="0"/>
          <a:chExt cx="0" cy="0"/>
        </a:xfrm>
      </p:grpSpPr>
      <p:sp>
        <p:nvSpPr>
          <p:cNvPr id="132" name="Google Shape;132;p20"/>
          <p:cNvSpPr txBox="1"/>
          <p:nvPr>
            <p:ph idx="10" type="dt"/>
          </p:nvPr>
        </p:nvSpPr>
        <p:spPr>
          <a:xfrm>
            <a:off x="7678736" y="5883275"/>
            <a:ext cx="27432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3" name="Google Shape;133;p20"/>
          <p:cNvSpPr txBox="1"/>
          <p:nvPr>
            <p:ph idx="11" type="ftr"/>
          </p:nvPr>
        </p:nvSpPr>
        <p:spPr>
          <a:xfrm>
            <a:off x="913795" y="5883275"/>
            <a:ext cx="6672865"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4" name="Google Shape;134;p20"/>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含輔助字幕的內容" type="objTx">
  <p:cSld name="OBJECT_WITH_CAPTION_TEXT">
    <p:spTree>
      <p:nvGrpSpPr>
        <p:cNvPr id="135" name="Shape 135"/>
        <p:cNvGrpSpPr/>
        <p:nvPr/>
      </p:nvGrpSpPr>
      <p:grpSpPr>
        <a:xfrm>
          <a:off x="0" y="0"/>
          <a:ext cx="0" cy="0"/>
          <a:chOff x="0" y="0"/>
          <a:chExt cx="0" cy="0"/>
        </a:xfrm>
      </p:grpSpPr>
      <p:sp>
        <p:nvSpPr>
          <p:cNvPr id="136" name="Google Shape;136;p21"/>
          <p:cNvSpPr txBox="1"/>
          <p:nvPr>
            <p:ph type="title"/>
          </p:nvPr>
        </p:nvSpPr>
        <p:spPr>
          <a:xfrm>
            <a:off x="913795" y="609600"/>
            <a:ext cx="3706889" cy="1821918"/>
          </a:xfrm>
          <a:prstGeom prst="rect">
            <a:avLst/>
          </a:prstGeom>
          <a:noFill/>
          <a:ln>
            <a:noFill/>
          </a:ln>
          <a:effectLst>
            <a:outerShdw blurRad="25400">
              <a:srgbClr val="000000">
                <a:alpha val="44313"/>
              </a:srgbClr>
            </a:outerShdw>
          </a:effectLst>
        </p:spPr>
        <p:txBody>
          <a:bodyPr anchorCtr="0" anchor="b" bIns="45700" lIns="91425" spcFirstLastPara="1" rIns="91425" wrap="square" tIns="45700">
            <a:normAutofit/>
          </a:bodyPr>
          <a:lstStyle>
            <a:lvl1pPr lvl="0" algn="ctr">
              <a:lnSpc>
                <a:spcPct val="100000"/>
              </a:lnSpc>
              <a:spcBef>
                <a:spcPts val="0"/>
              </a:spcBef>
              <a:spcAft>
                <a:spcPts val="0"/>
              </a:spcAft>
              <a:buClr>
                <a:schemeClr val="lt2"/>
              </a:buClr>
              <a:buSzPts val="2400"/>
              <a:buFont typeface="Lustria"/>
              <a:buNone/>
              <a:defRPr b="0"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7" name="Google Shape;137;p21"/>
          <p:cNvSpPr txBox="1"/>
          <p:nvPr>
            <p:ph idx="1" type="body"/>
          </p:nvPr>
        </p:nvSpPr>
        <p:spPr>
          <a:xfrm>
            <a:off x="4855633" y="609600"/>
            <a:ext cx="6411924" cy="5181600"/>
          </a:xfrm>
          <a:prstGeom prst="rect">
            <a:avLst/>
          </a:prstGeom>
          <a:noFill/>
          <a:ln>
            <a:noFill/>
          </a:ln>
          <a:effectLst>
            <a:outerShdw blurRad="25400">
              <a:srgbClr val="000000">
                <a:alpha val="44313"/>
              </a:srgbClr>
            </a:outerShdw>
          </a:effectLst>
        </p:spPr>
        <p:txBody>
          <a:bodyPr anchorCtr="0" anchor="t" bIns="45700" lIns="91425" spcFirstLastPara="1" rIns="91425" wrap="square" tIns="45700">
            <a:normAutofit/>
          </a:bodyPr>
          <a:lstStyle>
            <a:lvl1pPr indent="-308610" lvl="0" marL="457200" algn="l">
              <a:lnSpc>
                <a:spcPct val="100000"/>
              </a:lnSpc>
              <a:spcBef>
                <a:spcPts val="360"/>
              </a:spcBef>
              <a:spcAft>
                <a:spcPts val="0"/>
              </a:spcAft>
              <a:buSzPts val="1260"/>
              <a:buChar char="◈"/>
              <a:defRPr/>
            </a:lvl1pPr>
            <a:lvl2pPr indent="-308610" lvl="1" marL="914400" algn="l">
              <a:lnSpc>
                <a:spcPct val="100000"/>
              </a:lnSpc>
              <a:spcBef>
                <a:spcPts val="600"/>
              </a:spcBef>
              <a:spcAft>
                <a:spcPts val="0"/>
              </a:spcAft>
              <a:buSzPts val="1260"/>
              <a:buChar char="?"/>
              <a:defRPr/>
            </a:lvl2pPr>
            <a:lvl3pPr indent="-308610" lvl="2" marL="1371600" algn="l">
              <a:lnSpc>
                <a:spcPct val="100000"/>
              </a:lnSpc>
              <a:spcBef>
                <a:spcPts val="600"/>
              </a:spcBef>
              <a:spcAft>
                <a:spcPts val="0"/>
              </a:spcAft>
              <a:buSzPts val="1260"/>
              <a:buChar char="◈"/>
              <a:defRPr/>
            </a:lvl3pPr>
            <a:lvl4pPr indent="-308610" lvl="3" marL="1828800" algn="l">
              <a:lnSpc>
                <a:spcPct val="100000"/>
              </a:lnSpc>
              <a:spcBef>
                <a:spcPts val="600"/>
              </a:spcBef>
              <a:spcAft>
                <a:spcPts val="0"/>
              </a:spcAft>
              <a:buSzPts val="1260"/>
              <a:buChar char="?"/>
              <a:defRPr/>
            </a:lvl4pPr>
            <a:lvl5pPr indent="-308610" lvl="4" marL="2286000" algn="l">
              <a:lnSpc>
                <a:spcPct val="100000"/>
              </a:lnSpc>
              <a:spcBef>
                <a:spcPts val="600"/>
              </a:spcBef>
              <a:spcAft>
                <a:spcPts val="0"/>
              </a:spcAft>
              <a:buSzPts val="1260"/>
              <a:buChar char="◈"/>
              <a:defRPr/>
            </a:lvl5pPr>
            <a:lvl6pPr indent="-308610" lvl="5" marL="2743200" algn="l">
              <a:lnSpc>
                <a:spcPct val="100000"/>
              </a:lnSpc>
              <a:spcBef>
                <a:spcPts val="600"/>
              </a:spcBef>
              <a:spcAft>
                <a:spcPts val="0"/>
              </a:spcAft>
              <a:buSzPts val="1260"/>
              <a:buChar char="◈"/>
              <a:defRPr/>
            </a:lvl6pPr>
            <a:lvl7pPr indent="-308610" lvl="6" marL="3200400" algn="l">
              <a:lnSpc>
                <a:spcPct val="100000"/>
              </a:lnSpc>
              <a:spcBef>
                <a:spcPts val="600"/>
              </a:spcBef>
              <a:spcAft>
                <a:spcPts val="0"/>
              </a:spcAft>
              <a:buSzPts val="1260"/>
              <a:buChar char="◈"/>
              <a:defRPr/>
            </a:lvl7pPr>
            <a:lvl8pPr indent="-308609" lvl="7" marL="3657600" algn="l">
              <a:lnSpc>
                <a:spcPct val="100000"/>
              </a:lnSpc>
              <a:spcBef>
                <a:spcPts val="600"/>
              </a:spcBef>
              <a:spcAft>
                <a:spcPts val="0"/>
              </a:spcAft>
              <a:buSzPts val="1260"/>
              <a:buChar char="◈"/>
              <a:defRPr/>
            </a:lvl8pPr>
            <a:lvl9pPr indent="-308609" lvl="8" marL="4114800" algn="l">
              <a:lnSpc>
                <a:spcPct val="100000"/>
              </a:lnSpc>
              <a:spcBef>
                <a:spcPts val="600"/>
              </a:spcBef>
              <a:spcAft>
                <a:spcPts val="600"/>
              </a:spcAft>
              <a:buSzPts val="1260"/>
              <a:buChar char="◈"/>
              <a:defRPr/>
            </a:lvl9pPr>
          </a:lstStyle>
          <a:p/>
        </p:txBody>
      </p:sp>
      <p:sp>
        <p:nvSpPr>
          <p:cNvPr id="138" name="Google Shape;138;p21"/>
          <p:cNvSpPr txBox="1"/>
          <p:nvPr>
            <p:ph idx="2" type="body"/>
          </p:nvPr>
        </p:nvSpPr>
        <p:spPr>
          <a:xfrm>
            <a:off x="913795" y="2431518"/>
            <a:ext cx="3706889" cy="3359681"/>
          </a:xfrm>
          <a:prstGeom prst="rect">
            <a:avLst/>
          </a:prstGeom>
          <a:noFill/>
          <a:ln>
            <a:noFill/>
          </a:ln>
          <a:effectLst>
            <a:outerShdw blurRad="25400">
              <a:srgbClr val="000000">
                <a:alpha val="44313"/>
              </a:srgbClr>
            </a:outerShdw>
          </a:effectLst>
        </p:spPr>
        <p:txBody>
          <a:bodyPr anchorCtr="0" anchor="t" bIns="45700" lIns="91425" spcFirstLastPara="1" rIns="91425" wrap="square" tIns="45700">
            <a:normAutofit/>
          </a:bodyPr>
          <a:lstStyle>
            <a:lvl1pPr indent="-228600" lvl="0" marL="457200" algn="ctr">
              <a:lnSpc>
                <a:spcPct val="100000"/>
              </a:lnSpc>
              <a:spcBef>
                <a:spcPts val="320"/>
              </a:spcBef>
              <a:spcAft>
                <a:spcPts val="0"/>
              </a:spcAft>
              <a:buSzPts val="1120"/>
              <a:buNone/>
              <a:defRPr sz="1600"/>
            </a:lvl1pPr>
            <a:lvl2pPr indent="-228600" lvl="1" marL="914400" algn="l">
              <a:lnSpc>
                <a:spcPct val="100000"/>
              </a:lnSpc>
              <a:spcBef>
                <a:spcPts val="600"/>
              </a:spcBef>
              <a:spcAft>
                <a:spcPts val="0"/>
              </a:spcAft>
              <a:buSzPts val="840"/>
              <a:buNone/>
              <a:defRPr sz="1200"/>
            </a:lvl2pPr>
            <a:lvl3pPr indent="-228600" lvl="2" marL="1371600" algn="l">
              <a:lnSpc>
                <a:spcPct val="100000"/>
              </a:lnSpc>
              <a:spcBef>
                <a:spcPts val="600"/>
              </a:spcBef>
              <a:spcAft>
                <a:spcPts val="0"/>
              </a:spcAft>
              <a:buSzPts val="700"/>
              <a:buNone/>
              <a:defRPr sz="1000"/>
            </a:lvl3pPr>
            <a:lvl4pPr indent="-228600" lvl="3" marL="1828800" algn="l">
              <a:lnSpc>
                <a:spcPct val="100000"/>
              </a:lnSpc>
              <a:spcBef>
                <a:spcPts val="600"/>
              </a:spcBef>
              <a:spcAft>
                <a:spcPts val="0"/>
              </a:spcAft>
              <a:buSzPts val="630"/>
              <a:buNone/>
              <a:defRPr sz="900"/>
            </a:lvl4pPr>
            <a:lvl5pPr indent="-228600" lvl="4" marL="2286000" algn="l">
              <a:lnSpc>
                <a:spcPct val="100000"/>
              </a:lnSpc>
              <a:spcBef>
                <a:spcPts val="600"/>
              </a:spcBef>
              <a:spcAft>
                <a:spcPts val="0"/>
              </a:spcAft>
              <a:buSzPts val="630"/>
              <a:buNone/>
              <a:defRPr sz="900"/>
            </a:lvl5pPr>
            <a:lvl6pPr indent="-228600" lvl="5" marL="2743200" algn="l">
              <a:lnSpc>
                <a:spcPct val="100000"/>
              </a:lnSpc>
              <a:spcBef>
                <a:spcPts val="600"/>
              </a:spcBef>
              <a:spcAft>
                <a:spcPts val="0"/>
              </a:spcAft>
              <a:buSzPts val="630"/>
              <a:buNone/>
              <a:defRPr sz="900"/>
            </a:lvl6pPr>
            <a:lvl7pPr indent="-228600" lvl="6" marL="3200400" algn="l">
              <a:lnSpc>
                <a:spcPct val="100000"/>
              </a:lnSpc>
              <a:spcBef>
                <a:spcPts val="600"/>
              </a:spcBef>
              <a:spcAft>
                <a:spcPts val="0"/>
              </a:spcAft>
              <a:buSzPts val="630"/>
              <a:buNone/>
              <a:defRPr sz="900"/>
            </a:lvl7pPr>
            <a:lvl8pPr indent="-228600" lvl="7" marL="3657600" algn="l">
              <a:lnSpc>
                <a:spcPct val="100000"/>
              </a:lnSpc>
              <a:spcBef>
                <a:spcPts val="600"/>
              </a:spcBef>
              <a:spcAft>
                <a:spcPts val="0"/>
              </a:spcAft>
              <a:buSzPts val="630"/>
              <a:buNone/>
              <a:defRPr sz="900"/>
            </a:lvl8pPr>
            <a:lvl9pPr indent="-228600" lvl="8" marL="4114800" algn="l">
              <a:lnSpc>
                <a:spcPct val="100000"/>
              </a:lnSpc>
              <a:spcBef>
                <a:spcPts val="600"/>
              </a:spcBef>
              <a:spcAft>
                <a:spcPts val="600"/>
              </a:spcAft>
              <a:buSzPts val="630"/>
              <a:buNone/>
              <a:defRPr sz="900"/>
            </a:lvl9pPr>
          </a:lstStyle>
          <a:p/>
        </p:txBody>
      </p:sp>
      <p:sp>
        <p:nvSpPr>
          <p:cNvPr id="139" name="Google Shape;139;p21"/>
          <p:cNvSpPr txBox="1"/>
          <p:nvPr>
            <p:ph idx="10" type="dt"/>
          </p:nvPr>
        </p:nvSpPr>
        <p:spPr>
          <a:xfrm>
            <a:off x="7678736" y="5883275"/>
            <a:ext cx="27432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0" name="Google Shape;140;p21"/>
          <p:cNvSpPr txBox="1"/>
          <p:nvPr>
            <p:ph idx="11" type="ftr"/>
          </p:nvPr>
        </p:nvSpPr>
        <p:spPr>
          <a:xfrm>
            <a:off x="913795" y="5883275"/>
            <a:ext cx="6672865"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1" name="Google Shape;141;p21"/>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章節標題" type="secHead">
  <p:cSld name="SECTION_HEADER">
    <p:spTree>
      <p:nvGrpSpPr>
        <p:cNvPr id="21" name="Shape 21"/>
        <p:cNvGrpSpPr/>
        <p:nvPr/>
      </p:nvGrpSpPr>
      <p:grpSpPr>
        <a:xfrm>
          <a:off x="0" y="0"/>
          <a:ext cx="0" cy="0"/>
          <a:chOff x="0" y="0"/>
          <a:chExt cx="0" cy="0"/>
        </a:xfrm>
      </p:grpSpPr>
      <p:sp>
        <p:nvSpPr>
          <p:cNvPr id="22" name="Google Shape;22;p3"/>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3"/>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4" name="Google Shape;24;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含輔助字幕的圖片" type="picTx">
  <p:cSld name="PICTURE_WITH_CAPTION_TEXT">
    <p:spTree>
      <p:nvGrpSpPr>
        <p:cNvPr id="142" name="Shape 142"/>
        <p:cNvGrpSpPr/>
        <p:nvPr/>
      </p:nvGrpSpPr>
      <p:grpSpPr>
        <a:xfrm>
          <a:off x="0" y="0"/>
          <a:ext cx="0" cy="0"/>
          <a:chOff x="0" y="0"/>
          <a:chExt cx="0" cy="0"/>
        </a:xfrm>
      </p:grpSpPr>
      <p:pic>
        <p:nvPicPr>
          <p:cNvPr descr="Slate-V2-HD-vertPhotoInset.png" id="143" name="Google Shape;143;p22"/>
          <p:cNvPicPr preferRelativeResize="0"/>
          <p:nvPr/>
        </p:nvPicPr>
        <p:blipFill rotWithShape="1">
          <a:blip r:embed="rId2">
            <a:alphaModFix/>
          </a:blip>
          <a:srcRect b="0" l="0" r="0" t="0"/>
          <a:stretch/>
        </p:blipFill>
        <p:spPr>
          <a:xfrm>
            <a:off x="7293665" y="609600"/>
            <a:ext cx="3584166" cy="5204832"/>
          </a:xfrm>
          <a:prstGeom prst="rect">
            <a:avLst/>
          </a:prstGeom>
          <a:noFill/>
          <a:ln>
            <a:noFill/>
          </a:ln>
        </p:spPr>
      </p:pic>
      <p:sp>
        <p:nvSpPr>
          <p:cNvPr id="144" name="Google Shape;144;p22"/>
          <p:cNvSpPr txBox="1"/>
          <p:nvPr>
            <p:ph type="title"/>
          </p:nvPr>
        </p:nvSpPr>
        <p:spPr>
          <a:xfrm>
            <a:off x="913795" y="609923"/>
            <a:ext cx="5934949" cy="1829338"/>
          </a:xfrm>
          <a:prstGeom prst="rect">
            <a:avLst/>
          </a:prstGeom>
          <a:noFill/>
          <a:ln>
            <a:noFill/>
          </a:ln>
          <a:effectLst>
            <a:outerShdw blurRad="25400">
              <a:srgbClr val="000000">
                <a:alpha val="44313"/>
              </a:srgbClr>
            </a:outerShdw>
          </a:effectLst>
        </p:spPr>
        <p:txBody>
          <a:bodyPr anchorCtr="0" anchor="b" bIns="45700" lIns="91425" spcFirstLastPara="1" rIns="91425" wrap="square" tIns="45700">
            <a:noAutofit/>
          </a:bodyPr>
          <a:lstStyle>
            <a:lvl1pPr lvl="0" algn="ctr">
              <a:lnSpc>
                <a:spcPct val="100000"/>
              </a:lnSpc>
              <a:spcBef>
                <a:spcPts val="0"/>
              </a:spcBef>
              <a:spcAft>
                <a:spcPts val="0"/>
              </a:spcAft>
              <a:buClr>
                <a:schemeClr val="lt2"/>
              </a:buClr>
              <a:buSzPts val="3200"/>
              <a:buFont typeface="Lustria"/>
              <a:buNone/>
              <a:defRPr b="0"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5" name="Google Shape;145;p22"/>
          <p:cNvSpPr/>
          <p:nvPr>
            <p:ph idx="2" type="pic"/>
          </p:nvPr>
        </p:nvSpPr>
        <p:spPr>
          <a:xfrm>
            <a:off x="7442551" y="763702"/>
            <a:ext cx="3275751" cy="4912822"/>
          </a:xfrm>
          <a:prstGeom prst="rect">
            <a:avLst/>
          </a:prstGeom>
          <a:noFill/>
          <a:ln>
            <a:noFill/>
          </a:ln>
          <a:effectLst>
            <a:outerShdw blurRad="38100" dir="4440000" dist="25400">
              <a:srgbClr val="000000">
                <a:alpha val="34117"/>
              </a:srgbClr>
            </a:outerShdw>
          </a:effectLst>
        </p:spPr>
      </p:sp>
      <p:sp>
        <p:nvSpPr>
          <p:cNvPr id="146" name="Google Shape;146;p22"/>
          <p:cNvSpPr txBox="1"/>
          <p:nvPr>
            <p:ph idx="1" type="body"/>
          </p:nvPr>
        </p:nvSpPr>
        <p:spPr>
          <a:xfrm>
            <a:off x="913795" y="2439261"/>
            <a:ext cx="5934949" cy="3376134"/>
          </a:xfrm>
          <a:prstGeom prst="rect">
            <a:avLst/>
          </a:prstGeom>
          <a:noFill/>
          <a:ln>
            <a:noFill/>
          </a:ln>
          <a:effectLst>
            <a:outerShdw blurRad="25400">
              <a:srgbClr val="000000">
                <a:alpha val="44313"/>
              </a:srgbClr>
            </a:outerShdw>
          </a:effectLst>
        </p:spPr>
        <p:txBody>
          <a:bodyPr anchorCtr="0" anchor="t" bIns="45700" lIns="91425" spcFirstLastPara="1" rIns="91425" wrap="square" tIns="45700">
            <a:normAutofit/>
          </a:bodyPr>
          <a:lstStyle>
            <a:lvl1pPr indent="-228600" lvl="0" marL="457200" algn="ctr">
              <a:lnSpc>
                <a:spcPct val="100000"/>
              </a:lnSpc>
              <a:spcBef>
                <a:spcPts val="320"/>
              </a:spcBef>
              <a:spcAft>
                <a:spcPts val="0"/>
              </a:spcAft>
              <a:buSzPts val="1120"/>
              <a:buNone/>
              <a:defRPr sz="1600"/>
            </a:lvl1pPr>
            <a:lvl2pPr indent="-228600" lvl="1" marL="914400" algn="l">
              <a:lnSpc>
                <a:spcPct val="100000"/>
              </a:lnSpc>
              <a:spcBef>
                <a:spcPts val="600"/>
              </a:spcBef>
              <a:spcAft>
                <a:spcPts val="0"/>
              </a:spcAft>
              <a:buSzPts val="840"/>
              <a:buNone/>
              <a:defRPr sz="1200"/>
            </a:lvl2pPr>
            <a:lvl3pPr indent="-228600" lvl="2" marL="1371600" algn="l">
              <a:lnSpc>
                <a:spcPct val="100000"/>
              </a:lnSpc>
              <a:spcBef>
                <a:spcPts val="600"/>
              </a:spcBef>
              <a:spcAft>
                <a:spcPts val="0"/>
              </a:spcAft>
              <a:buSzPts val="700"/>
              <a:buNone/>
              <a:defRPr sz="1000"/>
            </a:lvl3pPr>
            <a:lvl4pPr indent="-228600" lvl="3" marL="1828800" algn="l">
              <a:lnSpc>
                <a:spcPct val="100000"/>
              </a:lnSpc>
              <a:spcBef>
                <a:spcPts val="600"/>
              </a:spcBef>
              <a:spcAft>
                <a:spcPts val="0"/>
              </a:spcAft>
              <a:buSzPts val="630"/>
              <a:buNone/>
              <a:defRPr sz="900"/>
            </a:lvl4pPr>
            <a:lvl5pPr indent="-228600" lvl="4" marL="2286000" algn="l">
              <a:lnSpc>
                <a:spcPct val="100000"/>
              </a:lnSpc>
              <a:spcBef>
                <a:spcPts val="600"/>
              </a:spcBef>
              <a:spcAft>
                <a:spcPts val="0"/>
              </a:spcAft>
              <a:buSzPts val="630"/>
              <a:buNone/>
              <a:defRPr sz="900"/>
            </a:lvl5pPr>
            <a:lvl6pPr indent="-228600" lvl="5" marL="2743200" algn="l">
              <a:lnSpc>
                <a:spcPct val="100000"/>
              </a:lnSpc>
              <a:spcBef>
                <a:spcPts val="600"/>
              </a:spcBef>
              <a:spcAft>
                <a:spcPts val="0"/>
              </a:spcAft>
              <a:buSzPts val="630"/>
              <a:buNone/>
              <a:defRPr sz="900"/>
            </a:lvl6pPr>
            <a:lvl7pPr indent="-228600" lvl="6" marL="3200400" algn="l">
              <a:lnSpc>
                <a:spcPct val="100000"/>
              </a:lnSpc>
              <a:spcBef>
                <a:spcPts val="600"/>
              </a:spcBef>
              <a:spcAft>
                <a:spcPts val="0"/>
              </a:spcAft>
              <a:buSzPts val="630"/>
              <a:buNone/>
              <a:defRPr sz="900"/>
            </a:lvl7pPr>
            <a:lvl8pPr indent="-228600" lvl="7" marL="3657600" algn="l">
              <a:lnSpc>
                <a:spcPct val="100000"/>
              </a:lnSpc>
              <a:spcBef>
                <a:spcPts val="600"/>
              </a:spcBef>
              <a:spcAft>
                <a:spcPts val="0"/>
              </a:spcAft>
              <a:buSzPts val="630"/>
              <a:buNone/>
              <a:defRPr sz="900"/>
            </a:lvl8pPr>
            <a:lvl9pPr indent="-228600" lvl="8" marL="4114800" algn="l">
              <a:lnSpc>
                <a:spcPct val="100000"/>
              </a:lnSpc>
              <a:spcBef>
                <a:spcPts val="600"/>
              </a:spcBef>
              <a:spcAft>
                <a:spcPts val="600"/>
              </a:spcAft>
              <a:buSzPts val="630"/>
              <a:buNone/>
              <a:defRPr sz="900"/>
            </a:lvl9pPr>
          </a:lstStyle>
          <a:p/>
        </p:txBody>
      </p:sp>
      <p:sp>
        <p:nvSpPr>
          <p:cNvPr id="147" name="Google Shape;147;p22"/>
          <p:cNvSpPr txBox="1"/>
          <p:nvPr>
            <p:ph idx="10" type="dt"/>
          </p:nvPr>
        </p:nvSpPr>
        <p:spPr>
          <a:xfrm>
            <a:off x="7678736" y="5883275"/>
            <a:ext cx="27432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8" name="Google Shape;148;p22"/>
          <p:cNvSpPr txBox="1"/>
          <p:nvPr>
            <p:ph idx="11" type="ftr"/>
          </p:nvPr>
        </p:nvSpPr>
        <p:spPr>
          <a:xfrm>
            <a:off x="913795" y="5883275"/>
            <a:ext cx="6672865"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9" name="Google Shape;149;p22"/>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全景圖片 (含輔助字幕)">
  <p:cSld name="全景圖片 (含輔助字幕)">
    <p:spTree>
      <p:nvGrpSpPr>
        <p:cNvPr id="150" name="Shape 150"/>
        <p:cNvGrpSpPr/>
        <p:nvPr/>
      </p:nvGrpSpPr>
      <p:grpSpPr>
        <a:xfrm>
          <a:off x="0" y="0"/>
          <a:ext cx="0" cy="0"/>
          <a:chOff x="0" y="0"/>
          <a:chExt cx="0" cy="0"/>
        </a:xfrm>
      </p:grpSpPr>
      <p:pic>
        <p:nvPicPr>
          <p:cNvPr descr="Slate-V2-HD-panoPhotoInset.png" id="151" name="Google Shape;151;p23"/>
          <p:cNvPicPr preferRelativeResize="0"/>
          <p:nvPr/>
        </p:nvPicPr>
        <p:blipFill rotWithShape="1">
          <a:blip r:embed="rId2">
            <a:alphaModFix/>
          </a:blip>
          <a:srcRect b="0" l="0" r="0" t="0"/>
          <a:stretch/>
        </p:blipFill>
        <p:spPr>
          <a:xfrm>
            <a:off x="1013883" y="547807"/>
            <a:ext cx="10141799" cy="3816806"/>
          </a:xfrm>
          <a:prstGeom prst="rect">
            <a:avLst/>
          </a:prstGeom>
          <a:noFill/>
          <a:ln>
            <a:noFill/>
          </a:ln>
        </p:spPr>
      </p:pic>
      <p:sp>
        <p:nvSpPr>
          <p:cNvPr id="152" name="Google Shape;152;p23"/>
          <p:cNvSpPr txBox="1"/>
          <p:nvPr>
            <p:ph type="title"/>
          </p:nvPr>
        </p:nvSpPr>
        <p:spPr>
          <a:xfrm>
            <a:off x="913806" y="4565255"/>
            <a:ext cx="10355326" cy="543472"/>
          </a:xfrm>
          <a:prstGeom prst="rect">
            <a:avLst/>
          </a:prstGeom>
          <a:noFill/>
          <a:ln>
            <a:noFill/>
          </a:ln>
          <a:effectLst>
            <a:outerShdw blurRad="25400">
              <a:srgbClr val="000000">
                <a:alpha val="44313"/>
              </a:srgbClr>
            </a:outerShdw>
          </a:effectLst>
        </p:spPr>
        <p:txBody>
          <a:bodyPr anchorCtr="0" anchor="b" bIns="45700" lIns="91425" spcFirstLastPara="1" rIns="91425" wrap="square" tIns="45700">
            <a:normAutofit/>
          </a:bodyPr>
          <a:lstStyle>
            <a:lvl1pPr lvl="0" algn="ctr">
              <a:lnSpc>
                <a:spcPct val="100000"/>
              </a:lnSpc>
              <a:spcBef>
                <a:spcPts val="0"/>
              </a:spcBef>
              <a:spcAft>
                <a:spcPts val="0"/>
              </a:spcAft>
              <a:buClr>
                <a:schemeClr val="lt2"/>
              </a:buClr>
              <a:buSzPts val="2800"/>
              <a:buFont typeface="Lustria"/>
              <a:buNone/>
              <a:defRPr sz="2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3" name="Google Shape;153;p23"/>
          <p:cNvSpPr/>
          <p:nvPr>
            <p:ph idx="2" type="pic"/>
          </p:nvPr>
        </p:nvSpPr>
        <p:spPr>
          <a:xfrm>
            <a:off x="1169349" y="695009"/>
            <a:ext cx="9845346" cy="3525671"/>
          </a:xfrm>
          <a:prstGeom prst="rect">
            <a:avLst/>
          </a:prstGeom>
          <a:noFill/>
          <a:ln>
            <a:noFill/>
          </a:ln>
          <a:effectLst>
            <a:outerShdw blurRad="38100" dir="4440000" dist="25400">
              <a:srgbClr val="000000">
                <a:alpha val="34117"/>
              </a:srgbClr>
            </a:outerShdw>
          </a:effectLst>
        </p:spPr>
      </p:sp>
      <p:sp>
        <p:nvSpPr>
          <p:cNvPr id="154" name="Google Shape;154;p23"/>
          <p:cNvSpPr txBox="1"/>
          <p:nvPr>
            <p:ph idx="1" type="body"/>
          </p:nvPr>
        </p:nvSpPr>
        <p:spPr>
          <a:xfrm>
            <a:off x="913795" y="5108728"/>
            <a:ext cx="10353762" cy="682472"/>
          </a:xfrm>
          <a:prstGeom prst="rect">
            <a:avLst/>
          </a:prstGeom>
          <a:noFill/>
          <a:ln>
            <a:noFill/>
          </a:ln>
          <a:effectLst>
            <a:outerShdw blurRad="25400">
              <a:srgbClr val="000000">
                <a:alpha val="44313"/>
              </a:srgbClr>
            </a:outerShdw>
          </a:effectLst>
        </p:spPr>
        <p:txBody>
          <a:bodyPr anchorCtr="0" anchor="t" bIns="45700" lIns="91425" spcFirstLastPara="1" rIns="91425" wrap="square" tIns="45700">
            <a:normAutofit/>
          </a:bodyPr>
          <a:lstStyle>
            <a:lvl1pPr indent="-228600" lvl="0" marL="457200" algn="ctr">
              <a:lnSpc>
                <a:spcPct val="100000"/>
              </a:lnSpc>
              <a:spcBef>
                <a:spcPts val="320"/>
              </a:spcBef>
              <a:spcAft>
                <a:spcPts val="0"/>
              </a:spcAft>
              <a:buSzPts val="1120"/>
              <a:buNone/>
              <a:defRPr sz="1600"/>
            </a:lvl1pPr>
            <a:lvl2pPr indent="-228600" lvl="1" marL="914400" algn="l">
              <a:lnSpc>
                <a:spcPct val="100000"/>
              </a:lnSpc>
              <a:spcBef>
                <a:spcPts val="600"/>
              </a:spcBef>
              <a:spcAft>
                <a:spcPts val="0"/>
              </a:spcAft>
              <a:buSzPts val="980"/>
              <a:buNone/>
              <a:defRPr sz="1400"/>
            </a:lvl2pPr>
            <a:lvl3pPr indent="-228600" lvl="2" marL="1371600" algn="l">
              <a:lnSpc>
                <a:spcPct val="100000"/>
              </a:lnSpc>
              <a:spcBef>
                <a:spcPts val="600"/>
              </a:spcBef>
              <a:spcAft>
                <a:spcPts val="0"/>
              </a:spcAft>
              <a:buSzPts val="840"/>
              <a:buNone/>
              <a:defRPr sz="1200"/>
            </a:lvl3pPr>
            <a:lvl4pPr indent="-228600" lvl="3" marL="1828800" algn="l">
              <a:lnSpc>
                <a:spcPct val="100000"/>
              </a:lnSpc>
              <a:spcBef>
                <a:spcPts val="600"/>
              </a:spcBef>
              <a:spcAft>
                <a:spcPts val="0"/>
              </a:spcAft>
              <a:buSzPts val="700"/>
              <a:buNone/>
              <a:defRPr sz="1000"/>
            </a:lvl4pPr>
            <a:lvl5pPr indent="-228600" lvl="4" marL="2286000" algn="l">
              <a:lnSpc>
                <a:spcPct val="100000"/>
              </a:lnSpc>
              <a:spcBef>
                <a:spcPts val="600"/>
              </a:spcBef>
              <a:spcAft>
                <a:spcPts val="0"/>
              </a:spcAft>
              <a:buSzPts val="700"/>
              <a:buNone/>
              <a:defRPr sz="1000"/>
            </a:lvl5pPr>
            <a:lvl6pPr indent="-228600" lvl="5" marL="2743200" algn="l">
              <a:lnSpc>
                <a:spcPct val="100000"/>
              </a:lnSpc>
              <a:spcBef>
                <a:spcPts val="600"/>
              </a:spcBef>
              <a:spcAft>
                <a:spcPts val="0"/>
              </a:spcAft>
              <a:buSzPts val="700"/>
              <a:buNone/>
              <a:defRPr sz="1000"/>
            </a:lvl6pPr>
            <a:lvl7pPr indent="-228600" lvl="6" marL="3200400" algn="l">
              <a:lnSpc>
                <a:spcPct val="100000"/>
              </a:lnSpc>
              <a:spcBef>
                <a:spcPts val="600"/>
              </a:spcBef>
              <a:spcAft>
                <a:spcPts val="0"/>
              </a:spcAft>
              <a:buSzPts val="700"/>
              <a:buNone/>
              <a:defRPr sz="1000"/>
            </a:lvl7pPr>
            <a:lvl8pPr indent="-228600" lvl="7" marL="3657600" algn="l">
              <a:lnSpc>
                <a:spcPct val="100000"/>
              </a:lnSpc>
              <a:spcBef>
                <a:spcPts val="600"/>
              </a:spcBef>
              <a:spcAft>
                <a:spcPts val="0"/>
              </a:spcAft>
              <a:buSzPts val="700"/>
              <a:buNone/>
              <a:defRPr sz="1000"/>
            </a:lvl8pPr>
            <a:lvl9pPr indent="-228600" lvl="8" marL="4114800" algn="l">
              <a:lnSpc>
                <a:spcPct val="100000"/>
              </a:lnSpc>
              <a:spcBef>
                <a:spcPts val="600"/>
              </a:spcBef>
              <a:spcAft>
                <a:spcPts val="600"/>
              </a:spcAft>
              <a:buSzPts val="700"/>
              <a:buNone/>
              <a:defRPr sz="1000"/>
            </a:lvl9pPr>
          </a:lstStyle>
          <a:p/>
        </p:txBody>
      </p:sp>
      <p:sp>
        <p:nvSpPr>
          <p:cNvPr id="155" name="Google Shape;155;p23"/>
          <p:cNvSpPr txBox="1"/>
          <p:nvPr>
            <p:ph idx="10" type="dt"/>
          </p:nvPr>
        </p:nvSpPr>
        <p:spPr>
          <a:xfrm>
            <a:off x="7678736" y="5883275"/>
            <a:ext cx="27432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6" name="Google Shape;156;p23"/>
          <p:cNvSpPr txBox="1"/>
          <p:nvPr>
            <p:ph idx="11" type="ftr"/>
          </p:nvPr>
        </p:nvSpPr>
        <p:spPr>
          <a:xfrm>
            <a:off x="913795" y="5883275"/>
            <a:ext cx="6672865"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7" name="Google Shape;157;p23"/>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標題與輔助字幕">
  <p:cSld name="標題與輔助字幕">
    <p:spTree>
      <p:nvGrpSpPr>
        <p:cNvPr id="158" name="Shape 158"/>
        <p:cNvGrpSpPr/>
        <p:nvPr/>
      </p:nvGrpSpPr>
      <p:grpSpPr>
        <a:xfrm>
          <a:off x="0" y="0"/>
          <a:ext cx="0" cy="0"/>
          <a:chOff x="0" y="0"/>
          <a:chExt cx="0" cy="0"/>
        </a:xfrm>
      </p:grpSpPr>
      <p:sp>
        <p:nvSpPr>
          <p:cNvPr id="159" name="Google Shape;159;p24"/>
          <p:cNvSpPr txBox="1"/>
          <p:nvPr>
            <p:ph type="title"/>
          </p:nvPr>
        </p:nvSpPr>
        <p:spPr>
          <a:xfrm>
            <a:off x="913795" y="608437"/>
            <a:ext cx="10353762" cy="3534344"/>
          </a:xfrm>
          <a:prstGeom prst="rect">
            <a:avLst/>
          </a:prstGeom>
          <a:noFill/>
          <a:ln>
            <a:noFill/>
          </a:ln>
          <a:effectLst>
            <a:outerShdw blurRad="25400">
              <a:srgbClr val="000000">
                <a:alpha val="44313"/>
              </a:srgbClr>
            </a:outerShdw>
          </a:effectLst>
        </p:spPr>
        <p:txBody>
          <a:bodyPr anchorCtr="0" anchor="ctr" bIns="45700" lIns="91425" spcFirstLastPara="1" rIns="91425" wrap="square" tIns="45700">
            <a:normAutofit/>
          </a:bodyPr>
          <a:lstStyle>
            <a:lvl1pPr lvl="0" algn="ctr">
              <a:lnSpc>
                <a:spcPct val="100000"/>
              </a:lnSpc>
              <a:spcBef>
                <a:spcPts val="0"/>
              </a:spcBef>
              <a:spcAft>
                <a:spcPts val="0"/>
              </a:spcAft>
              <a:buClr>
                <a:schemeClr val="lt2"/>
              </a:buClr>
              <a:buSzPts val="3200"/>
              <a:buFont typeface="Lustria"/>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0" name="Google Shape;160;p24"/>
          <p:cNvSpPr txBox="1"/>
          <p:nvPr>
            <p:ph idx="1" type="body"/>
          </p:nvPr>
        </p:nvSpPr>
        <p:spPr>
          <a:xfrm>
            <a:off x="913794" y="4295180"/>
            <a:ext cx="10353763" cy="1501826"/>
          </a:xfrm>
          <a:prstGeom prst="rect">
            <a:avLst/>
          </a:prstGeom>
          <a:noFill/>
          <a:ln>
            <a:noFill/>
          </a:ln>
          <a:effectLst>
            <a:outerShdw blurRad="25400">
              <a:srgbClr val="000000">
                <a:alpha val="44313"/>
              </a:srgbClr>
            </a:outerShdw>
          </a:effectLst>
        </p:spPr>
        <p:txBody>
          <a:bodyPr anchorCtr="0" anchor="ctr" bIns="45700" lIns="91425" spcFirstLastPara="1" rIns="91425" wrap="square" tIns="45700">
            <a:normAutofit/>
          </a:bodyPr>
          <a:lstStyle>
            <a:lvl1pPr indent="-228600" lvl="0" marL="457200" algn="ctr">
              <a:lnSpc>
                <a:spcPct val="100000"/>
              </a:lnSpc>
              <a:spcBef>
                <a:spcPts val="320"/>
              </a:spcBef>
              <a:spcAft>
                <a:spcPts val="0"/>
              </a:spcAft>
              <a:buSzPts val="1120"/>
              <a:buNone/>
              <a:defRPr sz="1600"/>
            </a:lvl1pPr>
            <a:lvl2pPr indent="-228600" lvl="1" marL="914400" algn="l">
              <a:lnSpc>
                <a:spcPct val="100000"/>
              </a:lnSpc>
              <a:spcBef>
                <a:spcPts val="600"/>
              </a:spcBef>
              <a:spcAft>
                <a:spcPts val="0"/>
              </a:spcAft>
              <a:buSzPts val="980"/>
              <a:buNone/>
              <a:defRPr sz="1400"/>
            </a:lvl2pPr>
            <a:lvl3pPr indent="-228600" lvl="2" marL="1371600" algn="l">
              <a:lnSpc>
                <a:spcPct val="100000"/>
              </a:lnSpc>
              <a:spcBef>
                <a:spcPts val="600"/>
              </a:spcBef>
              <a:spcAft>
                <a:spcPts val="0"/>
              </a:spcAft>
              <a:buSzPts val="840"/>
              <a:buNone/>
              <a:defRPr sz="1200"/>
            </a:lvl3pPr>
            <a:lvl4pPr indent="-228600" lvl="3" marL="1828800" algn="l">
              <a:lnSpc>
                <a:spcPct val="100000"/>
              </a:lnSpc>
              <a:spcBef>
                <a:spcPts val="600"/>
              </a:spcBef>
              <a:spcAft>
                <a:spcPts val="0"/>
              </a:spcAft>
              <a:buSzPts val="700"/>
              <a:buNone/>
              <a:defRPr sz="1000"/>
            </a:lvl4pPr>
            <a:lvl5pPr indent="-228600" lvl="4" marL="2286000" algn="l">
              <a:lnSpc>
                <a:spcPct val="100000"/>
              </a:lnSpc>
              <a:spcBef>
                <a:spcPts val="600"/>
              </a:spcBef>
              <a:spcAft>
                <a:spcPts val="0"/>
              </a:spcAft>
              <a:buSzPts val="700"/>
              <a:buNone/>
              <a:defRPr sz="1000"/>
            </a:lvl5pPr>
            <a:lvl6pPr indent="-228600" lvl="5" marL="2743200" algn="l">
              <a:lnSpc>
                <a:spcPct val="100000"/>
              </a:lnSpc>
              <a:spcBef>
                <a:spcPts val="600"/>
              </a:spcBef>
              <a:spcAft>
                <a:spcPts val="0"/>
              </a:spcAft>
              <a:buSzPts val="700"/>
              <a:buNone/>
              <a:defRPr sz="1000"/>
            </a:lvl6pPr>
            <a:lvl7pPr indent="-228600" lvl="6" marL="3200400" algn="l">
              <a:lnSpc>
                <a:spcPct val="100000"/>
              </a:lnSpc>
              <a:spcBef>
                <a:spcPts val="600"/>
              </a:spcBef>
              <a:spcAft>
                <a:spcPts val="0"/>
              </a:spcAft>
              <a:buSzPts val="700"/>
              <a:buNone/>
              <a:defRPr sz="1000"/>
            </a:lvl7pPr>
            <a:lvl8pPr indent="-228600" lvl="7" marL="3657600" algn="l">
              <a:lnSpc>
                <a:spcPct val="100000"/>
              </a:lnSpc>
              <a:spcBef>
                <a:spcPts val="600"/>
              </a:spcBef>
              <a:spcAft>
                <a:spcPts val="0"/>
              </a:spcAft>
              <a:buSzPts val="700"/>
              <a:buNone/>
              <a:defRPr sz="1000"/>
            </a:lvl8pPr>
            <a:lvl9pPr indent="-228600" lvl="8" marL="4114800" algn="l">
              <a:lnSpc>
                <a:spcPct val="100000"/>
              </a:lnSpc>
              <a:spcBef>
                <a:spcPts val="600"/>
              </a:spcBef>
              <a:spcAft>
                <a:spcPts val="600"/>
              </a:spcAft>
              <a:buSzPts val="700"/>
              <a:buNone/>
              <a:defRPr sz="1000"/>
            </a:lvl9pPr>
          </a:lstStyle>
          <a:p/>
        </p:txBody>
      </p:sp>
      <p:sp>
        <p:nvSpPr>
          <p:cNvPr id="161" name="Google Shape;161;p24"/>
          <p:cNvSpPr txBox="1"/>
          <p:nvPr>
            <p:ph idx="10" type="dt"/>
          </p:nvPr>
        </p:nvSpPr>
        <p:spPr>
          <a:xfrm>
            <a:off x="7678736" y="5883275"/>
            <a:ext cx="27432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2" name="Google Shape;162;p24"/>
          <p:cNvSpPr txBox="1"/>
          <p:nvPr>
            <p:ph idx="11" type="ftr"/>
          </p:nvPr>
        </p:nvSpPr>
        <p:spPr>
          <a:xfrm>
            <a:off x="913795" y="5883275"/>
            <a:ext cx="6672865"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3" name="Google Shape;163;p24"/>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引述 (含輔助字幕)">
  <p:cSld name="引述 (含輔助字幕)">
    <p:spTree>
      <p:nvGrpSpPr>
        <p:cNvPr id="164" name="Shape 164"/>
        <p:cNvGrpSpPr/>
        <p:nvPr/>
      </p:nvGrpSpPr>
      <p:grpSpPr>
        <a:xfrm>
          <a:off x="0" y="0"/>
          <a:ext cx="0" cy="0"/>
          <a:chOff x="0" y="0"/>
          <a:chExt cx="0" cy="0"/>
        </a:xfrm>
      </p:grpSpPr>
      <p:sp>
        <p:nvSpPr>
          <p:cNvPr id="165" name="Google Shape;165;p25"/>
          <p:cNvSpPr txBox="1"/>
          <p:nvPr>
            <p:ph type="title"/>
          </p:nvPr>
        </p:nvSpPr>
        <p:spPr>
          <a:xfrm>
            <a:off x="1446212" y="609600"/>
            <a:ext cx="9302752" cy="2992904"/>
          </a:xfrm>
          <a:prstGeom prst="rect">
            <a:avLst/>
          </a:prstGeom>
          <a:noFill/>
          <a:ln>
            <a:noFill/>
          </a:ln>
          <a:effectLst>
            <a:outerShdw blurRad="25400">
              <a:srgbClr val="000000">
                <a:alpha val="44313"/>
              </a:srgbClr>
            </a:outerShdw>
          </a:effectLst>
        </p:spPr>
        <p:txBody>
          <a:bodyPr anchorCtr="0" anchor="ctr" bIns="45700" lIns="91425" spcFirstLastPara="1" rIns="91425" wrap="square" tIns="45700">
            <a:normAutofit/>
          </a:bodyPr>
          <a:lstStyle>
            <a:lvl1pPr lvl="0" algn="ctr">
              <a:lnSpc>
                <a:spcPct val="100000"/>
              </a:lnSpc>
              <a:spcBef>
                <a:spcPts val="0"/>
              </a:spcBef>
              <a:spcAft>
                <a:spcPts val="0"/>
              </a:spcAft>
              <a:buClr>
                <a:schemeClr val="lt2"/>
              </a:buClr>
              <a:buSzPts val="3200"/>
              <a:buFont typeface="Lustria"/>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6" name="Google Shape;166;p25"/>
          <p:cNvSpPr txBox="1"/>
          <p:nvPr>
            <p:ph idx="1" type="body"/>
          </p:nvPr>
        </p:nvSpPr>
        <p:spPr>
          <a:xfrm>
            <a:off x="1720644" y="3610032"/>
            <a:ext cx="8752299" cy="532749"/>
          </a:xfrm>
          <a:prstGeom prst="rect">
            <a:avLst/>
          </a:prstGeom>
          <a:noFill/>
          <a:ln>
            <a:noFill/>
          </a:ln>
          <a:effectLst>
            <a:outerShdw blurRad="25400">
              <a:srgbClr val="000000">
                <a:alpha val="44313"/>
              </a:srgbClr>
            </a:outerShdw>
          </a:effectLst>
        </p:spPr>
        <p:txBody>
          <a:bodyPr anchorCtr="0" anchor="t" bIns="45700" lIns="91425" spcFirstLastPara="1" rIns="91425" wrap="square" tIns="45700">
            <a:normAutofit/>
          </a:bodyPr>
          <a:lstStyle>
            <a:lvl1pPr indent="-228600" lvl="0" marL="457200" algn="r">
              <a:lnSpc>
                <a:spcPct val="100000"/>
              </a:lnSpc>
              <a:spcBef>
                <a:spcPts val="280"/>
              </a:spcBef>
              <a:spcAft>
                <a:spcPts val="0"/>
              </a:spcAft>
              <a:buSzPts val="980"/>
              <a:buNone/>
              <a:defRPr sz="1400"/>
            </a:lvl1pPr>
            <a:lvl2pPr indent="-228600" lvl="1" marL="914400" algn="l">
              <a:lnSpc>
                <a:spcPct val="100000"/>
              </a:lnSpc>
              <a:spcBef>
                <a:spcPts val="600"/>
              </a:spcBef>
              <a:spcAft>
                <a:spcPts val="0"/>
              </a:spcAft>
              <a:buSzPts val="980"/>
              <a:buNone/>
              <a:defRPr sz="1400"/>
            </a:lvl2pPr>
            <a:lvl3pPr indent="-228600" lvl="2" marL="1371600" algn="l">
              <a:lnSpc>
                <a:spcPct val="100000"/>
              </a:lnSpc>
              <a:spcBef>
                <a:spcPts val="600"/>
              </a:spcBef>
              <a:spcAft>
                <a:spcPts val="0"/>
              </a:spcAft>
              <a:buSzPts val="840"/>
              <a:buNone/>
              <a:defRPr sz="1200"/>
            </a:lvl3pPr>
            <a:lvl4pPr indent="-228600" lvl="3" marL="1828800" algn="l">
              <a:lnSpc>
                <a:spcPct val="100000"/>
              </a:lnSpc>
              <a:spcBef>
                <a:spcPts val="600"/>
              </a:spcBef>
              <a:spcAft>
                <a:spcPts val="0"/>
              </a:spcAft>
              <a:buSzPts val="700"/>
              <a:buNone/>
              <a:defRPr sz="1000"/>
            </a:lvl4pPr>
            <a:lvl5pPr indent="-228600" lvl="4" marL="2286000" algn="l">
              <a:lnSpc>
                <a:spcPct val="100000"/>
              </a:lnSpc>
              <a:spcBef>
                <a:spcPts val="600"/>
              </a:spcBef>
              <a:spcAft>
                <a:spcPts val="0"/>
              </a:spcAft>
              <a:buSzPts val="700"/>
              <a:buNone/>
              <a:defRPr sz="1000"/>
            </a:lvl5pPr>
            <a:lvl6pPr indent="-228600" lvl="5" marL="2743200" algn="l">
              <a:lnSpc>
                <a:spcPct val="100000"/>
              </a:lnSpc>
              <a:spcBef>
                <a:spcPts val="600"/>
              </a:spcBef>
              <a:spcAft>
                <a:spcPts val="0"/>
              </a:spcAft>
              <a:buSzPts val="700"/>
              <a:buNone/>
              <a:defRPr sz="1000"/>
            </a:lvl6pPr>
            <a:lvl7pPr indent="-228600" lvl="6" marL="3200400" algn="l">
              <a:lnSpc>
                <a:spcPct val="100000"/>
              </a:lnSpc>
              <a:spcBef>
                <a:spcPts val="600"/>
              </a:spcBef>
              <a:spcAft>
                <a:spcPts val="0"/>
              </a:spcAft>
              <a:buSzPts val="700"/>
              <a:buNone/>
              <a:defRPr sz="1000"/>
            </a:lvl7pPr>
            <a:lvl8pPr indent="-228600" lvl="7" marL="3657600" algn="l">
              <a:lnSpc>
                <a:spcPct val="100000"/>
              </a:lnSpc>
              <a:spcBef>
                <a:spcPts val="600"/>
              </a:spcBef>
              <a:spcAft>
                <a:spcPts val="0"/>
              </a:spcAft>
              <a:buSzPts val="700"/>
              <a:buNone/>
              <a:defRPr sz="1000"/>
            </a:lvl8pPr>
            <a:lvl9pPr indent="-228600" lvl="8" marL="4114800" algn="l">
              <a:lnSpc>
                <a:spcPct val="100000"/>
              </a:lnSpc>
              <a:spcBef>
                <a:spcPts val="600"/>
              </a:spcBef>
              <a:spcAft>
                <a:spcPts val="600"/>
              </a:spcAft>
              <a:buSzPts val="700"/>
              <a:buNone/>
              <a:defRPr sz="1000"/>
            </a:lvl9pPr>
          </a:lstStyle>
          <a:p/>
        </p:txBody>
      </p:sp>
      <p:sp>
        <p:nvSpPr>
          <p:cNvPr id="167" name="Google Shape;167;p25"/>
          <p:cNvSpPr txBox="1"/>
          <p:nvPr>
            <p:ph idx="2" type="body"/>
          </p:nvPr>
        </p:nvSpPr>
        <p:spPr>
          <a:xfrm>
            <a:off x="913794" y="4304353"/>
            <a:ext cx="10353763" cy="1489496"/>
          </a:xfrm>
          <a:prstGeom prst="rect">
            <a:avLst/>
          </a:prstGeom>
          <a:noFill/>
          <a:ln>
            <a:noFill/>
          </a:ln>
          <a:effectLst>
            <a:outerShdw blurRad="25400">
              <a:srgbClr val="000000">
                <a:alpha val="44313"/>
              </a:srgbClr>
            </a:outerShdw>
          </a:effectLst>
        </p:spPr>
        <p:txBody>
          <a:bodyPr anchorCtr="0" anchor="ctr" bIns="45700" lIns="91425" spcFirstLastPara="1" rIns="91425" wrap="square" tIns="45700">
            <a:normAutofit/>
          </a:bodyPr>
          <a:lstStyle>
            <a:lvl1pPr indent="-228600" lvl="0" marL="457200" algn="ctr">
              <a:lnSpc>
                <a:spcPct val="100000"/>
              </a:lnSpc>
              <a:spcBef>
                <a:spcPts val="320"/>
              </a:spcBef>
              <a:spcAft>
                <a:spcPts val="0"/>
              </a:spcAft>
              <a:buSzPts val="1120"/>
              <a:buNone/>
              <a:defRPr sz="1600"/>
            </a:lvl1pPr>
            <a:lvl2pPr indent="-228600" lvl="1" marL="914400" algn="l">
              <a:lnSpc>
                <a:spcPct val="100000"/>
              </a:lnSpc>
              <a:spcBef>
                <a:spcPts val="600"/>
              </a:spcBef>
              <a:spcAft>
                <a:spcPts val="0"/>
              </a:spcAft>
              <a:buSzPts val="980"/>
              <a:buNone/>
              <a:defRPr sz="1400"/>
            </a:lvl2pPr>
            <a:lvl3pPr indent="-228600" lvl="2" marL="1371600" algn="l">
              <a:lnSpc>
                <a:spcPct val="100000"/>
              </a:lnSpc>
              <a:spcBef>
                <a:spcPts val="600"/>
              </a:spcBef>
              <a:spcAft>
                <a:spcPts val="0"/>
              </a:spcAft>
              <a:buSzPts val="840"/>
              <a:buNone/>
              <a:defRPr sz="1200"/>
            </a:lvl3pPr>
            <a:lvl4pPr indent="-228600" lvl="3" marL="1828800" algn="l">
              <a:lnSpc>
                <a:spcPct val="100000"/>
              </a:lnSpc>
              <a:spcBef>
                <a:spcPts val="600"/>
              </a:spcBef>
              <a:spcAft>
                <a:spcPts val="0"/>
              </a:spcAft>
              <a:buSzPts val="700"/>
              <a:buNone/>
              <a:defRPr sz="1000"/>
            </a:lvl4pPr>
            <a:lvl5pPr indent="-228600" lvl="4" marL="2286000" algn="l">
              <a:lnSpc>
                <a:spcPct val="100000"/>
              </a:lnSpc>
              <a:spcBef>
                <a:spcPts val="600"/>
              </a:spcBef>
              <a:spcAft>
                <a:spcPts val="0"/>
              </a:spcAft>
              <a:buSzPts val="700"/>
              <a:buNone/>
              <a:defRPr sz="1000"/>
            </a:lvl5pPr>
            <a:lvl6pPr indent="-228600" lvl="5" marL="2743200" algn="l">
              <a:lnSpc>
                <a:spcPct val="100000"/>
              </a:lnSpc>
              <a:spcBef>
                <a:spcPts val="600"/>
              </a:spcBef>
              <a:spcAft>
                <a:spcPts val="0"/>
              </a:spcAft>
              <a:buSzPts val="700"/>
              <a:buNone/>
              <a:defRPr sz="1000"/>
            </a:lvl6pPr>
            <a:lvl7pPr indent="-228600" lvl="6" marL="3200400" algn="l">
              <a:lnSpc>
                <a:spcPct val="100000"/>
              </a:lnSpc>
              <a:spcBef>
                <a:spcPts val="600"/>
              </a:spcBef>
              <a:spcAft>
                <a:spcPts val="0"/>
              </a:spcAft>
              <a:buSzPts val="700"/>
              <a:buNone/>
              <a:defRPr sz="1000"/>
            </a:lvl7pPr>
            <a:lvl8pPr indent="-228600" lvl="7" marL="3657600" algn="l">
              <a:lnSpc>
                <a:spcPct val="100000"/>
              </a:lnSpc>
              <a:spcBef>
                <a:spcPts val="600"/>
              </a:spcBef>
              <a:spcAft>
                <a:spcPts val="0"/>
              </a:spcAft>
              <a:buSzPts val="700"/>
              <a:buNone/>
              <a:defRPr sz="1000"/>
            </a:lvl8pPr>
            <a:lvl9pPr indent="-228600" lvl="8" marL="4114800" algn="l">
              <a:lnSpc>
                <a:spcPct val="100000"/>
              </a:lnSpc>
              <a:spcBef>
                <a:spcPts val="600"/>
              </a:spcBef>
              <a:spcAft>
                <a:spcPts val="600"/>
              </a:spcAft>
              <a:buSzPts val="700"/>
              <a:buNone/>
              <a:defRPr sz="1000"/>
            </a:lvl9pPr>
          </a:lstStyle>
          <a:p/>
        </p:txBody>
      </p:sp>
      <p:sp>
        <p:nvSpPr>
          <p:cNvPr id="168" name="Google Shape;168;p25"/>
          <p:cNvSpPr txBox="1"/>
          <p:nvPr>
            <p:ph idx="10" type="dt"/>
          </p:nvPr>
        </p:nvSpPr>
        <p:spPr>
          <a:xfrm>
            <a:off x="7678736" y="5883275"/>
            <a:ext cx="27432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9" name="Google Shape;169;p25"/>
          <p:cNvSpPr txBox="1"/>
          <p:nvPr>
            <p:ph idx="11" type="ftr"/>
          </p:nvPr>
        </p:nvSpPr>
        <p:spPr>
          <a:xfrm>
            <a:off x="913795" y="5883275"/>
            <a:ext cx="6672865"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0" name="Google Shape;170;p25"/>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9pPr>
          </a:lstStyle>
          <a:p>
            <a:pPr indent="0" lvl="0" marL="0" rtl="0" algn="r">
              <a:spcBef>
                <a:spcPts val="0"/>
              </a:spcBef>
              <a:spcAft>
                <a:spcPts val="0"/>
              </a:spcAft>
              <a:buNone/>
            </a:pPr>
            <a:fld id="{00000000-1234-1234-1234-123412341234}" type="slidenum">
              <a:rPr lang="zh-TW"/>
              <a:t>‹#›</a:t>
            </a:fld>
            <a:endParaRPr/>
          </a:p>
        </p:txBody>
      </p:sp>
      <p:sp>
        <p:nvSpPr>
          <p:cNvPr id="171" name="Google Shape;171;p25"/>
          <p:cNvSpPr txBox="1"/>
          <p:nvPr/>
        </p:nvSpPr>
        <p:spPr>
          <a:xfrm>
            <a:off x="990600" y="884796"/>
            <a:ext cx="609600" cy="584776"/>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lt1"/>
              </a:buClr>
              <a:buSzPts val="8000"/>
              <a:buFont typeface="Lustria"/>
              <a:buNone/>
            </a:pPr>
            <a:r>
              <a:rPr b="0" i="0" lang="zh-TW" sz="8000" u="none" cap="none" strike="noStrike">
                <a:solidFill>
                  <a:schemeClr val="lt1"/>
                </a:solidFill>
                <a:latin typeface="Lustria"/>
                <a:ea typeface="Lustria"/>
                <a:cs typeface="Lustria"/>
                <a:sym typeface="Lustria"/>
              </a:rPr>
              <a:t>“</a:t>
            </a:r>
            <a:endParaRPr b="0" i="0" sz="1400" u="none" cap="none" strike="noStrike">
              <a:solidFill>
                <a:srgbClr val="000000"/>
              </a:solidFill>
              <a:latin typeface="Arial"/>
              <a:ea typeface="Arial"/>
              <a:cs typeface="Arial"/>
              <a:sym typeface="Arial"/>
            </a:endParaRPr>
          </a:p>
        </p:txBody>
      </p:sp>
      <p:sp>
        <p:nvSpPr>
          <p:cNvPr id="172" name="Google Shape;172;p25"/>
          <p:cNvSpPr txBox="1"/>
          <p:nvPr/>
        </p:nvSpPr>
        <p:spPr>
          <a:xfrm>
            <a:off x="10504716" y="2928258"/>
            <a:ext cx="609600" cy="584776"/>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chemeClr val="lt1"/>
              </a:buClr>
              <a:buSzPts val="8000"/>
              <a:buFont typeface="Lustria"/>
              <a:buNone/>
            </a:pPr>
            <a:r>
              <a:rPr b="0" i="0" lang="zh-TW" sz="8000" u="none" cap="none" strike="noStrike">
                <a:solidFill>
                  <a:schemeClr val="lt1"/>
                </a:solidFill>
                <a:latin typeface="Lustria"/>
                <a:ea typeface="Lustria"/>
                <a:cs typeface="Lustria"/>
                <a:sym typeface="Lustria"/>
              </a:rPr>
              <a:t>”</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名片">
  <p:cSld name="名片">
    <p:spTree>
      <p:nvGrpSpPr>
        <p:cNvPr id="173" name="Shape 173"/>
        <p:cNvGrpSpPr/>
        <p:nvPr/>
      </p:nvGrpSpPr>
      <p:grpSpPr>
        <a:xfrm>
          <a:off x="0" y="0"/>
          <a:ext cx="0" cy="0"/>
          <a:chOff x="0" y="0"/>
          <a:chExt cx="0" cy="0"/>
        </a:xfrm>
      </p:grpSpPr>
      <p:sp>
        <p:nvSpPr>
          <p:cNvPr id="174" name="Google Shape;174;p26"/>
          <p:cNvSpPr txBox="1"/>
          <p:nvPr>
            <p:ph type="title"/>
          </p:nvPr>
        </p:nvSpPr>
        <p:spPr>
          <a:xfrm>
            <a:off x="913794" y="2126942"/>
            <a:ext cx="10353763" cy="2511835"/>
          </a:xfrm>
          <a:prstGeom prst="rect">
            <a:avLst/>
          </a:prstGeom>
          <a:noFill/>
          <a:ln>
            <a:noFill/>
          </a:ln>
          <a:effectLst>
            <a:outerShdw blurRad="25400">
              <a:srgbClr val="000000">
                <a:alpha val="44313"/>
              </a:srgbClr>
            </a:outerShdw>
          </a:effectLst>
        </p:spPr>
        <p:txBody>
          <a:bodyPr anchorCtr="0" anchor="b" bIns="45700" lIns="91425" spcFirstLastPara="1" rIns="91425" wrap="square" tIns="45700">
            <a:normAutofit/>
          </a:bodyPr>
          <a:lstStyle>
            <a:lvl1pPr lvl="0" algn="ctr">
              <a:lnSpc>
                <a:spcPct val="100000"/>
              </a:lnSpc>
              <a:spcBef>
                <a:spcPts val="0"/>
              </a:spcBef>
              <a:spcAft>
                <a:spcPts val="0"/>
              </a:spcAft>
              <a:buClr>
                <a:schemeClr val="lt2"/>
              </a:buClr>
              <a:buSzPts val="3200"/>
              <a:buFont typeface="Lustria"/>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5" name="Google Shape;175;p26"/>
          <p:cNvSpPr txBox="1"/>
          <p:nvPr>
            <p:ph idx="1" type="body"/>
          </p:nvPr>
        </p:nvSpPr>
        <p:spPr>
          <a:xfrm>
            <a:off x="913784" y="4650556"/>
            <a:ext cx="10352199" cy="1140644"/>
          </a:xfrm>
          <a:prstGeom prst="rect">
            <a:avLst/>
          </a:prstGeom>
          <a:noFill/>
          <a:ln>
            <a:noFill/>
          </a:ln>
          <a:effectLst>
            <a:outerShdw blurRad="25400">
              <a:srgbClr val="000000">
                <a:alpha val="44313"/>
              </a:srgbClr>
            </a:outerShdw>
          </a:effectLst>
        </p:spPr>
        <p:txBody>
          <a:bodyPr anchorCtr="0" anchor="t" bIns="45700" lIns="91425" spcFirstLastPara="1" rIns="91425" wrap="square" tIns="45700">
            <a:normAutofit/>
          </a:bodyPr>
          <a:lstStyle>
            <a:lvl1pPr indent="-228600" lvl="0" marL="457200" algn="ctr">
              <a:lnSpc>
                <a:spcPct val="100000"/>
              </a:lnSpc>
              <a:spcBef>
                <a:spcPts val="320"/>
              </a:spcBef>
              <a:spcAft>
                <a:spcPts val="0"/>
              </a:spcAft>
              <a:buSzPts val="1120"/>
              <a:buNone/>
              <a:defRPr sz="1600"/>
            </a:lvl1pPr>
            <a:lvl2pPr indent="-228600" lvl="1" marL="914400" algn="l">
              <a:lnSpc>
                <a:spcPct val="100000"/>
              </a:lnSpc>
              <a:spcBef>
                <a:spcPts val="600"/>
              </a:spcBef>
              <a:spcAft>
                <a:spcPts val="0"/>
              </a:spcAft>
              <a:buSzPts val="980"/>
              <a:buNone/>
              <a:defRPr sz="1400"/>
            </a:lvl2pPr>
            <a:lvl3pPr indent="-228600" lvl="2" marL="1371600" algn="l">
              <a:lnSpc>
                <a:spcPct val="100000"/>
              </a:lnSpc>
              <a:spcBef>
                <a:spcPts val="600"/>
              </a:spcBef>
              <a:spcAft>
                <a:spcPts val="0"/>
              </a:spcAft>
              <a:buSzPts val="840"/>
              <a:buNone/>
              <a:defRPr sz="1200"/>
            </a:lvl3pPr>
            <a:lvl4pPr indent="-228600" lvl="3" marL="1828800" algn="l">
              <a:lnSpc>
                <a:spcPct val="100000"/>
              </a:lnSpc>
              <a:spcBef>
                <a:spcPts val="600"/>
              </a:spcBef>
              <a:spcAft>
                <a:spcPts val="0"/>
              </a:spcAft>
              <a:buSzPts val="700"/>
              <a:buNone/>
              <a:defRPr sz="1000"/>
            </a:lvl4pPr>
            <a:lvl5pPr indent="-228600" lvl="4" marL="2286000" algn="l">
              <a:lnSpc>
                <a:spcPct val="100000"/>
              </a:lnSpc>
              <a:spcBef>
                <a:spcPts val="600"/>
              </a:spcBef>
              <a:spcAft>
                <a:spcPts val="0"/>
              </a:spcAft>
              <a:buSzPts val="700"/>
              <a:buNone/>
              <a:defRPr sz="1000"/>
            </a:lvl5pPr>
            <a:lvl6pPr indent="-228600" lvl="5" marL="2743200" algn="l">
              <a:lnSpc>
                <a:spcPct val="100000"/>
              </a:lnSpc>
              <a:spcBef>
                <a:spcPts val="600"/>
              </a:spcBef>
              <a:spcAft>
                <a:spcPts val="0"/>
              </a:spcAft>
              <a:buSzPts val="700"/>
              <a:buNone/>
              <a:defRPr sz="1000"/>
            </a:lvl6pPr>
            <a:lvl7pPr indent="-228600" lvl="6" marL="3200400" algn="l">
              <a:lnSpc>
                <a:spcPct val="100000"/>
              </a:lnSpc>
              <a:spcBef>
                <a:spcPts val="600"/>
              </a:spcBef>
              <a:spcAft>
                <a:spcPts val="0"/>
              </a:spcAft>
              <a:buSzPts val="700"/>
              <a:buNone/>
              <a:defRPr sz="1000"/>
            </a:lvl7pPr>
            <a:lvl8pPr indent="-228600" lvl="7" marL="3657600" algn="l">
              <a:lnSpc>
                <a:spcPct val="100000"/>
              </a:lnSpc>
              <a:spcBef>
                <a:spcPts val="600"/>
              </a:spcBef>
              <a:spcAft>
                <a:spcPts val="0"/>
              </a:spcAft>
              <a:buSzPts val="700"/>
              <a:buNone/>
              <a:defRPr sz="1000"/>
            </a:lvl8pPr>
            <a:lvl9pPr indent="-228600" lvl="8" marL="4114800" algn="l">
              <a:lnSpc>
                <a:spcPct val="100000"/>
              </a:lnSpc>
              <a:spcBef>
                <a:spcPts val="600"/>
              </a:spcBef>
              <a:spcAft>
                <a:spcPts val="600"/>
              </a:spcAft>
              <a:buSzPts val="700"/>
              <a:buNone/>
              <a:defRPr sz="1000"/>
            </a:lvl9pPr>
          </a:lstStyle>
          <a:p/>
        </p:txBody>
      </p:sp>
      <p:sp>
        <p:nvSpPr>
          <p:cNvPr id="176" name="Google Shape;176;p26"/>
          <p:cNvSpPr txBox="1"/>
          <p:nvPr>
            <p:ph idx="10" type="dt"/>
          </p:nvPr>
        </p:nvSpPr>
        <p:spPr>
          <a:xfrm>
            <a:off x="7678736" y="5883275"/>
            <a:ext cx="27432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7" name="Google Shape;177;p26"/>
          <p:cNvSpPr txBox="1"/>
          <p:nvPr>
            <p:ph idx="11" type="ftr"/>
          </p:nvPr>
        </p:nvSpPr>
        <p:spPr>
          <a:xfrm>
            <a:off x="913795" y="5883275"/>
            <a:ext cx="6672865"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8" name="Google Shape;178;p26"/>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欄">
  <p:cSld name="3 欄">
    <p:spTree>
      <p:nvGrpSpPr>
        <p:cNvPr id="179" name="Shape 179"/>
        <p:cNvGrpSpPr/>
        <p:nvPr/>
      </p:nvGrpSpPr>
      <p:grpSpPr>
        <a:xfrm>
          <a:off x="0" y="0"/>
          <a:ext cx="0" cy="0"/>
          <a:chOff x="0" y="0"/>
          <a:chExt cx="0" cy="0"/>
        </a:xfrm>
      </p:grpSpPr>
      <p:sp>
        <p:nvSpPr>
          <p:cNvPr id="180" name="Google Shape;180;p27"/>
          <p:cNvSpPr txBox="1"/>
          <p:nvPr>
            <p:ph type="title"/>
          </p:nvPr>
        </p:nvSpPr>
        <p:spPr>
          <a:xfrm>
            <a:off x="913795" y="609600"/>
            <a:ext cx="10353762" cy="970450"/>
          </a:xfrm>
          <a:prstGeom prst="rect">
            <a:avLst/>
          </a:prstGeom>
          <a:noFill/>
          <a:ln>
            <a:noFill/>
          </a:ln>
          <a:effectLst>
            <a:outerShdw blurRad="25400">
              <a:srgbClr val="000000">
                <a:alpha val="44313"/>
              </a:srgbClr>
            </a:outerShdw>
          </a:effectLst>
        </p:spPr>
        <p:txBody>
          <a:bodyPr anchorCtr="0" anchor="ctr" bIns="45700" lIns="91425" spcFirstLastPara="1" rIns="91425" wrap="square" tIns="45700">
            <a:normAutofit/>
          </a:bodyPr>
          <a:lstStyle>
            <a:lvl1pPr lvl="0" algn="ctr">
              <a:lnSpc>
                <a:spcPct val="100000"/>
              </a:lnSpc>
              <a:spcBef>
                <a:spcPts val="0"/>
              </a:spcBef>
              <a:spcAft>
                <a:spcPts val="0"/>
              </a:spcAft>
              <a:buClr>
                <a:schemeClr val="l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1" name="Google Shape;181;p27"/>
          <p:cNvSpPr txBox="1"/>
          <p:nvPr>
            <p:ph idx="1" type="body"/>
          </p:nvPr>
        </p:nvSpPr>
        <p:spPr>
          <a:xfrm>
            <a:off x="913795" y="1885950"/>
            <a:ext cx="3300984" cy="576262"/>
          </a:xfrm>
          <a:prstGeom prst="rect">
            <a:avLst/>
          </a:prstGeom>
          <a:noFill/>
          <a:ln>
            <a:noFill/>
          </a:ln>
          <a:effectLst>
            <a:outerShdw blurRad="25400">
              <a:srgbClr val="000000">
                <a:alpha val="44313"/>
              </a:srgbClr>
            </a:outerShdw>
          </a:effectLst>
        </p:spPr>
        <p:txBody>
          <a:bodyPr anchorCtr="0" anchor="b" bIns="45700" lIns="91425" spcFirstLastPara="1" rIns="91425" wrap="square" tIns="45700">
            <a:noAutofit/>
          </a:bodyPr>
          <a:lstStyle>
            <a:lvl1pPr indent="-228600" lvl="0" marL="457200" algn="ctr">
              <a:lnSpc>
                <a:spcPct val="100000"/>
              </a:lnSpc>
              <a:spcBef>
                <a:spcPts val="480"/>
              </a:spcBef>
              <a:spcAft>
                <a:spcPts val="0"/>
              </a:spcAft>
              <a:buSzPts val="1680"/>
              <a:buNone/>
              <a:defRPr b="0" sz="2400">
                <a:solidFill>
                  <a:schemeClr val="lt1"/>
                </a:solidFill>
              </a:defRPr>
            </a:lvl1pPr>
            <a:lvl2pPr indent="-228600" lvl="1" marL="914400" algn="l">
              <a:lnSpc>
                <a:spcPct val="100000"/>
              </a:lnSpc>
              <a:spcBef>
                <a:spcPts val="600"/>
              </a:spcBef>
              <a:spcAft>
                <a:spcPts val="0"/>
              </a:spcAft>
              <a:buSzPts val="1400"/>
              <a:buNone/>
              <a:defRPr b="1" sz="2000"/>
            </a:lvl2pPr>
            <a:lvl3pPr indent="-228600" lvl="2" marL="1371600" algn="l">
              <a:lnSpc>
                <a:spcPct val="100000"/>
              </a:lnSpc>
              <a:spcBef>
                <a:spcPts val="600"/>
              </a:spcBef>
              <a:spcAft>
                <a:spcPts val="0"/>
              </a:spcAft>
              <a:buSzPts val="1260"/>
              <a:buNone/>
              <a:defRPr b="1" sz="1800"/>
            </a:lvl3pPr>
            <a:lvl4pPr indent="-228600" lvl="3" marL="1828800" algn="l">
              <a:lnSpc>
                <a:spcPct val="100000"/>
              </a:lnSpc>
              <a:spcBef>
                <a:spcPts val="600"/>
              </a:spcBef>
              <a:spcAft>
                <a:spcPts val="0"/>
              </a:spcAft>
              <a:buSzPts val="1120"/>
              <a:buNone/>
              <a:defRPr b="1" sz="1600"/>
            </a:lvl4pPr>
            <a:lvl5pPr indent="-228600" lvl="4" marL="2286000" algn="l">
              <a:lnSpc>
                <a:spcPct val="100000"/>
              </a:lnSpc>
              <a:spcBef>
                <a:spcPts val="600"/>
              </a:spcBef>
              <a:spcAft>
                <a:spcPts val="0"/>
              </a:spcAft>
              <a:buSzPts val="1120"/>
              <a:buNone/>
              <a:defRPr b="1" sz="1600"/>
            </a:lvl5pPr>
            <a:lvl6pPr indent="-228600" lvl="5" marL="2743200" algn="l">
              <a:lnSpc>
                <a:spcPct val="100000"/>
              </a:lnSpc>
              <a:spcBef>
                <a:spcPts val="600"/>
              </a:spcBef>
              <a:spcAft>
                <a:spcPts val="0"/>
              </a:spcAft>
              <a:buSzPts val="1120"/>
              <a:buNone/>
              <a:defRPr b="1" sz="1600"/>
            </a:lvl6pPr>
            <a:lvl7pPr indent="-228600" lvl="6" marL="3200400" algn="l">
              <a:lnSpc>
                <a:spcPct val="100000"/>
              </a:lnSpc>
              <a:spcBef>
                <a:spcPts val="600"/>
              </a:spcBef>
              <a:spcAft>
                <a:spcPts val="0"/>
              </a:spcAft>
              <a:buSzPts val="1120"/>
              <a:buNone/>
              <a:defRPr b="1" sz="1600"/>
            </a:lvl7pPr>
            <a:lvl8pPr indent="-228600" lvl="7" marL="3657600" algn="l">
              <a:lnSpc>
                <a:spcPct val="100000"/>
              </a:lnSpc>
              <a:spcBef>
                <a:spcPts val="600"/>
              </a:spcBef>
              <a:spcAft>
                <a:spcPts val="0"/>
              </a:spcAft>
              <a:buSzPts val="1120"/>
              <a:buNone/>
              <a:defRPr b="1" sz="1600"/>
            </a:lvl8pPr>
            <a:lvl9pPr indent="-228600" lvl="8" marL="4114800" algn="l">
              <a:lnSpc>
                <a:spcPct val="100000"/>
              </a:lnSpc>
              <a:spcBef>
                <a:spcPts val="600"/>
              </a:spcBef>
              <a:spcAft>
                <a:spcPts val="600"/>
              </a:spcAft>
              <a:buSzPts val="1120"/>
              <a:buNone/>
              <a:defRPr b="1" sz="1600"/>
            </a:lvl9pPr>
          </a:lstStyle>
          <a:p/>
        </p:txBody>
      </p:sp>
      <p:sp>
        <p:nvSpPr>
          <p:cNvPr id="182" name="Google Shape;182;p27"/>
          <p:cNvSpPr txBox="1"/>
          <p:nvPr>
            <p:ph idx="2" type="body"/>
          </p:nvPr>
        </p:nvSpPr>
        <p:spPr>
          <a:xfrm>
            <a:off x="913795" y="2571750"/>
            <a:ext cx="3300984" cy="3219450"/>
          </a:xfrm>
          <a:prstGeom prst="rect">
            <a:avLst/>
          </a:prstGeom>
          <a:noFill/>
          <a:ln>
            <a:noFill/>
          </a:ln>
          <a:effectLst>
            <a:outerShdw blurRad="25400">
              <a:srgbClr val="000000">
                <a:alpha val="44313"/>
              </a:srgbClr>
            </a:outerShdw>
          </a:effectLst>
        </p:spPr>
        <p:txBody>
          <a:bodyPr anchorCtr="0" anchor="t" bIns="45700" lIns="91425" spcFirstLastPara="1" rIns="91425" wrap="square" tIns="45700">
            <a:normAutofit/>
          </a:bodyPr>
          <a:lstStyle>
            <a:lvl1pPr indent="-228600" lvl="0" marL="457200" algn="ctr">
              <a:lnSpc>
                <a:spcPct val="100000"/>
              </a:lnSpc>
              <a:spcBef>
                <a:spcPts val="280"/>
              </a:spcBef>
              <a:spcAft>
                <a:spcPts val="0"/>
              </a:spcAft>
              <a:buSzPts val="980"/>
              <a:buNone/>
              <a:defRPr sz="1400"/>
            </a:lvl1pPr>
            <a:lvl2pPr indent="-228600" lvl="1" marL="914400" algn="l">
              <a:lnSpc>
                <a:spcPct val="100000"/>
              </a:lnSpc>
              <a:spcBef>
                <a:spcPts val="600"/>
              </a:spcBef>
              <a:spcAft>
                <a:spcPts val="0"/>
              </a:spcAft>
              <a:buSzPts val="840"/>
              <a:buNone/>
              <a:defRPr sz="1200"/>
            </a:lvl2pPr>
            <a:lvl3pPr indent="-228600" lvl="2" marL="1371600" algn="l">
              <a:lnSpc>
                <a:spcPct val="100000"/>
              </a:lnSpc>
              <a:spcBef>
                <a:spcPts val="600"/>
              </a:spcBef>
              <a:spcAft>
                <a:spcPts val="0"/>
              </a:spcAft>
              <a:buSzPts val="700"/>
              <a:buNone/>
              <a:defRPr sz="1000"/>
            </a:lvl3pPr>
            <a:lvl4pPr indent="-228600" lvl="3" marL="1828800" algn="l">
              <a:lnSpc>
                <a:spcPct val="100000"/>
              </a:lnSpc>
              <a:spcBef>
                <a:spcPts val="600"/>
              </a:spcBef>
              <a:spcAft>
                <a:spcPts val="0"/>
              </a:spcAft>
              <a:buSzPts val="630"/>
              <a:buNone/>
              <a:defRPr sz="900"/>
            </a:lvl4pPr>
            <a:lvl5pPr indent="-228600" lvl="4" marL="2286000" algn="l">
              <a:lnSpc>
                <a:spcPct val="100000"/>
              </a:lnSpc>
              <a:spcBef>
                <a:spcPts val="600"/>
              </a:spcBef>
              <a:spcAft>
                <a:spcPts val="0"/>
              </a:spcAft>
              <a:buSzPts val="630"/>
              <a:buNone/>
              <a:defRPr sz="900"/>
            </a:lvl5pPr>
            <a:lvl6pPr indent="-228600" lvl="5" marL="2743200" algn="l">
              <a:lnSpc>
                <a:spcPct val="100000"/>
              </a:lnSpc>
              <a:spcBef>
                <a:spcPts val="600"/>
              </a:spcBef>
              <a:spcAft>
                <a:spcPts val="0"/>
              </a:spcAft>
              <a:buSzPts val="630"/>
              <a:buNone/>
              <a:defRPr sz="900"/>
            </a:lvl6pPr>
            <a:lvl7pPr indent="-228600" lvl="6" marL="3200400" algn="l">
              <a:lnSpc>
                <a:spcPct val="100000"/>
              </a:lnSpc>
              <a:spcBef>
                <a:spcPts val="600"/>
              </a:spcBef>
              <a:spcAft>
                <a:spcPts val="0"/>
              </a:spcAft>
              <a:buSzPts val="630"/>
              <a:buNone/>
              <a:defRPr sz="900"/>
            </a:lvl7pPr>
            <a:lvl8pPr indent="-228600" lvl="7" marL="3657600" algn="l">
              <a:lnSpc>
                <a:spcPct val="100000"/>
              </a:lnSpc>
              <a:spcBef>
                <a:spcPts val="600"/>
              </a:spcBef>
              <a:spcAft>
                <a:spcPts val="0"/>
              </a:spcAft>
              <a:buSzPts val="630"/>
              <a:buNone/>
              <a:defRPr sz="900"/>
            </a:lvl8pPr>
            <a:lvl9pPr indent="-228600" lvl="8" marL="4114800" algn="l">
              <a:lnSpc>
                <a:spcPct val="100000"/>
              </a:lnSpc>
              <a:spcBef>
                <a:spcPts val="600"/>
              </a:spcBef>
              <a:spcAft>
                <a:spcPts val="600"/>
              </a:spcAft>
              <a:buSzPts val="630"/>
              <a:buNone/>
              <a:defRPr sz="900"/>
            </a:lvl9pPr>
          </a:lstStyle>
          <a:p/>
        </p:txBody>
      </p:sp>
      <p:sp>
        <p:nvSpPr>
          <p:cNvPr id="183" name="Google Shape;183;p27"/>
          <p:cNvSpPr txBox="1"/>
          <p:nvPr>
            <p:ph idx="3" type="body"/>
          </p:nvPr>
        </p:nvSpPr>
        <p:spPr>
          <a:xfrm>
            <a:off x="4446711" y="1885950"/>
            <a:ext cx="3300984" cy="576262"/>
          </a:xfrm>
          <a:prstGeom prst="rect">
            <a:avLst/>
          </a:prstGeom>
          <a:noFill/>
          <a:ln>
            <a:noFill/>
          </a:ln>
          <a:effectLst>
            <a:outerShdw blurRad="25400">
              <a:srgbClr val="000000">
                <a:alpha val="44313"/>
              </a:srgbClr>
            </a:outerShdw>
          </a:effectLst>
        </p:spPr>
        <p:txBody>
          <a:bodyPr anchorCtr="0" anchor="b" bIns="45700" lIns="91425" spcFirstLastPara="1" rIns="91425" wrap="square" tIns="45700">
            <a:noAutofit/>
          </a:bodyPr>
          <a:lstStyle>
            <a:lvl1pPr indent="-228600" lvl="0" marL="457200" algn="ctr">
              <a:lnSpc>
                <a:spcPct val="100000"/>
              </a:lnSpc>
              <a:spcBef>
                <a:spcPts val="480"/>
              </a:spcBef>
              <a:spcAft>
                <a:spcPts val="0"/>
              </a:spcAft>
              <a:buSzPts val="1680"/>
              <a:buNone/>
              <a:defRPr b="0" sz="2400">
                <a:solidFill>
                  <a:schemeClr val="lt1"/>
                </a:solidFill>
              </a:defRPr>
            </a:lvl1pPr>
            <a:lvl2pPr indent="-228600" lvl="1" marL="914400" algn="l">
              <a:lnSpc>
                <a:spcPct val="100000"/>
              </a:lnSpc>
              <a:spcBef>
                <a:spcPts val="600"/>
              </a:spcBef>
              <a:spcAft>
                <a:spcPts val="0"/>
              </a:spcAft>
              <a:buSzPts val="1400"/>
              <a:buNone/>
              <a:defRPr b="1" sz="2000"/>
            </a:lvl2pPr>
            <a:lvl3pPr indent="-228600" lvl="2" marL="1371600" algn="l">
              <a:lnSpc>
                <a:spcPct val="100000"/>
              </a:lnSpc>
              <a:spcBef>
                <a:spcPts val="600"/>
              </a:spcBef>
              <a:spcAft>
                <a:spcPts val="0"/>
              </a:spcAft>
              <a:buSzPts val="1260"/>
              <a:buNone/>
              <a:defRPr b="1" sz="1800"/>
            </a:lvl3pPr>
            <a:lvl4pPr indent="-228600" lvl="3" marL="1828800" algn="l">
              <a:lnSpc>
                <a:spcPct val="100000"/>
              </a:lnSpc>
              <a:spcBef>
                <a:spcPts val="600"/>
              </a:spcBef>
              <a:spcAft>
                <a:spcPts val="0"/>
              </a:spcAft>
              <a:buSzPts val="1120"/>
              <a:buNone/>
              <a:defRPr b="1" sz="1600"/>
            </a:lvl4pPr>
            <a:lvl5pPr indent="-228600" lvl="4" marL="2286000" algn="l">
              <a:lnSpc>
                <a:spcPct val="100000"/>
              </a:lnSpc>
              <a:spcBef>
                <a:spcPts val="600"/>
              </a:spcBef>
              <a:spcAft>
                <a:spcPts val="0"/>
              </a:spcAft>
              <a:buSzPts val="1120"/>
              <a:buNone/>
              <a:defRPr b="1" sz="1600"/>
            </a:lvl5pPr>
            <a:lvl6pPr indent="-228600" lvl="5" marL="2743200" algn="l">
              <a:lnSpc>
                <a:spcPct val="100000"/>
              </a:lnSpc>
              <a:spcBef>
                <a:spcPts val="600"/>
              </a:spcBef>
              <a:spcAft>
                <a:spcPts val="0"/>
              </a:spcAft>
              <a:buSzPts val="1120"/>
              <a:buNone/>
              <a:defRPr b="1" sz="1600"/>
            </a:lvl6pPr>
            <a:lvl7pPr indent="-228600" lvl="6" marL="3200400" algn="l">
              <a:lnSpc>
                <a:spcPct val="100000"/>
              </a:lnSpc>
              <a:spcBef>
                <a:spcPts val="600"/>
              </a:spcBef>
              <a:spcAft>
                <a:spcPts val="0"/>
              </a:spcAft>
              <a:buSzPts val="1120"/>
              <a:buNone/>
              <a:defRPr b="1" sz="1600"/>
            </a:lvl7pPr>
            <a:lvl8pPr indent="-228600" lvl="7" marL="3657600" algn="l">
              <a:lnSpc>
                <a:spcPct val="100000"/>
              </a:lnSpc>
              <a:spcBef>
                <a:spcPts val="600"/>
              </a:spcBef>
              <a:spcAft>
                <a:spcPts val="0"/>
              </a:spcAft>
              <a:buSzPts val="1120"/>
              <a:buNone/>
              <a:defRPr b="1" sz="1600"/>
            </a:lvl8pPr>
            <a:lvl9pPr indent="-228600" lvl="8" marL="4114800" algn="l">
              <a:lnSpc>
                <a:spcPct val="100000"/>
              </a:lnSpc>
              <a:spcBef>
                <a:spcPts val="600"/>
              </a:spcBef>
              <a:spcAft>
                <a:spcPts val="600"/>
              </a:spcAft>
              <a:buSzPts val="1120"/>
              <a:buNone/>
              <a:defRPr b="1" sz="1600"/>
            </a:lvl9pPr>
          </a:lstStyle>
          <a:p/>
        </p:txBody>
      </p:sp>
      <p:sp>
        <p:nvSpPr>
          <p:cNvPr id="184" name="Google Shape;184;p27"/>
          <p:cNvSpPr txBox="1"/>
          <p:nvPr>
            <p:ph idx="4" type="body"/>
          </p:nvPr>
        </p:nvSpPr>
        <p:spPr>
          <a:xfrm>
            <a:off x="4441435" y="2571750"/>
            <a:ext cx="3300984" cy="3219450"/>
          </a:xfrm>
          <a:prstGeom prst="rect">
            <a:avLst/>
          </a:prstGeom>
          <a:noFill/>
          <a:ln>
            <a:noFill/>
          </a:ln>
          <a:effectLst>
            <a:outerShdw blurRad="25400">
              <a:srgbClr val="000000">
                <a:alpha val="44313"/>
              </a:srgbClr>
            </a:outerShdw>
          </a:effectLst>
        </p:spPr>
        <p:txBody>
          <a:bodyPr anchorCtr="0" anchor="t" bIns="45700" lIns="91425" spcFirstLastPara="1" rIns="91425" wrap="square" tIns="45700">
            <a:normAutofit/>
          </a:bodyPr>
          <a:lstStyle>
            <a:lvl1pPr indent="-228600" lvl="0" marL="457200" algn="ctr">
              <a:lnSpc>
                <a:spcPct val="100000"/>
              </a:lnSpc>
              <a:spcBef>
                <a:spcPts val="280"/>
              </a:spcBef>
              <a:spcAft>
                <a:spcPts val="0"/>
              </a:spcAft>
              <a:buSzPts val="980"/>
              <a:buNone/>
              <a:defRPr sz="1400"/>
            </a:lvl1pPr>
            <a:lvl2pPr indent="-228600" lvl="1" marL="914400" algn="l">
              <a:lnSpc>
                <a:spcPct val="100000"/>
              </a:lnSpc>
              <a:spcBef>
                <a:spcPts val="600"/>
              </a:spcBef>
              <a:spcAft>
                <a:spcPts val="0"/>
              </a:spcAft>
              <a:buSzPts val="840"/>
              <a:buNone/>
              <a:defRPr sz="1200"/>
            </a:lvl2pPr>
            <a:lvl3pPr indent="-228600" lvl="2" marL="1371600" algn="l">
              <a:lnSpc>
                <a:spcPct val="100000"/>
              </a:lnSpc>
              <a:spcBef>
                <a:spcPts val="600"/>
              </a:spcBef>
              <a:spcAft>
                <a:spcPts val="0"/>
              </a:spcAft>
              <a:buSzPts val="700"/>
              <a:buNone/>
              <a:defRPr sz="1000"/>
            </a:lvl3pPr>
            <a:lvl4pPr indent="-228600" lvl="3" marL="1828800" algn="l">
              <a:lnSpc>
                <a:spcPct val="100000"/>
              </a:lnSpc>
              <a:spcBef>
                <a:spcPts val="600"/>
              </a:spcBef>
              <a:spcAft>
                <a:spcPts val="0"/>
              </a:spcAft>
              <a:buSzPts val="630"/>
              <a:buNone/>
              <a:defRPr sz="900"/>
            </a:lvl4pPr>
            <a:lvl5pPr indent="-228600" lvl="4" marL="2286000" algn="l">
              <a:lnSpc>
                <a:spcPct val="100000"/>
              </a:lnSpc>
              <a:spcBef>
                <a:spcPts val="600"/>
              </a:spcBef>
              <a:spcAft>
                <a:spcPts val="0"/>
              </a:spcAft>
              <a:buSzPts val="630"/>
              <a:buNone/>
              <a:defRPr sz="900"/>
            </a:lvl5pPr>
            <a:lvl6pPr indent="-228600" lvl="5" marL="2743200" algn="l">
              <a:lnSpc>
                <a:spcPct val="100000"/>
              </a:lnSpc>
              <a:spcBef>
                <a:spcPts val="600"/>
              </a:spcBef>
              <a:spcAft>
                <a:spcPts val="0"/>
              </a:spcAft>
              <a:buSzPts val="630"/>
              <a:buNone/>
              <a:defRPr sz="900"/>
            </a:lvl6pPr>
            <a:lvl7pPr indent="-228600" lvl="6" marL="3200400" algn="l">
              <a:lnSpc>
                <a:spcPct val="100000"/>
              </a:lnSpc>
              <a:spcBef>
                <a:spcPts val="600"/>
              </a:spcBef>
              <a:spcAft>
                <a:spcPts val="0"/>
              </a:spcAft>
              <a:buSzPts val="630"/>
              <a:buNone/>
              <a:defRPr sz="900"/>
            </a:lvl7pPr>
            <a:lvl8pPr indent="-228600" lvl="7" marL="3657600" algn="l">
              <a:lnSpc>
                <a:spcPct val="100000"/>
              </a:lnSpc>
              <a:spcBef>
                <a:spcPts val="600"/>
              </a:spcBef>
              <a:spcAft>
                <a:spcPts val="0"/>
              </a:spcAft>
              <a:buSzPts val="630"/>
              <a:buNone/>
              <a:defRPr sz="900"/>
            </a:lvl8pPr>
            <a:lvl9pPr indent="-228600" lvl="8" marL="4114800" algn="l">
              <a:lnSpc>
                <a:spcPct val="100000"/>
              </a:lnSpc>
              <a:spcBef>
                <a:spcPts val="600"/>
              </a:spcBef>
              <a:spcAft>
                <a:spcPts val="600"/>
              </a:spcAft>
              <a:buSzPts val="630"/>
              <a:buNone/>
              <a:defRPr sz="900"/>
            </a:lvl9pPr>
          </a:lstStyle>
          <a:p/>
        </p:txBody>
      </p:sp>
      <p:sp>
        <p:nvSpPr>
          <p:cNvPr id="185" name="Google Shape;185;p27"/>
          <p:cNvSpPr txBox="1"/>
          <p:nvPr>
            <p:ph idx="5" type="body"/>
          </p:nvPr>
        </p:nvSpPr>
        <p:spPr>
          <a:xfrm>
            <a:off x="7966572" y="1885950"/>
            <a:ext cx="3300984" cy="576262"/>
          </a:xfrm>
          <a:prstGeom prst="rect">
            <a:avLst/>
          </a:prstGeom>
          <a:noFill/>
          <a:ln>
            <a:noFill/>
          </a:ln>
          <a:effectLst>
            <a:outerShdw blurRad="25400">
              <a:srgbClr val="000000">
                <a:alpha val="44313"/>
              </a:srgbClr>
            </a:outerShdw>
          </a:effectLst>
        </p:spPr>
        <p:txBody>
          <a:bodyPr anchorCtr="0" anchor="b" bIns="45700" lIns="91425" spcFirstLastPara="1" rIns="91425" wrap="square" tIns="45700">
            <a:noAutofit/>
          </a:bodyPr>
          <a:lstStyle>
            <a:lvl1pPr indent="-228600" lvl="0" marL="457200" algn="ctr">
              <a:lnSpc>
                <a:spcPct val="100000"/>
              </a:lnSpc>
              <a:spcBef>
                <a:spcPts val="480"/>
              </a:spcBef>
              <a:spcAft>
                <a:spcPts val="0"/>
              </a:spcAft>
              <a:buSzPts val="1680"/>
              <a:buNone/>
              <a:defRPr b="0" sz="2400">
                <a:solidFill>
                  <a:schemeClr val="lt1"/>
                </a:solidFill>
              </a:defRPr>
            </a:lvl1pPr>
            <a:lvl2pPr indent="-228600" lvl="1" marL="914400" algn="l">
              <a:lnSpc>
                <a:spcPct val="100000"/>
              </a:lnSpc>
              <a:spcBef>
                <a:spcPts val="600"/>
              </a:spcBef>
              <a:spcAft>
                <a:spcPts val="0"/>
              </a:spcAft>
              <a:buSzPts val="1400"/>
              <a:buNone/>
              <a:defRPr b="1" sz="2000"/>
            </a:lvl2pPr>
            <a:lvl3pPr indent="-228600" lvl="2" marL="1371600" algn="l">
              <a:lnSpc>
                <a:spcPct val="100000"/>
              </a:lnSpc>
              <a:spcBef>
                <a:spcPts val="600"/>
              </a:spcBef>
              <a:spcAft>
                <a:spcPts val="0"/>
              </a:spcAft>
              <a:buSzPts val="1260"/>
              <a:buNone/>
              <a:defRPr b="1" sz="1800"/>
            </a:lvl3pPr>
            <a:lvl4pPr indent="-228600" lvl="3" marL="1828800" algn="l">
              <a:lnSpc>
                <a:spcPct val="100000"/>
              </a:lnSpc>
              <a:spcBef>
                <a:spcPts val="600"/>
              </a:spcBef>
              <a:spcAft>
                <a:spcPts val="0"/>
              </a:spcAft>
              <a:buSzPts val="1120"/>
              <a:buNone/>
              <a:defRPr b="1" sz="1600"/>
            </a:lvl4pPr>
            <a:lvl5pPr indent="-228600" lvl="4" marL="2286000" algn="l">
              <a:lnSpc>
                <a:spcPct val="100000"/>
              </a:lnSpc>
              <a:spcBef>
                <a:spcPts val="600"/>
              </a:spcBef>
              <a:spcAft>
                <a:spcPts val="0"/>
              </a:spcAft>
              <a:buSzPts val="1120"/>
              <a:buNone/>
              <a:defRPr b="1" sz="1600"/>
            </a:lvl5pPr>
            <a:lvl6pPr indent="-228600" lvl="5" marL="2743200" algn="l">
              <a:lnSpc>
                <a:spcPct val="100000"/>
              </a:lnSpc>
              <a:spcBef>
                <a:spcPts val="600"/>
              </a:spcBef>
              <a:spcAft>
                <a:spcPts val="0"/>
              </a:spcAft>
              <a:buSzPts val="1120"/>
              <a:buNone/>
              <a:defRPr b="1" sz="1600"/>
            </a:lvl6pPr>
            <a:lvl7pPr indent="-228600" lvl="6" marL="3200400" algn="l">
              <a:lnSpc>
                <a:spcPct val="100000"/>
              </a:lnSpc>
              <a:spcBef>
                <a:spcPts val="600"/>
              </a:spcBef>
              <a:spcAft>
                <a:spcPts val="0"/>
              </a:spcAft>
              <a:buSzPts val="1120"/>
              <a:buNone/>
              <a:defRPr b="1" sz="1600"/>
            </a:lvl7pPr>
            <a:lvl8pPr indent="-228600" lvl="7" marL="3657600" algn="l">
              <a:lnSpc>
                <a:spcPct val="100000"/>
              </a:lnSpc>
              <a:spcBef>
                <a:spcPts val="600"/>
              </a:spcBef>
              <a:spcAft>
                <a:spcPts val="0"/>
              </a:spcAft>
              <a:buSzPts val="1120"/>
              <a:buNone/>
              <a:defRPr b="1" sz="1600"/>
            </a:lvl8pPr>
            <a:lvl9pPr indent="-228600" lvl="8" marL="4114800" algn="l">
              <a:lnSpc>
                <a:spcPct val="100000"/>
              </a:lnSpc>
              <a:spcBef>
                <a:spcPts val="600"/>
              </a:spcBef>
              <a:spcAft>
                <a:spcPts val="600"/>
              </a:spcAft>
              <a:buSzPts val="1120"/>
              <a:buNone/>
              <a:defRPr b="1" sz="1600"/>
            </a:lvl9pPr>
          </a:lstStyle>
          <a:p/>
        </p:txBody>
      </p:sp>
      <p:sp>
        <p:nvSpPr>
          <p:cNvPr id="186" name="Google Shape;186;p27"/>
          <p:cNvSpPr txBox="1"/>
          <p:nvPr>
            <p:ph idx="6" type="body"/>
          </p:nvPr>
        </p:nvSpPr>
        <p:spPr>
          <a:xfrm>
            <a:off x="7966572" y="2571750"/>
            <a:ext cx="3300984" cy="3219450"/>
          </a:xfrm>
          <a:prstGeom prst="rect">
            <a:avLst/>
          </a:prstGeom>
          <a:noFill/>
          <a:ln>
            <a:noFill/>
          </a:ln>
          <a:effectLst>
            <a:outerShdw blurRad="25400">
              <a:srgbClr val="000000">
                <a:alpha val="44313"/>
              </a:srgbClr>
            </a:outerShdw>
          </a:effectLst>
        </p:spPr>
        <p:txBody>
          <a:bodyPr anchorCtr="0" anchor="t" bIns="45700" lIns="91425" spcFirstLastPara="1" rIns="91425" wrap="square" tIns="45700">
            <a:normAutofit/>
          </a:bodyPr>
          <a:lstStyle>
            <a:lvl1pPr indent="-228600" lvl="0" marL="457200" algn="ctr">
              <a:lnSpc>
                <a:spcPct val="100000"/>
              </a:lnSpc>
              <a:spcBef>
                <a:spcPts val="280"/>
              </a:spcBef>
              <a:spcAft>
                <a:spcPts val="0"/>
              </a:spcAft>
              <a:buSzPts val="980"/>
              <a:buNone/>
              <a:defRPr sz="1400"/>
            </a:lvl1pPr>
            <a:lvl2pPr indent="-228600" lvl="1" marL="914400" algn="l">
              <a:lnSpc>
                <a:spcPct val="100000"/>
              </a:lnSpc>
              <a:spcBef>
                <a:spcPts val="600"/>
              </a:spcBef>
              <a:spcAft>
                <a:spcPts val="0"/>
              </a:spcAft>
              <a:buSzPts val="840"/>
              <a:buNone/>
              <a:defRPr sz="1200"/>
            </a:lvl2pPr>
            <a:lvl3pPr indent="-228600" lvl="2" marL="1371600" algn="l">
              <a:lnSpc>
                <a:spcPct val="100000"/>
              </a:lnSpc>
              <a:spcBef>
                <a:spcPts val="600"/>
              </a:spcBef>
              <a:spcAft>
                <a:spcPts val="0"/>
              </a:spcAft>
              <a:buSzPts val="700"/>
              <a:buNone/>
              <a:defRPr sz="1000"/>
            </a:lvl3pPr>
            <a:lvl4pPr indent="-228600" lvl="3" marL="1828800" algn="l">
              <a:lnSpc>
                <a:spcPct val="100000"/>
              </a:lnSpc>
              <a:spcBef>
                <a:spcPts val="600"/>
              </a:spcBef>
              <a:spcAft>
                <a:spcPts val="0"/>
              </a:spcAft>
              <a:buSzPts val="630"/>
              <a:buNone/>
              <a:defRPr sz="900"/>
            </a:lvl4pPr>
            <a:lvl5pPr indent="-228600" lvl="4" marL="2286000" algn="l">
              <a:lnSpc>
                <a:spcPct val="100000"/>
              </a:lnSpc>
              <a:spcBef>
                <a:spcPts val="600"/>
              </a:spcBef>
              <a:spcAft>
                <a:spcPts val="0"/>
              </a:spcAft>
              <a:buSzPts val="630"/>
              <a:buNone/>
              <a:defRPr sz="900"/>
            </a:lvl5pPr>
            <a:lvl6pPr indent="-228600" lvl="5" marL="2743200" algn="l">
              <a:lnSpc>
                <a:spcPct val="100000"/>
              </a:lnSpc>
              <a:spcBef>
                <a:spcPts val="600"/>
              </a:spcBef>
              <a:spcAft>
                <a:spcPts val="0"/>
              </a:spcAft>
              <a:buSzPts val="630"/>
              <a:buNone/>
              <a:defRPr sz="900"/>
            </a:lvl6pPr>
            <a:lvl7pPr indent="-228600" lvl="6" marL="3200400" algn="l">
              <a:lnSpc>
                <a:spcPct val="100000"/>
              </a:lnSpc>
              <a:spcBef>
                <a:spcPts val="600"/>
              </a:spcBef>
              <a:spcAft>
                <a:spcPts val="0"/>
              </a:spcAft>
              <a:buSzPts val="630"/>
              <a:buNone/>
              <a:defRPr sz="900"/>
            </a:lvl7pPr>
            <a:lvl8pPr indent="-228600" lvl="7" marL="3657600" algn="l">
              <a:lnSpc>
                <a:spcPct val="100000"/>
              </a:lnSpc>
              <a:spcBef>
                <a:spcPts val="600"/>
              </a:spcBef>
              <a:spcAft>
                <a:spcPts val="0"/>
              </a:spcAft>
              <a:buSzPts val="630"/>
              <a:buNone/>
              <a:defRPr sz="900"/>
            </a:lvl8pPr>
            <a:lvl9pPr indent="-228600" lvl="8" marL="4114800" algn="l">
              <a:lnSpc>
                <a:spcPct val="100000"/>
              </a:lnSpc>
              <a:spcBef>
                <a:spcPts val="600"/>
              </a:spcBef>
              <a:spcAft>
                <a:spcPts val="600"/>
              </a:spcAft>
              <a:buSzPts val="630"/>
              <a:buNone/>
              <a:defRPr sz="900"/>
            </a:lvl9pPr>
          </a:lstStyle>
          <a:p/>
        </p:txBody>
      </p:sp>
      <p:sp>
        <p:nvSpPr>
          <p:cNvPr id="187" name="Google Shape;187;p27"/>
          <p:cNvSpPr txBox="1"/>
          <p:nvPr>
            <p:ph idx="10" type="dt"/>
          </p:nvPr>
        </p:nvSpPr>
        <p:spPr>
          <a:xfrm>
            <a:off x="7678736" y="5883275"/>
            <a:ext cx="27432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8" name="Google Shape;188;p27"/>
          <p:cNvSpPr txBox="1"/>
          <p:nvPr>
            <p:ph idx="11" type="ftr"/>
          </p:nvPr>
        </p:nvSpPr>
        <p:spPr>
          <a:xfrm>
            <a:off x="913795" y="5883275"/>
            <a:ext cx="6672865"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9" name="Google Shape;189;p27"/>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圖片欄">
  <p:cSld name="3 圖片欄">
    <p:spTree>
      <p:nvGrpSpPr>
        <p:cNvPr id="190" name="Shape 190"/>
        <p:cNvGrpSpPr/>
        <p:nvPr/>
      </p:nvGrpSpPr>
      <p:grpSpPr>
        <a:xfrm>
          <a:off x="0" y="0"/>
          <a:ext cx="0" cy="0"/>
          <a:chOff x="0" y="0"/>
          <a:chExt cx="0" cy="0"/>
        </a:xfrm>
      </p:grpSpPr>
      <p:pic>
        <p:nvPicPr>
          <p:cNvPr descr="Slate-V2-HD-3colPhotoInset.png" id="191" name="Google Shape;191;p28"/>
          <p:cNvPicPr preferRelativeResize="0"/>
          <p:nvPr/>
        </p:nvPicPr>
        <p:blipFill rotWithShape="1">
          <a:blip r:embed="rId2">
            <a:alphaModFix/>
          </a:blip>
          <a:srcRect b="0" l="0" r="0" t="0"/>
          <a:stretch/>
        </p:blipFill>
        <p:spPr>
          <a:xfrm>
            <a:off x="897962" y="1818214"/>
            <a:ext cx="3339972" cy="1847851"/>
          </a:xfrm>
          <a:prstGeom prst="rect">
            <a:avLst/>
          </a:prstGeom>
          <a:noFill/>
          <a:ln>
            <a:noFill/>
          </a:ln>
        </p:spPr>
      </p:pic>
      <p:pic>
        <p:nvPicPr>
          <p:cNvPr descr="Slate-V2-HD-3colPhotoInset.png" id="192" name="Google Shape;192;p28"/>
          <p:cNvPicPr preferRelativeResize="0"/>
          <p:nvPr/>
        </p:nvPicPr>
        <p:blipFill rotWithShape="1">
          <a:blip r:embed="rId2">
            <a:alphaModFix/>
          </a:blip>
          <a:srcRect b="0" l="0" r="0" t="0"/>
          <a:stretch/>
        </p:blipFill>
        <p:spPr>
          <a:xfrm>
            <a:off x="4403800" y="1818214"/>
            <a:ext cx="3339972" cy="1847851"/>
          </a:xfrm>
          <a:prstGeom prst="rect">
            <a:avLst/>
          </a:prstGeom>
          <a:noFill/>
          <a:ln>
            <a:noFill/>
          </a:ln>
        </p:spPr>
      </p:pic>
      <p:pic>
        <p:nvPicPr>
          <p:cNvPr descr="Slate-V2-HD-3colPhotoInset.png" id="193" name="Google Shape;193;p28"/>
          <p:cNvPicPr preferRelativeResize="0"/>
          <p:nvPr/>
        </p:nvPicPr>
        <p:blipFill rotWithShape="1">
          <a:blip r:embed="rId2">
            <a:alphaModFix/>
          </a:blip>
          <a:srcRect b="0" l="0" r="0" t="0"/>
          <a:stretch/>
        </p:blipFill>
        <p:spPr>
          <a:xfrm>
            <a:off x="7936051" y="1818214"/>
            <a:ext cx="3339972" cy="1847851"/>
          </a:xfrm>
          <a:prstGeom prst="rect">
            <a:avLst/>
          </a:prstGeom>
          <a:noFill/>
          <a:ln>
            <a:noFill/>
          </a:ln>
        </p:spPr>
      </p:pic>
      <p:sp>
        <p:nvSpPr>
          <p:cNvPr id="194" name="Google Shape;194;p28"/>
          <p:cNvSpPr txBox="1"/>
          <p:nvPr>
            <p:ph type="title"/>
          </p:nvPr>
        </p:nvSpPr>
        <p:spPr>
          <a:xfrm>
            <a:off x="913794" y="609600"/>
            <a:ext cx="10353763" cy="970450"/>
          </a:xfrm>
          <a:prstGeom prst="rect">
            <a:avLst/>
          </a:prstGeom>
          <a:noFill/>
          <a:ln>
            <a:noFill/>
          </a:ln>
          <a:effectLst>
            <a:outerShdw blurRad="25400">
              <a:srgbClr val="000000">
                <a:alpha val="44313"/>
              </a:srgbClr>
            </a:outerShdw>
          </a:effectLst>
        </p:spPr>
        <p:txBody>
          <a:bodyPr anchorCtr="0" anchor="ctr" bIns="45700" lIns="91425" spcFirstLastPara="1" rIns="91425" wrap="square" tIns="45700">
            <a:normAutofit/>
          </a:bodyPr>
          <a:lstStyle>
            <a:lvl1pPr lvl="0" algn="ctr">
              <a:lnSpc>
                <a:spcPct val="100000"/>
              </a:lnSpc>
              <a:spcBef>
                <a:spcPts val="0"/>
              </a:spcBef>
              <a:spcAft>
                <a:spcPts val="0"/>
              </a:spcAft>
              <a:buClr>
                <a:schemeClr val="l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5" name="Google Shape;195;p28"/>
          <p:cNvSpPr txBox="1"/>
          <p:nvPr>
            <p:ph idx="1" type="body"/>
          </p:nvPr>
        </p:nvSpPr>
        <p:spPr>
          <a:xfrm>
            <a:off x="913795" y="3904106"/>
            <a:ext cx="3300984" cy="576262"/>
          </a:xfrm>
          <a:prstGeom prst="rect">
            <a:avLst/>
          </a:prstGeom>
          <a:noFill/>
          <a:ln>
            <a:noFill/>
          </a:ln>
          <a:effectLst>
            <a:outerShdw blurRad="25400">
              <a:srgbClr val="000000">
                <a:alpha val="44313"/>
              </a:srgbClr>
            </a:outerShdw>
          </a:effectLst>
        </p:spPr>
        <p:txBody>
          <a:bodyPr anchorCtr="0" anchor="b" bIns="45700" lIns="91425" spcFirstLastPara="1" rIns="91425" wrap="square" tIns="45700">
            <a:noAutofit/>
          </a:bodyPr>
          <a:lstStyle>
            <a:lvl1pPr indent="-228600" lvl="0" marL="457200" algn="ctr">
              <a:lnSpc>
                <a:spcPct val="100000"/>
              </a:lnSpc>
              <a:spcBef>
                <a:spcPts val="400"/>
              </a:spcBef>
              <a:spcAft>
                <a:spcPts val="0"/>
              </a:spcAft>
              <a:buSzPts val="1400"/>
              <a:buNone/>
              <a:defRPr b="0" sz="2000">
                <a:solidFill>
                  <a:schemeClr val="lt1"/>
                </a:solidFill>
              </a:defRPr>
            </a:lvl1pPr>
            <a:lvl2pPr indent="-228600" lvl="1" marL="914400" algn="l">
              <a:lnSpc>
                <a:spcPct val="100000"/>
              </a:lnSpc>
              <a:spcBef>
                <a:spcPts val="600"/>
              </a:spcBef>
              <a:spcAft>
                <a:spcPts val="0"/>
              </a:spcAft>
              <a:buSzPts val="1400"/>
              <a:buNone/>
              <a:defRPr b="1" sz="2000"/>
            </a:lvl2pPr>
            <a:lvl3pPr indent="-228600" lvl="2" marL="1371600" algn="l">
              <a:lnSpc>
                <a:spcPct val="100000"/>
              </a:lnSpc>
              <a:spcBef>
                <a:spcPts val="600"/>
              </a:spcBef>
              <a:spcAft>
                <a:spcPts val="0"/>
              </a:spcAft>
              <a:buSzPts val="1260"/>
              <a:buNone/>
              <a:defRPr b="1" sz="1800"/>
            </a:lvl3pPr>
            <a:lvl4pPr indent="-228600" lvl="3" marL="1828800" algn="l">
              <a:lnSpc>
                <a:spcPct val="100000"/>
              </a:lnSpc>
              <a:spcBef>
                <a:spcPts val="600"/>
              </a:spcBef>
              <a:spcAft>
                <a:spcPts val="0"/>
              </a:spcAft>
              <a:buSzPts val="1120"/>
              <a:buNone/>
              <a:defRPr b="1" sz="1600"/>
            </a:lvl4pPr>
            <a:lvl5pPr indent="-228600" lvl="4" marL="2286000" algn="l">
              <a:lnSpc>
                <a:spcPct val="100000"/>
              </a:lnSpc>
              <a:spcBef>
                <a:spcPts val="600"/>
              </a:spcBef>
              <a:spcAft>
                <a:spcPts val="0"/>
              </a:spcAft>
              <a:buSzPts val="1120"/>
              <a:buNone/>
              <a:defRPr b="1" sz="1600"/>
            </a:lvl5pPr>
            <a:lvl6pPr indent="-228600" lvl="5" marL="2743200" algn="l">
              <a:lnSpc>
                <a:spcPct val="100000"/>
              </a:lnSpc>
              <a:spcBef>
                <a:spcPts val="600"/>
              </a:spcBef>
              <a:spcAft>
                <a:spcPts val="0"/>
              </a:spcAft>
              <a:buSzPts val="1120"/>
              <a:buNone/>
              <a:defRPr b="1" sz="1600"/>
            </a:lvl6pPr>
            <a:lvl7pPr indent="-228600" lvl="6" marL="3200400" algn="l">
              <a:lnSpc>
                <a:spcPct val="100000"/>
              </a:lnSpc>
              <a:spcBef>
                <a:spcPts val="600"/>
              </a:spcBef>
              <a:spcAft>
                <a:spcPts val="0"/>
              </a:spcAft>
              <a:buSzPts val="1120"/>
              <a:buNone/>
              <a:defRPr b="1" sz="1600"/>
            </a:lvl7pPr>
            <a:lvl8pPr indent="-228600" lvl="7" marL="3657600" algn="l">
              <a:lnSpc>
                <a:spcPct val="100000"/>
              </a:lnSpc>
              <a:spcBef>
                <a:spcPts val="600"/>
              </a:spcBef>
              <a:spcAft>
                <a:spcPts val="0"/>
              </a:spcAft>
              <a:buSzPts val="1120"/>
              <a:buNone/>
              <a:defRPr b="1" sz="1600"/>
            </a:lvl8pPr>
            <a:lvl9pPr indent="-228600" lvl="8" marL="4114800" algn="l">
              <a:lnSpc>
                <a:spcPct val="100000"/>
              </a:lnSpc>
              <a:spcBef>
                <a:spcPts val="600"/>
              </a:spcBef>
              <a:spcAft>
                <a:spcPts val="600"/>
              </a:spcAft>
              <a:buSzPts val="1120"/>
              <a:buNone/>
              <a:defRPr b="1" sz="1600"/>
            </a:lvl9pPr>
          </a:lstStyle>
          <a:p/>
        </p:txBody>
      </p:sp>
      <p:sp>
        <p:nvSpPr>
          <p:cNvPr id="196" name="Google Shape;196;p28"/>
          <p:cNvSpPr/>
          <p:nvPr>
            <p:ph idx="2" type="pic"/>
          </p:nvPr>
        </p:nvSpPr>
        <p:spPr>
          <a:xfrm>
            <a:off x="1018102" y="1938918"/>
            <a:ext cx="3092368" cy="1602954"/>
          </a:xfrm>
          <a:prstGeom prst="roundRect">
            <a:avLst>
              <a:gd fmla="val 1858" name="adj"/>
            </a:avLst>
          </a:prstGeom>
          <a:noFill/>
          <a:ln>
            <a:noFill/>
          </a:ln>
          <a:effectLst>
            <a:outerShdw blurRad="38100" dir="4440000" dist="25400">
              <a:srgbClr val="000000">
                <a:alpha val="34117"/>
              </a:srgbClr>
            </a:outerShdw>
          </a:effectLst>
        </p:spPr>
      </p:sp>
      <p:sp>
        <p:nvSpPr>
          <p:cNvPr id="197" name="Google Shape;197;p28"/>
          <p:cNvSpPr txBox="1"/>
          <p:nvPr>
            <p:ph idx="3" type="body"/>
          </p:nvPr>
        </p:nvSpPr>
        <p:spPr>
          <a:xfrm>
            <a:off x="913795" y="4480368"/>
            <a:ext cx="3300984" cy="1310833"/>
          </a:xfrm>
          <a:prstGeom prst="rect">
            <a:avLst/>
          </a:prstGeom>
          <a:noFill/>
          <a:ln>
            <a:noFill/>
          </a:ln>
          <a:effectLst>
            <a:outerShdw blurRad="25400">
              <a:srgbClr val="000000">
                <a:alpha val="44313"/>
              </a:srgbClr>
            </a:outerShdw>
          </a:effectLst>
        </p:spPr>
        <p:txBody>
          <a:bodyPr anchorCtr="0" anchor="t" bIns="45700" lIns="91425" spcFirstLastPara="1" rIns="91425" wrap="square" tIns="45700">
            <a:normAutofit/>
          </a:bodyPr>
          <a:lstStyle>
            <a:lvl1pPr indent="-228600" lvl="0" marL="457200" algn="ctr">
              <a:lnSpc>
                <a:spcPct val="100000"/>
              </a:lnSpc>
              <a:spcBef>
                <a:spcPts val="280"/>
              </a:spcBef>
              <a:spcAft>
                <a:spcPts val="0"/>
              </a:spcAft>
              <a:buSzPts val="980"/>
              <a:buNone/>
              <a:defRPr sz="1400"/>
            </a:lvl1pPr>
            <a:lvl2pPr indent="-228600" lvl="1" marL="914400" algn="l">
              <a:lnSpc>
                <a:spcPct val="100000"/>
              </a:lnSpc>
              <a:spcBef>
                <a:spcPts val="600"/>
              </a:spcBef>
              <a:spcAft>
                <a:spcPts val="0"/>
              </a:spcAft>
              <a:buSzPts val="840"/>
              <a:buNone/>
              <a:defRPr sz="1200"/>
            </a:lvl2pPr>
            <a:lvl3pPr indent="-228600" lvl="2" marL="1371600" algn="l">
              <a:lnSpc>
                <a:spcPct val="100000"/>
              </a:lnSpc>
              <a:spcBef>
                <a:spcPts val="600"/>
              </a:spcBef>
              <a:spcAft>
                <a:spcPts val="0"/>
              </a:spcAft>
              <a:buSzPts val="700"/>
              <a:buNone/>
              <a:defRPr sz="1000"/>
            </a:lvl3pPr>
            <a:lvl4pPr indent="-228600" lvl="3" marL="1828800" algn="l">
              <a:lnSpc>
                <a:spcPct val="100000"/>
              </a:lnSpc>
              <a:spcBef>
                <a:spcPts val="600"/>
              </a:spcBef>
              <a:spcAft>
                <a:spcPts val="0"/>
              </a:spcAft>
              <a:buSzPts val="630"/>
              <a:buNone/>
              <a:defRPr sz="900"/>
            </a:lvl4pPr>
            <a:lvl5pPr indent="-228600" lvl="4" marL="2286000" algn="l">
              <a:lnSpc>
                <a:spcPct val="100000"/>
              </a:lnSpc>
              <a:spcBef>
                <a:spcPts val="600"/>
              </a:spcBef>
              <a:spcAft>
                <a:spcPts val="0"/>
              </a:spcAft>
              <a:buSzPts val="630"/>
              <a:buNone/>
              <a:defRPr sz="900"/>
            </a:lvl5pPr>
            <a:lvl6pPr indent="-228600" lvl="5" marL="2743200" algn="l">
              <a:lnSpc>
                <a:spcPct val="100000"/>
              </a:lnSpc>
              <a:spcBef>
                <a:spcPts val="600"/>
              </a:spcBef>
              <a:spcAft>
                <a:spcPts val="0"/>
              </a:spcAft>
              <a:buSzPts val="630"/>
              <a:buNone/>
              <a:defRPr sz="900"/>
            </a:lvl6pPr>
            <a:lvl7pPr indent="-228600" lvl="6" marL="3200400" algn="l">
              <a:lnSpc>
                <a:spcPct val="100000"/>
              </a:lnSpc>
              <a:spcBef>
                <a:spcPts val="600"/>
              </a:spcBef>
              <a:spcAft>
                <a:spcPts val="0"/>
              </a:spcAft>
              <a:buSzPts val="630"/>
              <a:buNone/>
              <a:defRPr sz="900"/>
            </a:lvl7pPr>
            <a:lvl8pPr indent="-228600" lvl="7" marL="3657600" algn="l">
              <a:lnSpc>
                <a:spcPct val="100000"/>
              </a:lnSpc>
              <a:spcBef>
                <a:spcPts val="600"/>
              </a:spcBef>
              <a:spcAft>
                <a:spcPts val="0"/>
              </a:spcAft>
              <a:buSzPts val="630"/>
              <a:buNone/>
              <a:defRPr sz="900"/>
            </a:lvl8pPr>
            <a:lvl9pPr indent="-228600" lvl="8" marL="4114800" algn="l">
              <a:lnSpc>
                <a:spcPct val="100000"/>
              </a:lnSpc>
              <a:spcBef>
                <a:spcPts val="600"/>
              </a:spcBef>
              <a:spcAft>
                <a:spcPts val="600"/>
              </a:spcAft>
              <a:buSzPts val="630"/>
              <a:buNone/>
              <a:defRPr sz="900"/>
            </a:lvl9pPr>
          </a:lstStyle>
          <a:p/>
        </p:txBody>
      </p:sp>
      <p:sp>
        <p:nvSpPr>
          <p:cNvPr id="198" name="Google Shape;198;p28"/>
          <p:cNvSpPr txBox="1"/>
          <p:nvPr>
            <p:ph idx="4" type="body"/>
          </p:nvPr>
        </p:nvSpPr>
        <p:spPr>
          <a:xfrm>
            <a:off x="4442788" y="3904106"/>
            <a:ext cx="3300984" cy="576262"/>
          </a:xfrm>
          <a:prstGeom prst="rect">
            <a:avLst/>
          </a:prstGeom>
          <a:noFill/>
          <a:ln>
            <a:noFill/>
          </a:ln>
          <a:effectLst>
            <a:outerShdw blurRad="25400">
              <a:srgbClr val="000000">
                <a:alpha val="44313"/>
              </a:srgbClr>
            </a:outerShdw>
          </a:effectLst>
        </p:spPr>
        <p:txBody>
          <a:bodyPr anchorCtr="0" anchor="b" bIns="45700" lIns="91425" spcFirstLastPara="1" rIns="91425" wrap="square" tIns="45700">
            <a:noAutofit/>
          </a:bodyPr>
          <a:lstStyle>
            <a:lvl1pPr indent="-228600" lvl="0" marL="457200" algn="ctr">
              <a:lnSpc>
                <a:spcPct val="100000"/>
              </a:lnSpc>
              <a:spcBef>
                <a:spcPts val="400"/>
              </a:spcBef>
              <a:spcAft>
                <a:spcPts val="0"/>
              </a:spcAft>
              <a:buSzPts val="1400"/>
              <a:buNone/>
              <a:defRPr b="0" sz="2000">
                <a:solidFill>
                  <a:schemeClr val="lt1"/>
                </a:solidFill>
              </a:defRPr>
            </a:lvl1pPr>
            <a:lvl2pPr indent="-228600" lvl="1" marL="914400" algn="l">
              <a:lnSpc>
                <a:spcPct val="100000"/>
              </a:lnSpc>
              <a:spcBef>
                <a:spcPts val="600"/>
              </a:spcBef>
              <a:spcAft>
                <a:spcPts val="0"/>
              </a:spcAft>
              <a:buSzPts val="1400"/>
              <a:buNone/>
              <a:defRPr b="1" sz="2000"/>
            </a:lvl2pPr>
            <a:lvl3pPr indent="-228600" lvl="2" marL="1371600" algn="l">
              <a:lnSpc>
                <a:spcPct val="100000"/>
              </a:lnSpc>
              <a:spcBef>
                <a:spcPts val="600"/>
              </a:spcBef>
              <a:spcAft>
                <a:spcPts val="0"/>
              </a:spcAft>
              <a:buSzPts val="1260"/>
              <a:buNone/>
              <a:defRPr b="1" sz="1800"/>
            </a:lvl3pPr>
            <a:lvl4pPr indent="-228600" lvl="3" marL="1828800" algn="l">
              <a:lnSpc>
                <a:spcPct val="100000"/>
              </a:lnSpc>
              <a:spcBef>
                <a:spcPts val="600"/>
              </a:spcBef>
              <a:spcAft>
                <a:spcPts val="0"/>
              </a:spcAft>
              <a:buSzPts val="1120"/>
              <a:buNone/>
              <a:defRPr b="1" sz="1600"/>
            </a:lvl4pPr>
            <a:lvl5pPr indent="-228600" lvl="4" marL="2286000" algn="l">
              <a:lnSpc>
                <a:spcPct val="100000"/>
              </a:lnSpc>
              <a:spcBef>
                <a:spcPts val="600"/>
              </a:spcBef>
              <a:spcAft>
                <a:spcPts val="0"/>
              </a:spcAft>
              <a:buSzPts val="1120"/>
              <a:buNone/>
              <a:defRPr b="1" sz="1600"/>
            </a:lvl5pPr>
            <a:lvl6pPr indent="-228600" lvl="5" marL="2743200" algn="l">
              <a:lnSpc>
                <a:spcPct val="100000"/>
              </a:lnSpc>
              <a:spcBef>
                <a:spcPts val="600"/>
              </a:spcBef>
              <a:spcAft>
                <a:spcPts val="0"/>
              </a:spcAft>
              <a:buSzPts val="1120"/>
              <a:buNone/>
              <a:defRPr b="1" sz="1600"/>
            </a:lvl6pPr>
            <a:lvl7pPr indent="-228600" lvl="6" marL="3200400" algn="l">
              <a:lnSpc>
                <a:spcPct val="100000"/>
              </a:lnSpc>
              <a:spcBef>
                <a:spcPts val="600"/>
              </a:spcBef>
              <a:spcAft>
                <a:spcPts val="0"/>
              </a:spcAft>
              <a:buSzPts val="1120"/>
              <a:buNone/>
              <a:defRPr b="1" sz="1600"/>
            </a:lvl7pPr>
            <a:lvl8pPr indent="-228600" lvl="7" marL="3657600" algn="l">
              <a:lnSpc>
                <a:spcPct val="100000"/>
              </a:lnSpc>
              <a:spcBef>
                <a:spcPts val="600"/>
              </a:spcBef>
              <a:spcAft>
                <a:spcPts val="0"/>
              </a:spcAft>
              <a:buSzPts val="1120"/>
              <a:buNone/>
              <a:defRPr b="1" sz="1600"/>
            </a:lvl8pPr>
            <a:lvl9pPr indent="-228600" lvl="8" marL="4114800" algn="l">
              <a:lnSpc>
                <a:spcPct val="100000"/>
              </a:lnSpc>
              <a:spcBef>
                <a:spcPts val="600"/>
              </a:spcBef>
              <a:spcAft>
                <a:spcPts val="600"/>
              </a:spcAft>
              <a:buSzPts val="1120"/>
              <a:buNone/>
              <a:defRPr b="1" sz="1600"/>
            </a:lvl9pPr>
          </a:lstStyle>
          <a:p/>
        </p:txBody>
      </p:sp>
      <p:sp>
        <p:nvSpPr>
          <p:cNvPr id="199" name="Google Shape;199;p28"/>
          <p:cNvSpPr/>
          <p:nvPr>
            <p:ph idx="5" type="pic"/>
          </p:nvPr>
        </p:nvSpPr>
        <p:spPr>
          <a:xfrm>
            <a:off x="4545743" y="1939094"/>
            <a:ext cx="3092368" cy="1608164"/>
          </a:xfrm>
          <a:prstGeom prst="roundRect">
            <a:avLst>
              <a:gd fmla="val 1858" name="adj"/>
            </a:avLst>
          </a:prstGeom>
          <a:noFill/>
          <a:ln>
            <a:noFill/>
          </a:ln>
          <a:effectLst>
            <a:outerShdw blurRad="38100" dir="4440000" dist="25400">
              <a:srgbClr val="000000">
                <a:alpha val="34117"/>
              </a:srgbClr>
            </a:outerShdw>
          </a:effectLst>
        </p:spPr>
      </p:sp>
      <p:sp>
        <p:nvSpPr>
          <p:cNvPr id="200" name="Google Shape;200;p28"/>
          <p:cNvSpPr txBox="1"/>
          <p:nvPr>
            <p:ph idx="6" type="body"/>
          </p:nvPr>
        </p:nvSpPr>
        <p:spPr>
          <a:xfrm>
            <a:off x="4441435" y="4480367"/>
            <a:ext cx="3300984" cy="1310833"/>
          </a:xfrm>
          <a:prstGeom prst="rect">
            <a:avLst/>
          </a:prstGeom>
          <a:noFill/>
          <a:ln>
            <a:noFill/>
          </a:ln>
          <a:effectLst>
            <a:outerShdw blurRad="25400">
              <a:srgbClr val="000000">
                <a:alpha val="44313"/>
              </a:srgbClr>
            </a:outerShdw>
          </a:effectLst>
        </p:spPr>
        <p:txBody>
          <a:bodyPr anchorCtr="0" anchor="t" bIns="45700" lIns="91425" spcFirstLastPara="1" rIns="91425" wrap="square" tIns="45700">
            <a:normAutofit/>
          </a:bodyPr>
          <a:lstStyle>
            <a:lvl1pPr indent="-228600" lvl="0" marL="457200" algn="ctr">
              <a:lnSpc>
                <a:spcPct val="100000"/>
              </a:lnSpc>
              <a:spcBef>
                <a:spcPts val="280"/>
              </a:spcBef>
              <a:spcAft>
                <a:spcPts val="0"/>
              </a:spcAft>
              <a:buSzPts val="980"/>
              <a:buNone/>
              <a:defRPr sz="1400"/>
            </a:lvl1pPr>
            <a:lvl2pPr indent="-228600" lvl="1" marL="914400" algn="l">
              <a:lnSpc>
                <a:spcPct val="100000"/>
              </a:lnSpc>
              <a:spcBef>
                <a:spcPts val="600"/>
              </a:spcBef>
              <a:spcAft>
                <a:spcPts val="0"/>
              </a:spcAft>
              <a:buSzPts val="840"/>
              <a:buNone/>
              <a:defRPr sz="1200"/>
            </a:lvl2pPr>
            <a:lvl3pPr indent="-228600" lvl="2" marL="1371600" algn="l">
              <a:lnSpc>
                <a:spcPct val="100000"/>
              </a:lnSpc>
              <a:spcBef>
                <a:spcPts val="600"/>
              </a:spcBef>
              <a:spcAft>
                <a:spcPts val="0"/>
              </a:spcAft>
              <a:buSzPts val="700"/>
              <a:buNone/>
              <a:defRPr sz="1000"/>
            </a:lvl3pPr>
            <a:lvl4pPr indent="-228600" lvl="3" marL="1828800" algn="l">
              <a:lnSpc>
                <a:spcPct val="100000"/>
              </a:lnSpc>
              <a:spcBef>
                <a:spcPts val="600"/>
              </a:spcBef>
              <a:spcAft>
                <a:spcPts val="0"/>
              </a:spcAft>
              <a:buSzPts val="630"/>
              <a:buNone/>
              <a:defRPr sz="900"/>
            </a:lvl4pPr>
            <a:lvl5pPr indent="-228600" lvl="4" marL="2286000" algn="l">
              <a:lnSpc>
                <a:spcPct val="100000"/>
              </a:lnSpc>
              <a:spcBef>
                <a:spcPts val="600"/>
              </a:spcBef>
              <a:spcAft>
                <a:spcPts val="0"/>
              </a:spcAft>
              <a:buSzPts val="630"/>
              <a:buNone/>
              <a:defRPr sz="900"/>
            </a:lvl5pPr>
            <a:lvl6pPr indent="-228600" lvl="5" marL="2743200" algn="l">
              <a:lnSpc>
                <a:spcPct val="100000"/>
              </a:lnSpc>
              <a:spcBef>
                <a:spcPts val="600"/>
              </a:spcBef>
              <a:spcAft>
                <a:spcPts val="0"/>
              </a:spcAft>
              <a:buSzPts val="630"/>
              <a:buNone/>
              <a:defRPr sz="900"/>
            </a:lvl6pPr>
            <a:lvl7pPr indent="-228600" lvl="6" marL="3200400" algn="l">
              <a:lnSpc>
                <a:spcPct val="100000"/>
              </a:lnSpc>
              <a:spcBef>
                <a:spcPts val="600"/>
              </a:spcBef>
              <a:spcAft>
                <a:spcPts val="0"/>
              </a:spcAft>
              <a:buSzPts val="630"/>
              <a:buNone/>
              <a:defRPr sz="900"/>
            </a:lvl7pPr>
            <a:lvl8pPr indent="-228600" lvl="7" marL="3657600" algn="l">
              <a:lnSpc>
                <a:spcPct val="100000"/>
              </a:lnSpc>
              <a:spcBef>
                <a:spcPts val="600"/>
              </a:spcBef>
              <a:spcAft>
                <a:spcPts val="0"/>
              </a:spcAft>
              <a:buSzPts val="630"/>
              <a:buNone/>
              <a:defRPr sz="900"/>
            </a:lvl8pPr>
            <a:lvl9pPr indent="-228600" lvl="8" marL="4114800" algn="l">
              <a:lnSpc>
                <a:spcPct val="100000"/>
              </a:lnSpc>
              <a:spcBef>
                <a:spcPts val="600"/>
              </a:spcBef>
              <a:spcAft>
                <a:spcPts val="600"/>
              </a:spcAft>
              <a:buSzPts val="630"/>
              <a:buNone/>
              <a:defRPr sz="900"/>
            </a:lvl9pPr>
          </a:lstStyle>
          <a:p/>
        </p:txBody>
      </p:sp>
      <p:sp>
        <p:nvSpPr>
          <p:cNvPr id="201" name="Google Shape;201;p28"/>
          <p:cNvSpPr txBox="1"/>
          <p:nvPr>
            <p:ph idx="7" type="body"/>
          </p:nvPr>
        </p:nvSpPr>
        <p:spPr>
          <a:xfrm>
            <a:off x="7966697" y="3904106"/>
            <a:ext cx="3300984" cy="576262"/>
          </a:xfrm>
          <a:prstGeom prst="rect">
            <a:avLst/>
          </a:prstGeom>
          <a:noFill/>
          <a:ln>
            <a:noFill/>
          </a:ln>
          <a:effectLst>
            <a:outerShdw blurRad="25400">
              <a:srgbClr val="000000">
                <a:alpha val="44313"/>
              </a:srgbClr>
            </a:outerShdw>
          </a:effectLst>
        </p:spPr>
        <p:txBody>
          <a:bodyPr anchorCtr="0" anchor="b" bIns="45700" lIns="91425" spcFirstLastPara="1" rIns="91425" wrap="square" tIns="45700">
            <a:noAutofit/>
          </a:bodyPr>
          <a:lstStyle>
            <a:lvl1pPr indent="-228600" lvl="0" marL="457200" algn="ctr">
              <a:lnSpc>
                <a:spcPct val="100000"/>
              </a:lnSpc>
              <a:spcBef>
                <a:spcPts val="400"/>
              </a:spcBef>
              <a:spcAft>
                <a:spcPts val="0"/>
              </a:spcAft>
              <a:buSzPts val="1400"/>
              <a:buNone/>
              <a:defRPr b="0" sz="2000">
                <a:solidFill>
                  <a:schemeClr val="lt1"/>
                </a:solidFill>
              </a:defRPr>
            </a:lvl1pPr>
            <a:lvl2pPr indent="-228600" lvl="1" marL="914400" algn="l">
              <a:lnSpc>
                <a:spcPct val="100000"/>
              </a:lnSpc>
              <a:spcBef>
                <a:spcPts val="600"/>
              </a:spcBef>
              <a:spcAft>
                <a:spcPts val="0"/>
              </a:spcAft>
              <a:buSzPts val="1400"/>
              <a:buNone/>
              <a:defRPr b="1" sz="2000"/>
            </a:lvl2pPr>
            <a:lvl3pPr indent="-228600" lvl="2" marL="1371600" algn="l">
              <a:lnSpc>
                <a:spcPct val="100000"/>
              </a:lnSpc>
              <a:spcBef>
                <a:spcPts val="600"/>
              </a:spcBef>
              <a:spcAft>
                <a:spcPts val="0"/>
              </a:spcAft>
              <a:buSzPts val="1260"/>
              <a:buNone/>
              <a:defRPr b="1" sz="1800"/>
            </a:lvl3pPr>
            <a:lvl4pPr indent="-228600" lvl="3" marL="1828800" algn="l">
              <a:lnSpc>
                <a:spcPct val="100000"/>
              </a:lnSpc>
              <a:spcBef>
                <a:spcPts val="600"/>
              </a:spcBef>
              <a:spcAft>
                <a:spcPts val="0"/>
              </a:spcAft>
              <a:buSzPts val="1120"/>
              <a:buNone/>
              <a:defRPr b="1" sz="1600"/>
            </a:lvl4pPr>
            <a:lvl5pPr indent="-228600" lvl="4" marL="2286000" algn="l">
              <a:lnSpc>
                <a:spcPct val="100000"/>
              </a:lnSpc>
              <a:spcBef>
                <a:spcPts val="600"/>
              </a:spcBef>
              <a:spcAft>
                <a:spcPts val="0"/>
              </a:spcAft>
              <a:buSzPts val="1120"/>
              <a:buNone/>
              <a:defRPr b="1" sz="1600"/>
            </a:lvl5pPr>
            <a:lvl6pPr indent="-228600" lvl="5" marL="2743200" algn="l">
              <a:lnSpc>
                <a:spcPct val="100000"/>
              </a:lnSpc>
              <a:spcBef>
                <a:spcPts val="600"/>
              </a:spcBef>
              <a:spcAft>
                <a:spcPts val="0"/>
              </a:spcAft>
              <a:buSzPts val="1120"/>
              <a:buNone/>
              <a:defRPr b="1" sz="1600"/>
            </a:lvl6pPr>
            <a:lvl7pPr indent="-228600" lvl="6" marL="3200400" algn="l">
              <a:lnSpc>
                <a:spcPct val="100000"/>
              </a:lnSpc>
              <a:spcBef>
                <a:spcPts val="600"/>
              </a:spcBef>
              <a:spcAft>
                <a:spcPts val="0"/>
              </a:spcAft>
              <a:buSzPts val="1120"/>
              <a:buNone/>
              <a:defRPr b="1" sz="1600"/>
            </a:lvl7pPr>
            <a:lvl8pPr indent="-228600" lvl="7" marL="3657600" algn="l">
              <a:lnSpc>
                <a:spcPct val="100000"/>
              </a:lnSpc>
              <a:spcBef>
                <a:spcPts val="600"/>
              </a:spcBef>
              <a:spcAft>
                <a:spcPts val="0"/>
              </a:spcAft>
              <a:buSzPts val="1120"/>
              <a:buNone/>
              <a:defRPr b="1" sz="1600"/>
            </a:lvl8pPr>
            <a:lvl9pPr indent="-228600" lvl="8" marL="4114800" algn="l">
              <a:lnSpc>
                <a:spcPct val="100000"/>
              </a:lnSpc>
              <a:spcBef>
                <a:spcPts val="600"/>
              </a:spcBef>
              <a:spcAft>
                <a:spcPts val="600"/>
              </a:spcAft>
              <a:buSzPts val="1120"/>
              <a:buNone/>
              <a:defRPr b="1" sz="1600"/>
            </a:lvl9pPr>
          </a:lstStyle>
          <a:p/>
        </p:txBody>
      </p:sp>
      <p:sp>
        <p:nvSpPr>
          <p:cNvPr id="202" name="Google Shape;202;p28"/>
          <p:cNvSpPr/>
          <p:nvPr>
            <p:ph idx="8" type="pic"/>
          </p:nvPr>
        </p:nvSpPr>
        <p:spPr>
          <a:xfrm>
            <a:off x="8075698" y="1934432"/>
            <a:ext cx="3092368" cy="1607294"/>
          </a:xfrm>
          <a:prstGeom prst="roundRect">
            <a:avLst>
              <a:gd fmla="val 1858" name="adj"/>
            </a:avLst>
          </a:prstGeom>
          <a:noFill/>
          <a:ln>
            <a:noFill/>
          </a:ln>
          <a:effectLst>
            <a:outerShdw blurRad="38100" dir="4440000" dist="25400">
              <a:srgbClr val="000000">
                <a:alpha val="34117"/>
              </a:srgbClr>
            </a:outerShdw>
          </a:effectLst>
        </p:spPr>
      </p:sp>
      <p:sp>
        <p:nvSpPr>
          <p:cNvPr id="203" name="Google Shape;203;p28"/>
          <p:cNvSpPr txBox="1"/>
          <p:nvPr>
            <p:ph idx="9" type="body"/>
          </p:nvPr>
        </p:nvSpPr>
        <p:spPr>
          <a:xfrm>
            <a:off x="7966572" y="4480365"/>
            <a:ext cx="3300984" cy="1310835"/>
          </a:xfrm>
          <a:prstGeom prst="rect">
            <a:avLst/>
          </a:prstGeom>
          <a:noFill/>
          <a:ln>
            <a:noFill/>
          </a:ln>
          <a:effectLst>
            <a:outerShdw blurRad="25400">
              <a:srgbClr val="000000">
                <a:alpha val="44313"/>
              </a:srgbClr>
            </a:outerShdw>
          </a:effectLst>
        </p:spPr>
        <p:txBody>
          <a:bodyPr anchorCtr="0" anchor="t" bIns="45700" lIns="91425" spcFirstLastPara="1" rIns="91425" wrap="square" tIns="45700">
            <a:normAutofit/>
          </a:bodyPr>
          <a:lstStyle>
            <a:lvl1pPr indent="-228600" lvl="0" marL="457200" algn="ctr">
              <a:lnSpc>
                <a:spcPct val="100000"/>
              </a:lnSpc>
              <a:spcBef>
                <a:spcPts val="280"/>
              </a:spcBef>
              <a:spcAft>
                <a:spcPts val="0"/>
              </a:spcAft>
              <a:buSzPts val="980"/>
              <a:buNone/>
              <a:defRPr sz="1400"/>
            </a:lvl1pPr>
            <a:lvl2pPr indent="-228600" lvl="1" marL="914400" algn="l">
              <a:lnSpc>
                <a:spcPct val="100000"/>
              </a:lnSpc>
              <a:spcBef>
                <a:spcPts val="600"/>
              </a:spcBef>
              <a:spcAft>
                <a:spcPts val="0"/>
              </a:spcAft>
              <a:buSzPts val="840"/>
              <a:buNone/>
              <a:defRPr sz="1200"/>
            </a:lvl2pPr>
            <a:lvl3pPr indent="-228600" lvl="2" marL="1371600" algn="l">
              <a:lnSpc>
                <a:spcPct val="100000"/>
              </a:lnSpc>
              <a:spcBef>
                <a:spcPts val="600"/>
              </a:spcBef>
              <a:spcAft>
                <a:spcPts val="0"/>
              </a:spcAft>
              <a:buSzPts val="700"/>
              <a:buNone/>
              <a:defRPr sz="1000"/>
            </a:lvl3pPr>
            <a:lvl4pPr indent="-228600" lvl="3" marL="1828800" algn="l">
              <a:lnSpc>
                <a:spcPct val="100000"/>
              </a:lnSpc>
              <a:spcBef>
                <a:spcPts val="600"/>
              </a:spcBef>
              <a:spcAft>
                <a:spcPts val="0"/>
              </a:spcAft>
              <a:buSzPts val="630"/>
              <a:buNone/>
              <a:defRPr sz="900"/>
            </a:lvl4pPr>
            <a:lvl5pPr indent="-228600" lvl="4" marL="2286000" algn="l">
              <a:lnSpc>
                <a:spcPct val="100000"/>
              </a:lnSpc>
              <a:spcBef>
                <a:spcPts val="600"/>
              </a:spcBef>
              <a:spcAft>
                <a:spcPts val="0"/>
              </a:spcAft>
              <a:buSzPts val="630"/>
              <a:buNone/>
              <a:defRPr sz="900"/>
            </a:lvl5pPr>
            <a:lvl6pPr indent="-228600" lvl="5" marL="2743200" algn="l">
              <a:lnSpc>
                <a:spcPct val="100000"/>
              </a:lnSpc>
              <a:spcBef>
                <a:spcPts val="600"/>
              </a:spcBef>
              <a:spcAft>
                <a:spcPts val="0"/>
              </a:spcAft>
              <a:buSzPts val="630"/>
              <a:buNone/>
              <a:defRPr sz="900"/>
            </a:lvl6pPr>
            <a:lvl7pPr indent="-228600" lvl="6" marL="3200400" algn="l">
              <a:lnSpc>
                <a:spcPct val="100000"/>
              </a:lnSpc>
              <a:spcBef>
                <a:spcPts val="600"/>
              </a:spcBef>
              <a:spcAft>
                <a:spcPts val="0"/>
              </a:spcAft>
              <a:buSzPts val="630"/>
              <a:buNone/>
              <a:defRPr sz="900"/>
            </a:lvl7pPr>
            <a:lvl8pPr indent="-228600" lvl="7" marL="3657600" algn="l">
              <a:lnSpc>
                <a:spcPct val="100000"/>
              </a:lnSpc>
              <a:spcBef>
                <a:spcPts val="600"/>
              </a:spcBef>
              <a:spcAft>
                <a:spcPts val="0"/>
              </a:spcAft>
              <a:buSzPts val="630"/>
              <a:buNone/>
              <a:defRPr sz="900"/>
            </a:lvl8pPr>
            <a:lvl9pPr indent="-228600" lvl="8" marL="4114800" algn="l">
              <a:lnSpc>
                <a:spcPct val="100000"/>
              </a:lnSpc>
              <a:spcBef>
                <a:spcPts val="600"/>
              </a:spcBef>
              <a:spcAft>
                <a:spcPts val="600"/>
              </a:spcAft>
              <a:buSzPts val="630"/>
              <a:buNone/>
              <a:defRPr sz="900"/>
            </a:lvl9pPr>
          </a:lstStyle>
          <a:p/>
        </p:txBody>
      </p:sp>
      <p:sp>
        <p:nvSpPr>
          <p:cNvPr id="204" name="Google Shape;204;p28"/>
          <p:cNvSpPr txBox="1"/>
          <p:nvPr>
            <p:ph idx="10" type="dt"/>
          </p:nvPr>
        </p:nvSpPr>
        <p:spPr>
          <a:xfrm>
            <a:off x="7678736" y="5883275"/>
            <a:ext cx="27432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5" name="Google Shape;205;p28"/>
          <p:cNvSpPr txBox="1"/>
          <p:nvPr>
            <p:ph idx="11" type="ftr"/>
          </p:nvPr>
        </p:nvSpPr>
        <p:spPr>
          <a:xfrm>
            <a:off x="913795" y="5883275"/>
            <a:ext cx="6672865"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6" name="Google Shape;206;p28"/>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標題及直排文字" type="vertTx">
  <p:cSld name="VERTICAL_TEXT">
    <p:spTree>
      <p:nvGrpSpPr>
        <p:cNvPr id="207" name="Shape 207"/>
        <p:cNvGrpSpPr/>
        <p:nvPr/>
      </p:nvGrpSpPr>
      <p:grpSpPr>
        <a:xfrm>
          <a:off x="0" y="0"/>
          <a:ext cx="0" cy="0"/>
          <a:chOff x="0" y="0"/>
          <a:chExt cx="0" cy="0"/>
        </a:xfrm>
      </p:grpSpPr>
      <p:sp>
        <p:nvSpPr>
          <p:cNvPr id="208" name="Google Shape;208;p29"/>
          <p:cNvSpPr txBox="1"/>
          <p:nvPr>
            <p:ph type="title"/>
          </p:nvPr>
        </p:nvSpPr>
        <p:spPr>
          <a:xfrm>
            <a:off x="913795" y="609600"/>
            <a:ext cx="10353762" cy="970450"/>
          </a:xfrm>
          <a:prstGeom prst="rect">
            <a:avLst/>
          </a:prstGeom>
          <a:noFill/>
          <a:ln>
            <a:noFill/>
          </a:ln>
          <a:effectLst>
            <a:outerShdw blurRad="25400">
              <a:srgbClr val="000000">
                <a:alpha val="44313"/>
              </a:srgbClr>
            </a:outerShdw>
          </a:effectLst>
        </p:spPr>
        <p:txBody>
          <a:bodyPr anchorCtr="0" anchor="ctr" bIns="45700" lIns="91425" spcFirstLastPara="1" rIns="91425" wrap="square" tIns="45700">
            <a:normAutofit/>
          </a:bodyPr>
          <a:lstStyle>
            <a:lvl1pPr lvl="0" algn="ctr">
              <a:lnSpc>
                <a:spcPct val="100000"/>
              </a:lnSpc>
              <a:spcBef>
                <a:spcPts val="0"/>
              </a:spcBef>
              <a:spcAft>
                <a:spcPts val="0"/>
              </a:spcAft>
              <a:buClr>
                <a:schemeClr val="l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9" name="Google Shape;209;p29"/>
          <p:cNvSpPr txBox="1"/>
          <p:nvPr>
            <p:ph idx="1" type="body"/>
          </p:nvPr>
        </p:nvSpPr>
        <p:spPr>
          <a:xfrm rot="5400000">
            <a:off x="4061301" y="-1415056"/>
            <a:ext cx="4058751" cy="10353762"/>
          </a:xfrm>
          <a:prstGeom prst="rect">
            <a:avLst/>
          </a:prstGeom>
          <a:noFill/>
          <a:ln>
            <a:noFill/>
          </a:ln>
          <a:effectLst>
            <a:outerShdw blurRad="25400">
              <a:srgbClr val="000000">
                <a:alpha val="44313"/>
              </a:srgbClr>
            </a:outerShdw>
          </a:effectLst>
        </p:spPr>
        <p:txBody>
          <a:bodyPr anchorCtr="0" anchor="t" bIns="45700" lIns="91425" spcFirstLastPara="1" rIns="91425" wrap="square" tIns="45700">
            <a:normAutofit/>
          </a:bodyPr>
          <a:lstStyle>
            <a:lvl1pPr indent="-308610" lvl="0" marL="457200" algn="l">
              <a:lnSpc>
                <a:spcPct val="100000"/>
              </a:lnSpc>
              <a:spcBef>
                <a:spcPts val="360"/>
              </a:spcBef>
              <a:spcAft>
                <a:spcPts val="0"/>
              </a:spcAft>
              <a:buSzPts val="1260"/>
              <a:buChar char="◈"/>
              <a:defRPr/>
            </a:lvl1pPr>
            <a:lvl2pPr indent="-308610" lvl="1" marL="914400" algn="l">
              <a:lnSpc>
                <a:spcPct val="100000"/>
              </a:lnSpc>
              <a:spcBef>
                <a:spcPts val="600"/>
              </a:spcBef>
              <a:spcAft>
                <a:spcPts val="0"/>
              </a:spcAft>
              <a:buSzPts val="1260"/>
              <a:buChar char="?"/>
              <a:defRPr/>
            </a:lvl2pPr>
            <a:lvl3pPr indent="-308610" lvl="2" marL="1371600" algn="l">
              <a:lnSpc>
                <a:spcPct val="100000"/>
              </a:lnSpc>
              <a:spcBef>
                <a:spcPts val="600"/>
              </a:spcBef>
              <a:spcAft>
                <a:spcPts val="0"/>
              </a:spcAft>
              <a:buSzPts val="1260"/>
              <a:buChar char="◈"/>
              <a:defRPr/>
            </a:lvl3pPr>
            <a:lvl4pPr indent="-308610" lvl="3" marL="1828800" algn="l">
              <a:lnSpc>
                <a:spcPct val="100000"/>
              </a:lnSpc>
              <a:spcBef>
                <a:spcPts val="600"/>
              </a:spcBef>
              <a:spcAft>
                <a:spcPts val="0"/>
              </a:spcAft>
              <a:buSzPts val="1260"/>
              <a:buChar char="?"/>
              <a:defRPr/>
            </a:lvl4pPr>
            <a:lvl5pPr indent="-308610" lvl="4" marL="2286000" algn="l">
              <a:lnSpc>
                <a:spcPct val="100000"/>
              </a:lnSpc>
              <a:spcBef>
                <a:spcPts val="600"/>
              </a:spcBef>
              <a:spcAft>
                <a:spcPts val="0"/>
              </a:spcAft>
              <a:buSzPts val="1260"/>
              <a:buChar char="◈"/>
              <a:defRPr/>
            </a:lvl5pPr>
            <a:lvl6pPr indent="-308610" lvl="5" marL="2743200" algn="l">
              <a:lnSpc>
                <a:spcPct val="100000"/>
              </a:lnSpc>
              <a:spcBef>
                <a:spcPts val="600"/>
              </a:spcBef>
              <a:spcAft>
                <a:spcPts val="0"/>
              </a:spcAft>
              <a:buSzPts val="1260"/>
              <a:buChar char="◈"/>
              <a:defRPr/>
            </a:lvl6pPr>
            <a:lvl7pPr indent="-308610" lvl="6" marL="3200400" algn="l">
              <a:lnSpc>
                <a:spcPct val="100000"/>
              </a:lnSpc>
              <a:spcBef>
                <a:spcPts val="600"/>
              </a:spcBef>
              <a:spcAft>
                <a:spcPts val="0"/>
              </a:spcAft>
              <a:buSzPts val="1260"/>
              <a:buChar char="◈"/>
              <a:defRPr/>
            </a:lvl7pPr>
            <a:lvl8pPr indent="-308609" lvl="7" marL="3657600" algn="l">
              <a:lnSpc>
                <a:spcPct val="100000"/>
              </a:lnSpc>
              <a:spcBef>
                <a:spcPts val="600"/>
              </a:spcBef>
              <a:spcAft>
                <a:spcPts val="0"/>
              </a:spcAft>
              <a:buSzPts val="1260"/>
              <a:buChar char="◈"/>
              <a:defRPr/>
            </a:lvl8pPr>
            <a:lvl9pPr indent="-308609" lvl="8" marL="4114800" algn="l">
              <a:lnSpc>
                <a:spcPct val="100000"/>
              </a:lnSpc>
              <a:spcBef>
                <a:spcPts val="600"/>
              </a:spcBef>
              <a:spcAft>
                <a:spcPts val="600"/>
              </a:spcAft>
              <a:buSzPts val="1260"/>
              <a:buChar char="◈"/>
              <a:defRPr/>
            </a:lvl9pPr>
          </a:lstStyle>
          <a:p/>
        </p:txBody>
      </p:sp>
      <p:sp>
        <p:nvSpPr>
          <p:cNvPr id="210" name="Google Shape;210;p29"/>
          <p:cNvSpPr txBox="1"/>
          <p:nvPr>
            <p:ph idx="10" type="dt"/>
          </p:nvPr>
        </p:nvSpPr>
        <p:spPr>
          <a:xfrm>
            <a:off x="7678736" y="5883275"/>
            <a:ext cx="27432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1" name="Google Shape;211;p29"/>
          <p:cNvSpPr txBox="1"/>
          <p:nvPr>
            <p:ph idx="11" type="ftr"/>
          </p:nvPr>
        </p:nvSpPr>
        <p:spPr>
          <a:xfrm>
            <a:off x="913795" y="5883275"/>
            <a:ext cx="6672865"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2" name="Google Shape;212;p29"/>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直排標題及文字" type="vertTitleAndTx">
  <p:cSld name="VERTICAL_TITLE_AND_VERTICAL_TEXT">
    <p:spTree>
      <p:nvGrpSpPr>
        <p:cNvPr id="213" name="Shape 213"/>
        <p:cNvGrpSpPr/>
        <p:nvPr/>
      </p:nvGrpSpPr>
      <p:grpSpPr>
        <a:xfrm>
          <a:off x="0" y="0"/>
          <a:ext cx="0" cy="0"/>
          <a:chOff x="0" y="0"/>
          <a:chExt cx="0" cy="0"/>
        </a:xfrm>
      </p:grpSpPr>
      <p:sp>
        <p:nvSpPr>
          <p:cNvPr id="214" name="Google Shape;214;p30"/>
          <p:cNvSpPr txBox="1"/>
          <p:nvPr>
            <p:ph type="title"/>
          </p:nvPr>
        </p:nvSpPr>
        <p:spPr>
          <a:xfrm rot="5400000">
            <a:off x="7534511" y="2058156"/>
            <a:ext cx="5181601" cy="2284487"/>
          </a:xfrm>
          <a:prstGeom prst="rect">
            <a:avLst/>
          </a:prstGeom>
          <a:noFill/>
          <a:ln>
            <a:noFill/>
          </a:ln>
          <a:effectLst>
            <a:outerShdw blurRad="25400">
              <a:srgbClr val="000000">
                <a:alpha val="44313"/>
              </a:srgbClr>
            </a:outerShdw>
          </a:effectLst>
        </p:spPr>
        <p:txBody>
          <a:bodyPr anchorCtr="0" anchor="ctr" bIns="45700" lIns="91425" spcFirstLastPara="1" rIns="91425" wrap="square" tIns="45700">
            <a:normAutofit/>
          </a:bodyPr>
          <a:lstStyle>
            <a:lvl1pPr lvl="0" algn="l">
              <a:lnSpc>
                <a:spcPct val="100000"/>
              </a:lnSpc>
              <a:spcBef>
                <a:spcPts val="0"/>
              </a:spcBef>
              <a:spcAft>
                <a:spcPts val="0"/>
              </a:spcAft>
              <a:buClr>
                <a:schemeClr val="lt2"/>
              </a:buClr>
              <a:buSzPts val="4000"/>
              <a:buFont typeface="Lustria"/>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5" name="Google Shape;215;p30"/>
          <p:cNvSpPr txBox="1"/>
          <p:nvPr>
            <p:ph idx="1" type="body"/>
          </p:nvPr>
        </p:nvSpPr>
        <p:spPr>
          <a:xfrm rot="5400000">
            <a:off x="2281431" y="-758036"/>
            <a:ext cx="5181601" cy="7916872"/>
          </a:xfrm>
          <a:prstGeom prst="rect">
            <a:avLst/>
          </a:prstGeom>
          <a:noFill/>
          <a:ln>
            <a:noFill/>
          </a:ln>
          <a:effectLst>
            <a:outerShdw blurRad="25400">
              <a:srgbClr val="000000">
                <a:alpha val="44313"/>
              </a:srgbClr>
            </a:outerShdw>
          </a:effectLst>
        </p:spPr>
        <p:txBody>
          <a:bodyPr anchorCtr="0" anchor="t" bIns="45700" lIns="91425" spcFirstLastPara="1" rIns="91425" wrap="square" tIns="45700">
            <a:normAutofit/>
          </a:bodyPr>
          <a:lstStyle>
            <a:lvl1pPr indent="-308610" lvl="0" marL="457200" algn="l">
              <a:lnSpc>
                <a:spcPct val="100000"/>
              </a:lnSpc>
              <a:spcBef>
                <a:spcPts val="360"/>
              </a:spcBef>
              <a:spcAft>
                <a:spcPts val="0"/>
              </a:spcAft>
              <a:buSzPts val="1260"/>
              <a:buChar char="◈"/>
              <a:defRPr/>
            </a:lvl1pPr>
            <a:lvl2pPr indent="-308610" lvl="1" marL="914400" algn="l">
              <a:lnSpc>
                <a:spcPct val="100000"/>
              </a:lnSpc>
              <a:spcBef>
                <a:spcPts val="600"/>
              </a:spcBef>
              <a:spcAft>
                <a:spcPts val="0"/>
              </a:spcAft>
              <a:buSzPts val="1260"/>
              <a:buChar char="?"/>
              <a:defRPr/>
            </a:lvl2pPr>
            <a:lvl3pPr indent="-308610" lvl="2" marL="1371600" algn="l">
              <a:lnSpc>
                <a:spcPct val="100000"/>
              </a:lnSpc>
              <a:spcBef>
                <a:spcPts val="600"/>
              </a:spcBef>
              <a:spcAft>
                <a:spcPts val="0"/>
              </a:spcAft>
              <a:buSzPts val="1260"/>
              <a:buChar char="◈"/>
              <a:defRPr/>
            </a:lvl3pPr>
            <a:lvl4pPr indent="-308610" lvl="3" marL="1828800" algn="l">
              <a:lnSpc>
                <a:spcPct val="100000"/>
              </a:lnSpc>
              <a:spcBef>
                <a:spcPts val="600"/>
              </a:spcBef>
              <a:spcAft>
                <a:spcPts val="0"/>
              </a:spcAft>
              <a:buSzPts val="1260"/>
              <a:buChar char="?"/>
              <a:defRPr/>
            </a:lvl4pPr>
            <a:lvl5pPr indent="-308610" lvl="4" marL="2286000" algn="l">
              <a:lnSpc>
                <a:spcPct val="100000"/>
              </a:lnSpc>
              <a:spcBef>
                <a:spcPts val="600"/>
              </a:spcBef>
              <a:spcAft>
                <a:spcPts val="0"/>
              </a:spcAft>
              <a:buSzPts val="1260"/>
              <a:buChar char="◈"/>
              <a:defRPr/>
            </a:lvl5pPr>
            <a:lvl6pPr indent="-308610" lvl="5" marL="2743200" algn="l">
              <a:lnSpc>
                <a:spcPct val="100000"/>
              </a:lnSpc>
              <a:spcBef>
                <a:spcPts val="600"/>
              </a:spcBef>
              <a:spcAft>
                <a:spcPts val="0"/>
              </a:spcAft>
              <a:buSzPts val="1260"/>
              <a:buChar char="◈"/>
              <a:defRPr/>
            </a:lvl6pPr>
            <a:lvl7pPr indent="-308610" lvl="6" marL="3200400" algn="l">
              <a:lnSpc>
                <a:spcPct val="100000"/>
              </a:lnSpc>
              <a:spcBef>
                <a:spcPts val="600"/>
              </a:spcBef>
              <a:spcAft>
                <a:spcPts val="0"/>
              </a:spcAft>
              <a:buSzPts val="1260"/>
              <a:buChar char="◈"/>
              <a:defRPr/>
            </a:lvl7pPr>
            <a:lvl8pPr indent="-308609" lvl="7" marL="3657600" algn="l">
              <a:lnSpc>
                <a:spcPct val="100000"/>
              </a:lnSpc>
              <a:spcBef>
                <a:spcPts val="600"/>
              </a:spcBef>
              <a:spcAft>
                <a:spcPts val="0"/>
              </a:spcAft>
              <a:buSzPts val="1260"/>
              <a:buChar char="◈"/>
              <a:defRPr/>
            </a:lvl8pPr>
            <a:lvl9pPr indent="-308609" lvl="8" marL="4114800" algn="l">
              <a:lnSpc>
                <a:spcPct val="100000"/>
              </a:lnSpc>
              <a:spcBef>
                <a:spcPts val="600"/>
              </a:spcBef>
              <a:spcAft>
                <a:spcPts val="600"/>
              </a:spcAft>
              <a:buSzPts val="1260"/>
              <a:buChar char="◈"/>
              <a:defRPr/>
            </a:lvl9pPr>
          </a:lstStyle>
          <a:p/>
        </p:txBody>
      </p:sp>
      <p:sp>
        <p:nvSpPr>
          <p:cNvPr id="216" name="Google Shape;216;p30"/>
          <p:cNvSpPr txBox="1"/>
          <p:nvPr>
            <p:ph idx="10" type="dt"/>
          </p:nvPr>
        </p:nvSpPr>
        <p:spPr>
          <a:xfrm>
            <a:off x="7678736" y="5883275"/>
            <a:ext cx="27432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7" name="Google Shape;217;p30"/>
          <p:cNvSpPr txBox="1"/>
          <p:nvPr>
            <p:ph idx="11" type="ftr"/>
          </p:nvPr>
        </p:nvSpPr>
        <p:spPr>
          <a:xfrm>
            <a:off x="913795" y="5883275"/>
            <a:ext cx="6672865"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8" name="Google Shape;218;p30"/>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標題及物件" type="obj">
  <p:cSld name="OBJECT">
    <p:spTree>
      <p:nvGrpSpPr>
        <p:cNvPr id="27" name="Shape 27"/>
        <p:cNvGrpSpPr/>
        <p:nvPr/>
      </p:nvGrpSpPr>
      <p:grpSpPr>
        <a:xfrm>
          <a:off x="0" y="0"/>
          <a:ext cx="0" cy="0"/>
          <a:chOff x="0" y="0"/>
          <a:chExt cx="0" cy="0"/>
        </a:xfrm>
      </p:grpSpPr>
      <p:sp>
        <p:nvSpPr>
          <p:cNvPr id="28" name="Google Shape;28;p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 name="Google Shape;30;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兩項物件" type="twoObj">
  <p:cSld name="TWO_OBJECTS">
    <p:spTree>
      <p:nvGrpSpPr>
        <p:cNvPr id="33" name="Shape 33"/>
        <p:cNvGrpSpPr/>
        <p:nvPr/>
      </p:nvGrpSpPr>
      <p:grpSpPr>
        <a:xfrm>
          <a:off x="0" y="0"/>
          <a:ext cx="0" cy="0"/>
          <a:chOff x="0" y="0"/>
          <a:chExt cx="0" cy="0"/>
        </a:xfrm>
      </p:grpSpPr>
      <p:sp>
        <p:nvSpPr>
          <p:cNvPr id="34" name="Google Shape;34;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5"/>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5"/>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比對" type="twoTxTwoObj">
  <p:cSld name="TWO_OBJECTS_WITH_TEXT">
    <p:spTree>
      <p:nvGrpSpPr>
        <p:cNvPr id="40" name="Shape 40"/>
        <p:cNvGrpSpPr/>
        <p:nvPr/>
      </p:nvGrpSpPr>
      <p:grpSpPr>
        <a:xfrm>
          <a:off x="0" y="0"/>
          <a:ext cx="0" cy="0"/>
          <a:chOff x="0" y="0"/>
          <a:chExt cx="0" cy="0"/>
        </a:xfrm>
      </p:grpSpPr>
      <p:sp>
        <p:nvSpPr>
          <p:cNvPr id="41" name="Google Shape;41;p6"/>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6"/>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6"/>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6"/>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6"/>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只有標題" type="titleOnly">
  <p:cSld name="TITLE_ONLY">
    <p:spTree>
      <p:nvGrpSpPr>
        <p:cNvPr id="49" name="Shape 49"/>
        <p:cNvGrpSpPr/>
        <p:nvPr/>
      </p:nvGrpSpPr>
      <p:grpSpPr>
        <a:xfrm>
          <a:off x="0" y="0"/>
          <a:ext cx="0" cy="0"/>
          <a:chOff x="0" y="0"/>
          <a:chExt cx="0" cy="0"/>
        </a:xfrm>
      </p:grpSpPr>
      <p:sp>
        <p:nvSpPr>
          <p:cNvPr id="50" name="Google Shape;50;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空白" type="blank">
  <p:cSld name="BLANK">
    <p:spTree>
      <p:nvGrpSpPr>
        <p:cNvPr id="54" name="Shape 54"/>
        <p:cNvGrpSpPr/>
        <p:nvPr/>
      </p:nvGrpSpPr>
      <p:grpSpPr>
        <a:xfrm>
          <a:off x="0" y="0"/>
          <a:ext cx="0" cy="0"/>
          <a:chOff x="0" y="0"/>
          <a:chExt cx="0" cy="0"/>
        </a:xfrm>
      </p:grpSpPr>
      <p:sp>
        <p:nvSpPr>
          <p:cNvPr id="55" name="Google Shape;55;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含標題的內容" type="objTx">
  <p:cSld name="OBJECT_WITH_CAPTION_TEXT">
    <p:spTree>
      <p:nvGrpSpPr>
        <p:cNvPr id="58" name="Shape 58"/>
        <p:cNvGrpSpPr/>
        <p:nvPr/>
      </p:nvGrpSpPr>
      <p:grpSpPr>
        <a:xfrm>
          <a:off x="0" y="0"/>
          <a:ext cx="0" cy="0"/>
          <a:chOff x="0" y="0"/>
          <a:chExt cx="0" cy="0"/>
        </a:xfrm>
      </p:grpSpPr>
      <p:sp>
        <p:nvSpPr>
          <p:cNvPr id="59" name="Google Shape;59;p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含標題的圖片" type="picTx">
  <p:cSld name="PICTURE_WITH_CAPTION_TEXT">
    <p:spTree>
      <p:nvGrpSpPr>
        <p:cNvPr id="65" name="Shape 65"/>
        <p:cNvGrpSpPr/>
        <p:nvPr/>
      </p:nvGrpSpPr>
      <p:grpSpPr>
        <a:xfrm>
          <a:off x="0" y="0"/>
          <a:ext cx="0" cy="0"/>
          <a:chOff x="0" y="0"/>
          <a:chExt cx="0" cy="0"/>
        </a:xfrm>
      </p:grpSpPr>
      <p:sp>
        <p:nvSpPr>
          <p:cNvPr id="66" name="Google Shape;66;p1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10"/>
          <p:cNvSpPr/>
          <p:nvPr>
            <p:ph idx="2" type="pic"/>
          </p:nvPr>
        </p:nvSpPr>
        <p:spPr>
          <a:xfrm>
            <a:off x="5183188" y="987425"/>
            <a:ext cx="6172200" cy="4873625"/>
          </a:xfrm>
          <a:prstGeom prst="rect">
            <a:avLst/>
          </a:prstGeom>
          <a:noFill/>
          <a:ln>
            <a:noFill/>
          </a:ln>
        </p:spPr>
      </p:sp>
      <p:sp>
        <p:nvSpPr>
          <p:cNvPr id="68" name="Google Shape;68;p1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7" Type="http://schemas.openxmlformats.org/officeDocument/2006/relationships/slideLayout" Target="../slideLayouts/slideLayout28.xml"/><Relationship Id="rId16" Type="http://schemas.openxmlformats.org/officeDocument/2006/relationships/slideLayout" Target="../slideLayouts/slideLayout27.xml"/><Relationship Id="rId5" Type="http://schemas.openxmlformats.org/officeDocument/2006/relationships/slideLayout" Target="../slideLayouts/slideLayout16.xml"/><Relationship Id="rId6" Type="http://schemas.openxmlformats.org/officeDocument/2006/relationships/slideLayout" Target="../slideLayouts/slideLayout17.xml"/><Relationship Id="rId18" Type="http://schemas.openxmlformats.org/officeDocument/2006/relationships/theme" Target="../theme/theme3.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zh-TW"/>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84" name="Shape 84"/>
        <p:cNvGrpSpPr/>
        <p:nvPr/>
      </p:nvGrpSpPr>
      <p:grpSpPr>
        <a:xfrm>
          <a:off x="0" y="0"/>
          <a:ext cx="0" cy="0"/>
          <a:chOff x="0" y="0"/>
          <a:chExt cx="0" cy="0"/>
        </a:xfrm>
      </p:grpSpPr>
      <p:sp>
        <p:nvSpPr>
          <p:cNvPr id="85" name="Google Shape;85;p13"/>
          <p:cNvSpPr txBox="1"/>
          <p:nvPr>
            <p:ph type="title"/>
          </p:nvPr>
        </p:nvSpPr>
        <p:spPr>
          <a:xfrm>
            <a:off x="913795" y="609600"/>
            <a:ext cx="10353762" cy="970450"/>
          </a:xfrm>
          <a:prstGeom prst="rect">
            <a:avLst/>
          </a:prstGeom>
          <a:noFill/>
          <a:ln>
            <a:noFill/>
          </a:ln>
          <a:effectLst>
            <a:outerShdw blurRad="25400">
              <a:srgbClr val="000000">
                <a:alpha val="44313"/>
              </a:srgbClr>
            </a:outerShdw>
          </a:effectLst>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lt2"/>
              </a:buClr>
              <a:buSzPts val="4000"/>
              <a:buFont typeface="Lustria"/>
              <a:buNone/>
              <a:defRPr b="0" i="0" sz="4000" u="none" cap="none" strike="noStrike">
                <a:solidFill>
                  <a:schemeClr val="lt2"/>
                </a:solidFill>
                <a:latin typeface="Lustria"/>
                <a:ea typeface="Lustria"/>
                <a:cs typeface="Lustria"/>
                <a:sym typeface="Lustri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lt2"/>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lt2"/>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lt2"/>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lt2"/>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lt2"/>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lt2"/>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lt2"/>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lt2"/>
                </a:solidFill>
                <a:latin typeface="Arial"/>
                <a:ea typeface="Arial"/>
                <a:cs typeface="Arial"/>
                <a:sym typeface="Arial"/>
              </a:defRPr>
            </a:lvl9pPr>
          </a:lstStyle>
          <a:p/>
        </p:txBody>
      </p:sp>
      <p:sp>
        <p:nvSpPr>
          <p:cNvPr id="86" name="Google Shape;86;p13"/>
          <p:cNvSpPr txBox="1"/>
          <p:nvPr>
            <p:ph idx="1" type="body"/>
          </p:nvPr>
        </p:nvSpPr>
        <p:spPr>
          <a:xfrm>
            <a:off x="913795" y="1732449"/>
            <a:ext cx="10353762" cy="4058751"/>
          </a:xfrm>
          <a:prstGeom prst="rect">
            <a:avLst/>
          </a:prstGeom>
          <a:noFill/>
          <a:ln>
            <a:noFill/>
          </a:ln>
          <a:effectLst>
            <a:outerShdw blurRad="25400">
              <a:srgbClr val="000000">
                <a:alpha val="44313"/>
              </a:srgbClr>
            </a:outerShdw>
          </a:effectLst>
        </p:spPr>
        <p:txBody>
          <a:bodyPr anchorCtr="0" anchor="t" bIns="45700" lIns="91425" spcFirstLastPara="1" rIns="91425" wrap="square" tIns="45700">
            <a:normAutofit/>
          </a:bodyPr>
          <a:lstStyle>
            <a:lvl1pPr indent="-317500" lvl="0" marL="457200" marR="0" rtl="0" algn="l">
              <a:lnSpc>
                <a:spcPct val="100000"/>
              </a:lnSpc>
              <a:spcBef>
                <a:spcPts val="400"/>
              </a:spcBef>
              <a:spcAft>
                <a:spcPts val="0"/>
              </a:spcAft>
              <a:buClr>
                <a:schemeClr val="lt2"/>
              </a:buClr>
              <a:buSzPts val="1400"/>
              <a:buFont typeface="Noto Sans"/>
              <a:buChar char="◈"/>
              <a:defRPr b="0" i="0" sz="2000" u="none" cap="none" strike="noStrike">
                <a:solidFill>
                  <a:schemeClr val="lt2"/>
                </a:solidFill>
                <a:latin typeface="Lustria"/>
                <a:ea typeface="Lustria"/>
                <a:cs typeface="Lustria"/>
                <a:sym typeface="Lustria"/>
              </a:defRPr>
            </a:lvl1pPr>
            <a:lvl2pPr indent="-308610" lvl="1" marL="914400" marR="0" rtl="0" algn="l">
              <a:lnSpc>
                <a:spcPct val="100000"/>
              </a:lnSpc>
              <a:spcBef>
                <a:spcPts val="600"/>
              </a:spcBef>
              <a:spcAft>
                <a:spcPts val="0"/>
              </a:spcAft>
              <a:buClr>
                <a:schemeClr val="lt2"/>
              </a:buClr>
              <a:buSzPts val="1260"/>
              <a:buFont typeface="Noto Sans"/>
              <a:buChar char="🞚"/>
              <a:defRPr b="0" i="0" sz="1800" u="none" cap="none" strike="noStrike">
                <a:solidFill>
                  <a:schemeClr val="lt2"/>
                </a:solidFill>
                <a:latin typeface="Lustria"/>
                <a:ea typeface="Lustria"/>
                <a:cs typeface="Lustria"/>
                <a:sym typeface="Lustria"/>
              </a:defRPr>
            </a:lvl2pPr>
            <a:lvl3pPr indent="-299719" lvl="2" marL="1371600" marR="0" rtl="0" algn="l">
              <a:lnSpc>
                <a:spcPct val="100000"/>
              </a:lnSpc>
              <a:spcBef>
                <a:spcPts val="600"/>
              </a:spcBef>
              <a:spcAft>
                <a:spcPts val="0"/>
              </a:spcAft>
              <a:buClr>
                <a:schemeClr val="lt2"/>
              </a:buClr>
              <a:buSzPts val="1120"/>
              <a:buFont typeface="Noto Sans"/>
              <a:buChar char="◈"/>
              <a:defRPr b="0" i="0" sz="1600" u="none" cap="none" strike="noStrike">
                <a:solidFill>
                  <a:schemeClr val="lt2"/>
                </a:solidFill>
                <a:latin typeface="Lustria"/>
                <a:ea typeface="Lustria"/>
                <a:cs typeface="Lustria"/>
                <a:sym typeface="Lustria"/>
              </a:defRPr>
            </a:lvl3pPr>
            <a:lvl4pPr indent="-290830" lvl="3" marL="1828800" marR="0" rtl="0" algn="l">
              <a:lnSpc>
                <a:spcPct val="100000"/>
              </a:lnSpc>
              <a:spcBef>
                <a:spcPts val="600"/>
              </a:spcBef>
              <a:spcAft>
                <a:spcPts val="0"/>
              </a:spcAft>
              <a:buClr>
                <a:schemeClr val="lt2"/>
              </a:buClr>
              <a:buSzPts val="980"/>
              <a:buFont typeface="Noto Sans"/>
              <a:buChar char="🞚"/>
              <a:defRPr b="0" i="0" sz="1400" u="none" cap="none" strike="noStrike">
                <a:solidFill>
                  <a:schemeClr val="lt2"/>
                </a:solidFill>
                <a:latin typeface="Lustria"/>
                <a:ea typeface="Lustria"/>
                <a:cs typeface="Lustria"/>
                <a:sym typeface="Lustria"/>
              </a:defRPr>
            </a:lvl4pPr>
            <a:lvl5pPr indent="-290829" lvl="4" marL="2286000" marR="0" rtl="0" algn="l">
              <a:lnSpc>
                <a:spcPct val="100000"/>
              </a:lnSpc>
              <a:spcBef>
                <a:spcPts val="600"/>
              </a:spcBef>
              <a:spcAft>
                <a:spcPts val="0"/>
              </a:spcAft>
              <a:buClr>
                <a:schemeClr val="lt2"/>
              </a:buClr>
              <a:buSzPts val="980"/>
              <a:buFont typeface="Noto Sans"/>
              <a:buChar char="◈"/>
              <a:defRPr b="0" i="0" sz="1400" u="none" cap="none" strike="noStrike">
                <a:solidFill>
                  <a:schemeClr val="lt2"/>
                </a:solidFill>
                <a:latin typeface="Lustria"/>
                <a:ea typeface="Lustria"/>
                <a:cs typeface="Lustria"/>
                <a:sym typeface="Lustria"/>
              </a:defRPr>
            </a:lvl5pPr>
            <a:lvl6pPr indent="-290829" lvl="5" marL="2743200" marR="0" rtl="0" algn="l">
              <a:lnSpc>
                <a:spcPct val="100000"/>
              </a:lnSpc>
              <a:spcBef>
                <a:spcPts val="600"/>
              </a:spcBef>
              <a:spcAft>
                <a:spcPts val="0"/>
              </a:spcAft>
              <a:buClr>
                <a:schemeClr val="lt2"/>
              </a:buClr>
              <a:buSzPts val="980"/>
              <a:buFont typeface="Noto Sans"/>
              <a:buChar char="◈"/>
              <a:defRPr b="0" i="0" sz="1400" u="none" cap="none" strike="noStrike">
                <a:solidFill>
                  <a:schemeClr val="lt2"/>
                </a:solidFill>
                <a:latin typeface="Lustria"/>
                <a:ea typeface="Lustria"/>
                <a:cs typeface="Lustria"/>
                <a:sym typeface="Lustria"/>
              </a:defRPr>
            </a:lvl6pPr>
            <a:lvl7pPr indent="-290829" lvl="6" marL="3200400" marR="0" rtl="0" algn="l">
              <a:lnSpc>
                <a:spcPct val="100000"/>
              </a:lnSpc>
              <a:spcBef>
                <a:spcPts val="600"/>
              </a:spcBef>
              <a:spcAft>
                <a:spcPts val="0"/>
              </a:spcAft>
              <a:buClr>
                <a:schemeClr val="lt2"/>
              </a:buClr>
              <a:buSzPts val="980"/>
              <a:buFont typeface="Noto Sans"/>
              <a:buChar char="◈"/>
              <a:defRPr b="0" i="0" sz="1400" u="none" cap="none" strike="noStrike">
                <a:solidFill>
                  <a:schemeClr val="lt2"/>
                </a:solidFill>
                <a:latin typeface="Lustria"/>
                <a:ea typeface="Lustria"/>
                <a:cs typeface="Lustria"/>
                <a:sym typeface="Lustria"/>
              </a:defRPr>
            </a:lvl7pPr>
            <a:lvl8pPr indent="-290829" lvl="7" marL="3657600" marR="0" rtl="0" algn="l">
              <a:lnSpc>
                <a:spcPct val="100000"/>
              </a:lnSpc>
              <a:spcBef>
                <a:spcPts val="600"/>
              </a:spcBef>
              <a:spcAft>
                <a:spcPts val="0"/>
              </a:spcAft>
              <a:buClr>
                <a:schemeClr val="lt2"/>
              </a:buClr>
              <a:buSzPts val="980"/>
              <a:buFont typeface="Noto Sans"/>
              <a:buChar char="◈"/>
              <a:defRPr b="0" i="0" sz="1400" u="none" cap="none" strike="noStrike">
                <a:solidFill>
                  <a:schemeClr val="lt2"/>
                </a:solidFill>
                <a:latin typeface="Lustria"/>
                <a:ea typeface="Lustria"/>
                <a:cs typeface="Lustria"/>
                <a:sym typeface="Lustria"/>
              </a:defRPr>
            </a:lvl8pPr>
            <a:lvl9pPr indent="-290829" lvl="8" marL="4114800" marR="0" rtl="0" algn="l">
              <a:lnSpc>
                <a:spcPct val="100000"/>
              </a:lnSpc>
              <a:spcBef>
                <a:spcPts val="600"/>
              </a:spcBef>
              <a:spcAft>
                <a:spcPts val="600"/>
              </a:spcAft>
              <a:buClr>
                <a:schemeClr val="lt2"/>
              </a:buClr>
              <a:buSzPts val="980"/>
              <a:buFont typeface="Noto Sans"/>
              <a:buChar char="◈"/>
              <a:defRPr b="0" i="0" sz="1400" u="none" cap="none" strike="noStrike">
                <a:solidFill>
                  <a:schemeClr val="lt2"/>
                </a:solidFill>
                <a:latin typeface="Lustria"/>
                <a:ea typeface="Lustria"/>
                <a:cs typeface="Lustria"/>
                <a:sym typeface="Lustria"/>
              </a:defRPr>
            </a:lvl9pPr>
          </a:lstStyle>
          <a:p/>
        </p:txBody>
      </p:sp>
      <p:sp>
        <p:nvSpPr>
          <p:cNvPr id="87" name="Google Shape;87;p13"/>
          <p:cNvSpPr txBox="1"/>
          <p:nvPr>
            <p:ph idx="10" type="dt"/>
          </p:nvPr>
        </p:nvSpPr>
        <p:spPr>
          <a:xfrm>
            <a:off x="7678736" y="5883275"/>
            <a:ext cx="2743200" cy="365125"/>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000" u="none" cap="none" strike="noStrike">
                <a:solidFill>
                  <a:srgbClr val="F2F2F2"/>
                </a:solidFill>
                <a:latin typeface="Lustria"/>
                <a:ea typeface="Lustria"/>
                <a:cs typeface="Lustria"/>
                <a:sym typeface="Lustri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Lustria"/>
                <a:ea typeface="Lustria"/>
                <a:cs typeface="Lustria"/>
                <a:sym typeface="Lustria"/>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Lustria"/>
                <a:ea typeface="Lustria"/>
                <a:cs typeface="Lustria"/>
                <a:sym typeface="Lustria"/>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Lustria"/>
                <a:ea typeface="Lustria"/>
                <a:cs typeface="Lustria"/>
                <a:sym typeface="Lustria"/>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Lustria"/>
                <a:ea typeface="Lustria"/>
                <a:cs typeface="Lustria"/>
                <a:sym typeface="Lustria"/>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Lustria"/>
                <a:ea typeface="Lustria"/>
                <a:cs typeface="Lustria"/>
                <a:sym typeface="Lustria"/>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Lustria"/>
                <a:ea typeface="Lustria"/>
                <a:cs typeface="Lustria"/>
                <a:sym typeface="Lustria"/>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Lustria"/>
                <a:ea typeface="Lustria"/>
                <a:cs typeface="Lustria"/>
                <a:sym typeface="Lustria"/>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Lustria"/>
                <a:ea typeface="Lustria"/>
                <a:cs typeface="Lustria"/>
                <a:sym typeface="Lustria"/>
              </a:defRPr>
            </a:lvl9pPr>
          </a:lstStyle>
          <a:p/>
        </p:txBody>
      </p:sp>
      <p:sp>
        <p:nvSpPr>
          <p:cNvPr id="88" name="Google Shape;88;p13"/>
          <p:cNvSpPr txBox="1"/>
          <p:nvPr>
            <p:ph idx="11" type="ftr"/>
          </p:nvPr>
        </p:nvSpPr>
        <p:spPr>
          <a:xfrm>
            <a:off x="913795" y="5883275"/>
            <a:ext cx="6672865"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000" u="none" cap="none" strike="noStrike">
                <a:solidFill>
                  <a:srgbClr val="F2F2F2"/>
                </a:solidFill>
                <a:latin typeface="Lustria"/>
                <a:ea typeface="Lustria"/>
                <a:cs typeface="Lustria"/>
                <a:sym typeface="Lustri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Lustria"/>
                <a:ea typeface="Lustria"/>
                <a:cs typeface="Lustria"/>
                <a:sym typeface="Lustria"/>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Lustria"/>
                <a:ea typeface="Lustria"/>
                <a:cs typeface="Lustria"/>
                <a:sym typeface="Lustria"/>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Lustria"/>
                <a:ea typeface="Lustria"/>
                <a:cs typeface="Lustria"/>
                <a:sym typeface="Lustria"/>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Lustria"/>
                <a:ea typeface="Lustria"/>
                <a:cs typeface="Lustria"/>
                <a:sym typeface="Lustria"/>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Lustria"/>
                <a:ea typeface="Lustria"/>
                <a:cs typeface="Lustria"/>
                <a:sym typeface="Lustria"/>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Lustria"/>
                <a:ea typeface="Lustria"/>
                <a:cs typeface="Lustria"/>
                <a:sym typeface="Lustria"/>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Lustria"/>
                <a:ea typeface="Lustria"/>
                <a:cs typeface="Lustria"/>
                <a:sym typeface="Lustria"/>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Lustria"/>
                <a:ea typeface="Lustria"/>
                <a:cs typeface="Lustria"/>
                <a:sym typeface="Lustria"/>
              </a:defRPr>
            </a:lvl9pPr>
          </a:lstStyle>
          <a:p/>
        </p:txBody>
      </p:sp>
      <p:sp>
        <p:nvSpPr>
          <p:cNvPr id="89" name="Google Shape;89;p13"/>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rgbClr val="F2F2F2"/>
                </a:solidFill>
                <a:latin typeface="Lustria"/>
                <a:ea typeface="Lustria"/>
                <a:cs typeface="Lustria"/>
                <a:sym typeface="Lustria"/>
              </a:defRPr>
            </a:lvl9pPr>
          </a:lstStyle>
          <a:p>
            <a:pPr indent="0" lvl="0" marL="0" rtl="0" algn="r">
              <a:spcBef>
                <a:spcPts val="0"/>
              </a:spcBef>
              <a:spcAft>
                <a:spcPts val="0"/>
              </a:spcAft>
              <a:buNone/>
            </a:pPr>
            <a:fld id="{00000000-1234-1234-1234-123412341234}" type="slidenum">
              <a:rPr lang="zh-TW"/>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5.pn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4.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6.jpg"/><Relationship Id="rId4" Type="http://schemas.openxmlformats.org/officeDocument/2006/relationships/image" Target="../media/image12.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3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4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7.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4.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1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2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3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5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26.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2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image" Target="../media/image33.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image" Target="../media/image4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image" Target="../media/image28.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image" Target="../media/image38.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29.jpg"/><Relationship Id="rId6" Type="http://schemas.openxmlformats.org/officeDocument/2006/relationships/image" Target="../media/image27.gif"/><Relationship Id="rId7" Type="http://schemas.openxmlformats.org/officeDocument/2006/relationships/image" Target="../media/image32.png"/><Relationship Id="rId8" Type="http://schemas.openxmlformats.org/officeDocument/2006/relationships/image" Target="../media/image23.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 Id="rId3" Type="http://schemas.openxmlformats.org/officeDocument/2006/relationships/image" Target="../media/image29.jpg"/><Relationship Id="rId4" Type="http://schemas.openxmlformats.org/officeDocument/2006/relationships/image" Target="../media/image27.gif"/><Relationship Id="rId5" Type="http://schemas.openxmlformats.org/officeDocument/2006/relationships/image" Target="../media/image32.png"/><Relationship Id="rId6" Type="http://schemas.openxmlformats.org/officeDocument/2006/relationships/image" Target="../media/image23.jpg"/><Relationship Id="rId7" Type="http://schemas.openxmlformats.org/officeDocument/2006/relationships/image" Target="../media/image42.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 Id="rId3" Type="http://schemas.openxmlformats.org/officeDocument/2006/relationships/image" Target="../media/image29.jpg"/><Relationship Id="rId4" Type="http://schemas.openxmlformats.org/officeDocument/2006/relationships/image" Target="../media/image27.gif"/><Relationship Id="rId5" Type="http://schemas.openxmlformats.org/officeDocument/2006/relationships/image" Target="../media/image32.png"/><Relationship Id="rId6" Type="http://schemas.openxmlformats.org/officeDocument/2006/relationships/image" Target="../media/image23.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 Id="rId3" Type="http://schemas.openxmlformats.org/officeDocument/2006/relationships/image" Target="../media/image47.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 Id="rId3" Type="http://schemas.openxmlformats.org/officeDocument/2006/relationships/image" Target="../media/image37.jpg"/><Relationship Id="rId4" Type="http://schemas.openxmlformats.org/officeDocument/2006/relationships/image" Target="../media/image39.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 Id="rId3" Type="http://schemas.openxmlformats.org/officeDocument/2006/relationships/image" Target="../media/image40.png"/><Relationship Id="rId4" Type="http://schemas.openxmlformats.org/officeDocument/2006/relationships/image" Target="../media/image46.png"/><Relationship Id="rId5" Type="http://schemas.openxmlformats.org/officeDocument/2006/relationships/image" Target="../media/image43.png"/><Relationship Id="rId6" Type="http://schemas.openxmlformats.org/officeDocument/2006/relationships/hyperlink" Target="https://tw.piliapp.com/vat-calculator/tw/search/" TargetMode="External"/><Relationship Id="rId7" Type="http://schemas.openxmlformats.org/officeDocument/2006/relationships/image" Target="../media/image48.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 Id="rId3" Type="http://schemas.openxmlformats.org/officeDocument/2006/relationships/image" Target="../media/image44.jpg"/><Relationship Id="rId4" Type="http://schemas.openxmlformats.org/officeDocument/2006/relationships/image" Target="../media/image50.jpg"/><Relationship Id="rId5" Type="http://schemas.openxmlformats.org/officeDocument/2006/relationships/image" Target="../media/image54.jpg"/><Relationship Id="rId6" Type="http://schemas.openxmlformats.org/officeDocument/2006/relationships/hyperlink" Target="https://www.etax.nat.gov.tw/etwmain/web/ETW118W/VIEW/912" TargetMode="External"/><Relationship Id="rId7" Type="http://schemas.openxmlformats.org/officeDocument/2006/relationships/image" Target="../media/image51.jp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 Id="rId3" Type="http://schemas.openxmlformats.org/officeDocument/2006/relationships/image" Target="../media/image5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 Id="rId3" Type="http://schemas.openxmlformats.org/officeDocument/2006/relationships/image" Target="../media/image49.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 Id="rId3" Type="http://schemas.openxmlformats.org/officeDocument/2006/relationships/image" Target="../media/image55.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4.xml"/><Relationship Id="rId3" Type="http://schemas.openxmlformats.org/officeDocument/2006/relationships/image" Target="../media/image53.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31"/>
          <p:cNvSpPr txBox="1"/>
          <p:nvPr>
            <p:ph type="ctrTitle"/>
          </p:nvPr>
        </p:nvSpPr>
        <p:spPr>
          <a:xfrm>
            <a:off x="1524000" y="2046005"/>
            <a:ext cx="9144000" cy="2387600"/>
          </a:xfrm>
          <a:prstGeom prst="rect">
            <a:avLst/>
          </a:prstGeom>
          <a:noFill/>
          <a:ln>
            <a:noFill/>
          </a:ln>
        </p:spPr>
        <p:txBody>
          <a:bodyPr anchorCtr="0" anchor="b" bIns="45700" lIns="91425" spcFirstLastPara="1" rIns="91425" wrap="square" tIns="45700">
            <a:normAutofit/>
          </a:bodyPr>
          <a:lstStyle/>
          <a:p>
            <a:pPr indent="0" lvl="0" marL="0" rtl="0" algn="ctr">
              <a:lnSpc>
                <a:spcPct val="100000"/>
              </a:lnSpc>
              <a:spcBef>
                <a:spcPts val="0"/>
              </a:spcBef>
              <a:spcAft>
                <a:spcPts val="0"/>
              </a:spcAft>
              <a:buClr>
                <a:schemeClr val="lt1"/>
              </a:buClr>
              <a:buSzPts val="6000"/>
              <a:buFont typeface="Microsoft JhengHei"/>
              <a:buNone/>
            </a:pPr>
            <a:r>
              <a:rPr lang="zh-TW">
                <a:solidFill>
                  <a:schemeClr val="lt1"/>
                </a:solidFill>
                <a:latin typeface="Microsoft JhengHei"/>
                <a:ea typeface="Microsoft JhengHei"/>
                <a:cs typeface="Microsoft JhengHei"/>
                <a:sym typeface="Microsoft JhengHei"/>
              </a:rPr>
              <a:t>112學年度 下學期</a:t>
            </a:r>
            <a:br>
              <a:rPr lang="zh-TW">
                <a:solidFill>
                  <a:schemeClr val="lt1"/>
                </a:solidFill>
                <a:latin typeface="Microsoft JhengHei"/>
                <a:ea typeface="Microsoft JhengHei"/>
                <a:cs typeface="Microsoft JhengHei"/>
                <a:sym typeface="Microsoft JhengHei"/>
              </a:rPr>
            </a:br>
            <a:r>
              <a:rPr lang="zh-TW">
                <a:solidFill>
                  <a:schemeClr val="lt1"/>
                </a:solidFill>
                <a:latin typeface="Microsoft JhengHei"/>
                <a:ea typeface="Microsoft JhengHei"/>
                <a:cs typeface="Microsoft JhengHei"/>
                <a:sym typeface="Microsoft JhengHei"/>
              </a:rPr>
              <a:t>實習說明會</a:t>
            </a:r>
            <a:endParaRPr/>
          </a:p>
        </p:txBody>
      </p:sp>
      <p:sp>
        <p:nvSpPr>
          <p:cNvPr id="224" name="Google Shape;224;p31"/>
          <p:cNvSpPr txBox="1"/>
          <p:nvPr>
            <p:ph idx="1" type="subTitle"/>
          </p:nvPr>
        </p:nvSpPr>
        <p:spPr>
          <a:xfrm>
            <a:off x="4304071" y="5383766"/>
            <a:ext cx="3583858" cy="615513"/>
          </a:xfrm>
          <a:prstGeom prst="rect">
            <a:avLst/>
          </a:prstGeom>
          <a:noFill/>
          <a:ln>
            <a:noFill/>
          </a:ln>
        </p:spPr>
        <p:txBody>
          <a:bodyPr anchorCtr="0" anchor="t" bIns="45700" lIns="91425" spcFirstLastPara="1" rIns="91425" wrap="square" tIns="45700">
            <a:spAutoFit/>
          </a:bodyPr>
          <a:lstStyle/>
          <a:p>
            <a:pPr indent="0" lvl="0" marL="0" rtl="0" algn="ctr">
              <a:lnSpc>
                <a:spcPct val="100000"/>
              </a:lnSpc>
              <a:spcBef>
                <a:spcPts val="0"/>
              </a:spcBef>
              <a:spcAft>
                <a:spcPts val="0"/>
              </a:spcAft>
              <a:buClr>
                <a:srgbClr val="000000"/>
              </a:buClr>
              <a:buSzPts val="1800"/>
              <a:buNone/>
            </a:pPr>
            <a:r>
              <a:rPr b="0" i="0" lang="zh-TW" sz="2000" u="none" cap="none" strike="noStrike">
                <a:solidFill>
                  <a:schemeClr val="lt1"/>
                </a:solidFill>
                <a:latin typeface="Microsoft JhengHei"/>
                <a:ea typeface="Microsoft JhengHei"/>
                <a:cs typeface="Microsoft JhengHei"/>
                <a:sym typeface="Microsoft JhengHei"/>
              </a:rPr>
              <a:t>劉奕岑 老師講授</a:t>
            </a:r>
            <a:r>
              <a:rPr lang="zh-TW" sz="2000">
                <a:solidFill>
                  <a:schemeClr val="lt1"/>
                </a:solidFill>
                <a:latin typeface="Microsoft JhengHei"/>
                <a:ea typeface="Microsoft JhengHei"/>
                <a:cs typeface="Microsoft JhengHei"/>
                <a:sym typeface="Microsoft JhengHei"/>
              </a:rPr>
              <a:t> </a:t>
            </a:r>
            <a:r>
              <a:rPr lang="zh-TW" sz="1500">
                <a:solidFill>
                  <a:schemeClr val="lt1"/>
                </a:solidFill>
                <a:latin typeface="Microsoft JhengHei"/>
                <a:ea typeface="Microsoft JhengHei"/>
                <a:cs typeface="Microsoft JhengHei"/>
                <a:sym typeface="Microsoft JhengHei"/>
              </a:rPr>
              <a:t>113.03.04</a:t>
            </a:r>
            <a:endParaRPr sz="1500">
              <a:solidFill>
                <a:srgbClr val="000000"/>
              </a:solidFill>
              <a:latin typeface="Microsoft JhengHei"/>
              <a:ea typeface="Microsoft JhengHei"/>
              <a:cs typeface="Microsoft JhengHei"/>
              <a:sym typeface="Microsoft JhengHei"/>
            </a:endParaRPr>
          </a:p>
          <a:p>
            <a:pPr indent="0" lvl="0" marL="0" marR="0" rtl="0" algn="ctr">
              <a:lnSpc>
                <a:spcPct val="100000"/>
              </a:lnSpc>
              <a:spcBef>
                <a:spcPts val="0"/>
              </a:spcBef>
              <a:spcAft>
                <a:spcPts val="0"/>
              </a:spcAft>
              <a:buClr>
                <a:srgbClr val="000000"/>
              </a:buClr>
              <a:buSzPts val="1800"/>
              <a:buFont typeface="Arial"/>
              <a:buNone/>
            </a:pPr>
            <a:r>
              <a:t/>
            </a:r>
            <a:endParaRPr b="0" i="0" sz="1400" u="none" cap="none" strike="noStrike">
              <a:solidFill>
                <a:srgbClr val="000000"/>
              </a:solidFill>
              <a:latin typeface="Microsoft JhengHei"/>
              <a:ea typeface="Microsoft JhengHei"/>
              <a:cs typeface="Microsoft JhengHei"/>
              <a:sym typeface="Microsoft JhengHe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40"/>
          <p:cNvSpPr txBox="1"/>
          <p:nvPr/>
        </p:nvSpPr>
        <p:spPr>
          <a:xfrm>
            <a:off x="9050485" y="3462198"/>
            <a:ext cx="2646878" cy="83099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800"/>
              <a:buFont typeface="Arial"/>
              <a:buNone/>
            </a:pPr>
            <a:r>
              <a:rPr b="0" i="0" lang="zh-TW" sz="4800" u="none" cap="none" strike="noStrike">
                <a:solidFill>
                  <a:schemeClr val="accent2"/>
                </a:solidFill>
                <a:latin typeface="Microsoft JhengHei"/>
                <a:ea typeface="Microsoft JhengHei"/>
                <a:cs typeface="Microsoft JhengHei"/>
                <a:sym typeface="Microsoft JhengHei"/>
              </a:rPr>
              <a:t>帳號登入</a:t>
            </a:r>
            <a:endParaRPr b="0" i="0" sz="4800" u="none" cap="none" strike="noStrike">
              <a:solidFill>
                <a:schemeClr val="accent2"/>
              </a:solidFill>
              <a:latin typeface="Microsoft JhengHei"/>
              <a:ea typeface="Microsoft JhengHei"/>
              <a:cs typeface="Microsoft JhengHei"/>
              <a:sym typeface="Microsoft JhengHei"/>
            </a:endParaRPr>
          </a:p>
        </p:txBody>
      </p:sp>
      <p:sp>
        <p:nvSpPr>
          <p:cNvPr id="276" name="Google Shape;276;p40"/>
          <p:cNvSpPr txBox="1"/>
          <p:nvPr/>
        </p:nvSpPr>
        <p:spPr>
          <a:xfrm>
            <a:off x="0" y="172501"/>
            <a:ext cx="12192000" cy="70788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000"/>
              <a:buFont typeface="Arial"/>
              <a:buNone/>
            </a:pPr>
            <a:r>
              <a:rPr b="0" i="0" lang="zh-TW" sz="4000" u="none" cap="none" strike="noStrike">
                <a:solidFill>
                  <a:srgbClr val="FFC000"/>
                </a:solidFill>
                <a:latin typeface="Microsoft JhengHei"/>
                <a:ea typeface="Microsoft JhengHei"/>
                <a:cs typeface="Microsoft JhengHei"/>
                <a:sym typeface="Microsoft JhengHei"/>
              </a:rPr>
              <a:t>步驟流程-2-至校務資訊系統填寫表單</a:t>
            </a:r>
            <a:endParaRPr b="0" i="0" sz="4000" u="none" cap="none" strike="noStrike">
              <a:solidFill>
                <a:srgbClr val="FFC000"/>
              </a:solidFill>
              <a:latin typeface="Microsoft JhengHei"/>
              <a:ea typeface="Microsoft JhengHei"/>
              <a:cs typeface="Microsoft JhengHei"/>
              <a:sym typeface="Microsoft JhengHei"/>
            </a:endParaRPr>
          </a:p>
        </p:txBody>
      </p:sp>
      <p:pic>
        <p:nvPicPr>
          <p:cNvPr id="277" name="Google Shape;277;p40"/>
          <p:cNvPicPr preferRelativeResize="0"/>
          <p:nvPr/>
        </p:nvPicPr>
        <p:blipFill>
          <a:blip r:embed="rId3">
            <a:alphaModFix/>
          </a:blip>
          <a:stretch>
            <a:fillRect/>
          </a:stretch>
        </p:blipFill>
        <p:spPr>
          <a:xfrm>
            <a:off x="3485800" y="973000"/>
            <a:ext cx="4308896" cy="567281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pic>
        <p:nvPicPr>
          <p:cNvPr id="282" name="Google Shape;282;p41"/>
          <p:cNvPicPr preferRelativeResize="0"/>
          <p:nvPr/>
        </p:nvPicPr>
        <p:blipFill rotWithShape="1">
          <a:blip r:embed="rId3">
            <a:alphaModFix/>
          </a:blip>
          <a:srcRect b="11339" l="0" r="5231" t="0"/>
          <a:stretch/>
        </p:blipFill>
        <p:spPr>
          <a:xfrm>
            <a:off x="1993200" y="955875"/>
            <a:ext cx="8205600" cy="5474275"/>
          </a:xfrm>
          <a:prstGeom prst="rect">
            <a:avLst/>
          </a:prstGeom>
          <a:noFill/>
          <a:ln>
            <a:noFill/>
          </a:ln>
        </p:spPr>
      </p:pic>
      <p:sp>
        <p:nvSpPr>
          <p:cNvPr id="283" name="Google Shape;283;p41"/>
          <p:cNvSpPr txBox="1"/>
          <p:nvPr/>
        </p:nvSpPr>
        <p:spPr>
          <a:xfrm>
            <a:off x="0" y="172501"/>
            <a:ext cx="12192000" cy="70788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000"/>
              <a:buFont typeface="Arial"/>
              <a:buNone/>
            </a:pPr>
            <a:r>
              <a:rPr b="0" i="0" lang="zh-TW" sz="4000" u="none" cap="none" strike="noStrike">
                <a:solidFill>
                  <a:srgbClr val="FFC000"/>
                </a:solidFill>
                <a:latin typeface="Microsoft JhengHei"/>
                <a:ea typeface="Microsoft JhengHei"/>
                <a:cs typeface="Microsoft JhengHei"/>
                <a:sym typeface="Microsoft JhengHei"/>
              </a:rPr>
              <a:t>步驟流程-2-至校務資訊系統填寫表單</a:t>
            </a:r>
            <a:endParaRPr b="0" i="0" sz="4000" u="none" cap="none" strike="noStrike">
              <a:solidFill>
                <a:srgbClr val="FFC000"/>
              </a:solidFill>
              <a:latin typeface="Microsoft JhengHei"/>
              <a:ea typeface="Microsoft JhengHei"/>
              <a:cs typeface="Microsoft JhengHei"/>
              <a:sym typeface="Microsoft JhengHei"/>
            </a:endParaRPr>
          </a:p>
        </p:txBody>
      </p:sp>
      <p:sp>
        <p:nvSpPr>
          <p:cNvPr id="284" name="Google Shape;284;p41"/>
          <p:cNvSpPr/>
          <p:nvPr/>
        </p:nvSpPr>
        <p:spPr>
          <a:xfrm>
            <a:off x="3246475" y="3387468"/>
            <a:ext cx="1374300" cy="417000"/>
          </a:xfrm>
          <a:prstGeom prst="rect">
            <a:avLst/>
          </a:prstGeom>
          <a:noFill/>
          <a:ln cap="flat" cmpd="sng" w="5715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ustria"/>
              <a:ea typeface="Lustria"/>
              <a:cs typeface="Lustria"/>
              <a:sym typeface="Lustria"/>
            </a:endParaRPr>
          </a:p>
        </p:txBody>
      </p:sp>
      <p:sp>
        <p:nvSpPr>
          <p:cNvPr id="285" name="Google Shape;285;p41"/>
          <p:cNvSpPr/>
          <p:nvPr/>
        </p:nvSpPr>
        <p:spPr>
          <a:xfrm>
            <a:off x="5526680" y="5752750"/>
            <a:ext cx="2272200" cy="417000"/>
          </a:xfrm>
          <a:prstGeom prst="rect">
            <a:avLst/>
          </a:prstGeom>
          <a:noFill/>
          <a:ln cap="flat" cmpd="sng" w="5715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1800"/>
              <a:buFont typeface="Arial"/>
              <a:buNone/>
            </a:pPr>
            <a:r>
              <a:t/>
            </a:r>
            <a:endParaRPr b="0" i="0" sz="1800" u="none" cap="none" strike="noStrike">
              <a:solidFill>
                <a:schemeClr val="dk1"/>
              </a:solidFill>
              <a:latin typeface="Lustria"/>
              <a:ea typeface="Lustria"/>
              <a:cs typeface="Lustria"/>
              <a:sym typeface="Lustria"/>
            </a:endParaRPr>
          </a:p>
        </p:txBody>
      </p:sp>
      <p:sp>
        <p:nvSpPr>
          <p:cNvPr id="286" name="Google Shape;286;p41"/>
          <p:cNvSpPr/>
          <p:nvPr/>
        </p:nvSpPr>
        <p:spPr>
          <a:xfrm>
            <a:off x="4286749" y="2811723"/>
            <a:ext cx="1554600" cy="417000"/>
          </a:xfrm>
          <a:prstGeom prst="wedgeRectCallout">
            <a:avLst>
              <a:gd fmla="val -57485" name="adj1"/>
              <a:gd fmla="val 85017" name="adj2"/>
            </a:avLst>
          </a:prstGeom>
          <a:gradFill>
            <a:gsLst>
              <a:gs pos="0">
                <a:srgbClr val="B5A78B"/>
              </a:gs>
              <a:gs pos="100000">
                <a:srgbClr val="988764"/>
              </a:gs>
            </a:gsLst>
            <a:lin ang="5400000" scaled="0"/>
          </a:gradFill>
          <a:ln cap="rnd" cmpd="sng" w="9525">
            <a:solidFill>
              <a:srgbClr val="A49575"/>
            </a:solidFill>
            <a:prstDash val="solid"/>
            <a:round/>
            <a:headEnd len="sm" w="sm" type="none"/>
            <a:tailEnd len="sm" w="sm" type="none"/>
          </a:ln>
          <a:effectLst>
            <a:outerShdw blurRad="63500" rotWithShape="0" dir="5400000" dist="25400">
              <a:srgbClr val="000000">
                <a:alpha val="6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zh-TW" sz="1800" u="none" cap="none" strike="noStrike">
                <a:solidFill>
                  <a:schemeClr val="lt1"/>
                </a:solidFill>
                <a:latin typeface="Microsoft JhengHei"/>
                <a:ea typeface="Microsoft JhengHei"/>
                <a:cs typeface="Microsoft JhengHei"/>
                <a:sym typeface="Microsoft JhengHei"/>
              </a:rPr>
              <a:t>1.學務資訊   </a:t>
            </a:r>
            <a:endParaRPr b="0" i="0" sz="1400" u="none" cap="none" strike="noStrike">
              <a:solidFill>
                <a:srgbClr val="000000"/>
              </a:solidFill>
              <a:latin typeface="Microsoft JhengHei"/>
              <a:ea typeface="Microsoft JhengHei"/>
              <a:cs typeface="Microsoft JhengHei"/>
              <a:sym typeface="Microsoft JhengHei"/>
            </a:endParaRPr>
          </a:p>
        </p:txBody>
      </p:sp>
      <p:sp>
        <p:nvSpPr>
          <p:cNvPr id="287" name="Google Shape;287;p41"/>
          <p:cNvSpPr/>
          <p:nvPr/>
        </p:nvSpPr>
        <p:spPr>
          <a:xfrm>
            <a:off x="7887050" y="5098825"/>
            <a:ext cx="1741800" cy="554400"/>
          </a:xfrm>
          <a:prstGeom prst="wedgeRectCallout">
            <a:avLst>
              <a:gd fmla="val -57485" name="adj1"/>
              <a:gd fmla="val 85017" name="adj2"/>
            </a:avLst>
          </a:prstGeom>
          <a:gradFill>
            <a:gsLst>
              <a:gs pos="0">
                <a:srgbClr val="B5A78B"/>
              </a:gs>
              <a:gs pos="100000">
                <a:srgbClr val="988764"/>
              </a:gs>
            </a:gsLst>
            <a:lin ang="5400000" scaled="0"/>
          </a:gradFill>
          <a:ln cap="rnd" cmpd="sng" w="9525">
            <a:solidFill>
              <a:srgbClr val="A49575"/>
            </a:solidFill>
            <a:prstDash val="solid"/>
            <a:round/>
            <a:headEnd len="sm" w="sm" type="none"/>
            <a:tailEnd len="sm" w="sm" type="none"/>
          </a:ln>
          <a:effectLst>
            <a:outerShdw blurRad="63500" rotWithShape="0" dir="5400000" dist="25400">
              <a:srgbClr val="000000">
                <a:alpha val="6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zh-TW" sz="1800" u="none" cap="none" strike="noStrike">
                <a:solidFill>
                  <a:schemeClr val="lt1"/>
                </a:solidFill>
                <a:latin typeface="Microsoft JhengHei"/>
                <a:ea typeface="Microsoft JhengHei"/>
                <a:cs typeface="Microsoft JhengHei"/>
                <a:sym typeface="Microsoft JhengHei"/>
              </a:rPr>
              <a:t>2.實習紀錄輸入</a:t>
            </a:r>
            <a:endParaRPr b="0" i="0" sz="1400" u="none" cap="none" strike="noStrike">
              <a:solidFill>
                <a:srgbClr val="000000"/>
              </a:solidFill>
              <a:latin typeface="Microsoft JhengHei"/>
              <a:ea typeface="Microsoft JhengHei"/>
              <a:cs typeface="Microsoft JhengHei"/>
              <a:sym typeface="Microsoft JhengHe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pic>
        <p:nvPicPr>
          <p:cNvPr id="292" name="Google Shape;292;p42"/>
          <p:cNvPicPr preferRelativeResize="0"/>
          <p:nvPr/>
        </p:nvPicPr>
        <p:blipFill>
          <a:blip r:embed="rId3">
            <a:alphaModFix/>
          </a:blip>
          <a:stretch>
            <a:fillRect/>
          </a:stretch>
        </p:blipFill>
        <p:spPr>
          <a:xfrm>
            <a:off x="2584100" y="1346987"/>
            <a:ext cx="6762975" cy="4814000"/>
          </a:xfrm>
          <a:prstGeom prst="rect">
            <a:avLst/>
          </a:prstGeom>
          <a:noFill/>
          <a:ln>
            <a:noFill/>
          </a:ln>
        </p:spPr>
      </p:pic>
      <p:sp>
        <p:nvSpPr>
          <p:cNvPr id="293" name="Google Shape;293;p42"/>
          <p:cNvSpPr/>
          <p:nvPr/>
        </p:nvSpPr>
        <p:spPr>
          <a:xfrm>
            <a:off x="5313375" y="4057275"/>
            <a:ext cx="2535900" cy="590400"/>
          </a:xfrm>
          <a:prstGeom prst="wedgeRectCallout">
            <a:avLst>
              <a:gd fmla="val -57485" name="adj1"/>
              <a:gd fmla="val 85017" name="adj2"/>
            </a:avLst>
          </a:prstGeom>
          <a:gradFill>
            <a:gsLst>
              <a:gs pos="0">
                <a:srgbClr val="B5A78B"/>
              </a:gs>
              <a:gs pos="100000">
                <a:srgbClr val="988764"/>
              </a:gs>
            </a:gsLst>
            <a:lin ang="5400000" scaled="0"/>
          </a:gradFill>
          <a:ln cap="rnd" cmpd="sng" w="9525">
            <a:solidFill>
              <a:srgbClr val="A49575"/>
            </a:solidFill>
            <a:prstDash val="solid"/>
            <a:round/>
            <a:headEnd len="sm" w="sm" type="none"/>
            <a:tailEnd len="sm" w="sm" type="none"/>
          </a:ln>
          <a:effectLst>
            <a:outerShdw blurRad="63500" rotWithShape="0" dir="5400000" dist="25400">
              <a:srgbClr val="000000">
                <a:alpha val="6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lang="zh-TW" sz="1800">
                <a:solidFill>
                  <a:schemeClr val="lt1"/>
                </a:solidFill>
                <a:latin typeface="Microsoft JhengHei"/>
                <a:ea typeface="Microsoft JhengHei"/>
                <a:cs typeface="Microsoft JhengHei"/>
                <a:sym typeface="Microsoft JhengHei"/>
              </a:rPr>
              <a:t>先查詢有無企業名單</a:t>
            </a:r>
            <a:endParaRPr b="0" i="0" sz="1400" u="none" cap="none" strike="noStrike">
              <a:solidFill>
                <a:srgbClr val="000000"/>
              </a:solidFill>
              <a:latin typeface="Microsoft JhengHei"/>
              <a:ea typeface="Microsoft JhengHei"/>
              <a:cs typeface="Microsoft JhengHei"/>
              <a:sym typeface="Microsoft JhengHei"/>
            </a:endParaRPr>
          </a:p>
        </p:txBody>
      </p:sp>
      <p:sp>
        <p:nvSpPr>
          <p:cNvPr id="294" name="Google Shape;294;p42"/>
          <p:cNvSpPr txBox="1"/>
          <p:nvPr/>
        </p:nvSpPr>
        <p:spPr>
          <a:xfrm>
            <a:off x="0" y="172501"/>
            <a:ext cx="12192000" cy="70788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000"/>
              <a:buFont typeface="Arial"/>
              <a:buNone/>
            </a:pPr>
            <a:r>
              <a:rPr b="0" i="0" lang="zh-TW" sz="4000" u="none" cap="none" strike="noStrike">
                <a:solidFill>
                  <a:srgbClr val="FFC000"/>
                </a:solidFill>
                <a:latin typeface="Microsoft JhengHei"/>
                <a:ea typeface="Microsoft JhengHei"/>
                <a:cs typeface="Microsoft JhengHei"/>
                <a:sym typeface="Microsoft JhengHei"/>
              </a:rPr>
              <a:t>步驟流程-2-至校務資訊系統填寫表單</a:t>
            </a:r>
            <a:endParaRPr b="0" i="0" sz="4000" u="none" cap="none" strike="noStrike">
              <a:solidFill>
                <a:srgbClr val="FFC000"/>
              </a:solidFill>
              <a:latin typeface="Microsoft JhengHei"/>
              <a:ea typeface="Microsoft JhengHei"/>
              <a:cs typeface="Microsoft JhengHei"/>
              <a:sym typeface="Microsoft JhengHei"/>
            </a:endParaRPr>
          </a:p>
        </p:txBody>
      </p:sp>
      <p:sp>
        <p:nvSpPr>
          <p:cNvPr id="295" name="Google Shape;295;p42"/>
          <p:cNvSpPr/>
          <p:nvPr/>
        </p:nvSpPr>
        <p:spPr>
          <a:xfrm>
            <a:off x="3191825" y="4421852"/>
            <a:ext cx="1947600" cy="708000"/>
          </a:xfrm>
          <a:prstGeom prst="rect">
            <a:avLst/>
          </a:prstGeom>
          <a:noFill/>
          <a:ln cap="flat" cmpd="sng" w="5715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ustria"/>
              <a:ea typeface="Lustria"/>
              <a:cs typeface="Lustria"/>
              <a:sym typeface="Lustria"/>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43"/>
          <p:cNvSpPr txBox="1"/>
          <p:nvPr/>
        </p:nvSpPr>
        <p:spPr>
          <a:xfrm>
            <a:off x="0" y="172501"/>
            <a:ext cx="12192000"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zh-TW" sz="4000" u="none" cap="none" strike="noStrike">
                <a:solidFill>
                  <a:srgbClr val="FFC000"/>
                </a:solidFill>
                <a:latin typeface="Microsoft JhengHei"/>
                <a:ea typeface="Microsoft JhengHei"/>
                <a:cs typeface="Microsoft JhengHei"/>
                <a:sym typeface="Microsoft JhengHei"/>
              </a:rPr>
              <a:t>步驟流程-2-</a:t>
            </a:r>
            <a:r>
              <a:rPr lang="zh-TW" sz="4000">
                <a:solidFill>
                  <a:srgbClr val="FFC000"/>
                </a:solidFill>
                <a:latin typeface="Microsoft JhengHei"/>
                <a:ea typeface="Microsoft JhengHei"/>
                <a:cs typeface="Microsoft JhengHei"/>
                <a:sym typeface="Microsoft JhengHei"/>
              </a:rPr>
              <a:t>查詢企業</a:t>
            </a:r>
            <a:endParaRPr b="0" i="0" sz="4000" u="none" cap="none" strike="noStrike">
              <a:solidFill>
                <a:srgbClr val="FFC000"/>
              </a:solidFill>
              <a:latin typeface="Microsoft JhengHei"/>
              <a:ea typeface="Microsoft JhengHei"/>
              <a:cs typeface="Microsoft JhengHei"/>
              <a:sym typeface="Microsoft JhengHei"/>
            </a:endParaRPr>
          </a:p>
        </p:txBody>
      </p:sp>
      <p:pic>
        <p:nvPicPr>
          <p:cNvPr id="301" name="Google Shape;301;p43"/>
          <p:cNvPicPr preferRelativeResize="0"/>
          <p:nvPr/>
        </p:nvPicPr>
        <p:blipFill>
          <a:blip r:embed="rId3">
            <a:alphaModFix/>
          </a:blip>
          <a:stretch>
            <a:fillRect/>
          </a:stretch>
        </p:blipFill>
        <p:spPr>
          <a:xfrm>
            <a:off x="454425" y="1045347"/>
            <a:ext cx="10905476" cy="5452751"/>
          </a:xfrm>
          <a:prstGeom prst="rect">
            <a:avLst/>
          </a:prstGeom>
          <a:noFill/>
          <a:ln>
            <a:noFill/>
          </a:ln>
        </p:spPr>
      </p:pic>
      <p:sp>
        <p:nvSpPr>
          <p:cNvPr id="302" name="Google Shape;302;p43"/>
          <p:cNvSpPr/>
          <p:nvPr/>
        </p:nvSpPr>
        <p:spPr>
          <a:xfrm>
            <a:off x="6251950" y="3256851"/>
            <a:ext cx="3286500" cy="2773200"/>
          </a:xfrm>
          <a:prstGeom prst="rect">
            <a:avLst/>
          </a:prstGeom>
          <a:noFill/>
          <a:ln cap="flat" cmpd="sng" w="5715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ustria"/>
              <a:ea typeface="Lustria"/>
              <a:cs typeface="Lustria"/>
              <a:sym typeface="Lustria"/>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44"/>
          <p:cNvSpPr txBox="1"/>
          <p:nvPr/>
        </p:nvSpPr>
        <p:spPr>
          <a:xfrm>
            <a:off x="845600" y="898450"/>
            <a:ext cx="10608000" cy="5549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zh-TW" sz="3500">
                <a:solidFill>
                  <a:schemeClr val="lt1"/>
                </a:solidFill>
                <a:latin typeface="Microsoft JhengHei"/>
                <a:ea typeface="Microsoft JhengHei"/>
                <a:cs typeface="Microsoft JhengHei"/>
                <a:sym typeface="Microsoft JhengHei"/>
              </a:rPr>
              <a:t>＜112下學期新規定請注意＞</a:t>
            </a:r>
            <a:endParaRPr sz="3500">
              <a:solidFill>
                <a:schemeClr val="lt1"/>
              </a:solidFill>
              <a:latin typeface="Microsoft JhengHei"/>
              <a:ea typeface="Microsoft JhengHei"/>
              <a:cs typeface="Microsoft JhengHei"/>
              <a:sym typeface="Microsoft JhengHei"/>
            </a:endParaRPr>
          </a:p>
          <a:p>
            <a:pPr indent="0" lvl="0" marL="0" rtl="0" algn="ctr">
              <a:spcBef>
                <a:spcPts val="0"/>
              </a:spcBef>
              <a:spcAft>
                <a:spcPts val="0"/>
              </a:spcAft>
              <a:buNone/>
            </a:pPr>
            <a:r>
              <a:rPr lang="zh-TW" sz="2400">
                <a:solidFill>
                  <a:schemeClr val="lt1"/>
                </a:solidFill>
                <a:latin typeface="Microsoft JhengHei"/>
                <a:ea typeface="Microsoft JhengHei"/>
                <a:cs typeface="Microsoft JhengHei"/>
                <a:sym typeface="Microsoft JhengHei"/>
              </a:rPr>
              <a:t>學生若找的企業公司是新企業，系統上搜尋沒有的話，</a:t>
            </a:r>
            <a:endParaRPr sz="2400">
              <a:solidFill>
                <a:schemeClr val="lt1"/>
              </a:solidFill>
              <a:latin typeface="Microsoft JhengHei"/>
              <a:ea typeface="Microsoft JhengHei"/>
              <a:cs typeface="Microsoft JhengHei"/>
              <a:sym typeface="Microsoft JhengHei"/>
            </a:endParaRPr>
          </a:p>
          <a:p>
            <a:pPr indent="0" lvl="0" marL="0" rtl="0" algn="ctr">
              <a:spcBef>
                <a:spcPts val="0"/>
              </a:spcBef>
              <a:spcAft>
                <a:spcPts val="0"/>
              </a:spcAft>
              <a:buNone/>
            </a:pPr>
            <a:r>
              <a:rPr lang="zh-TW" sz="2400">
                <a:solidFill>
                  <a:schemeClr val="lt1"/>
                </a:solidFill>
                <a:latin typeface="Microsoft JhengHei"/>
                <a:ea typeface="Microsoft JhengHei"/>
                <a:cs typeface="Microsoft JhengHei"/>
                <a:sym typeface="Microsoft JhengHei"/>
              </a:rPr>
              <a:t>請至校務行政系統內的實習紀錄輸入新增，</a:t>
            </a:r>
            <a:r>
              <a:rPr lang="zh-TW" sz="2400">
                <a:solidFill>
                  <a:schemeClr val="lt1"/>
                </a:solidFill>
                <a:latin typeface="Microsoft JhengHei"/>
                <a:ea typeface="Microsoft JhengHei"/>
                <a:cs typeface="Microsoft JhengHei"/>
                <a:sym typeface="Microsoft JhengHei"/>
              </a:rPr>
              <a:t>職發</a:t>
            </a:r>
            <a:r>
              <a:rPr lang="zh-TW" sz="2400">
                <a:solidFill>
                  <a:schemeClr val="lt1"/>
                </a:solidFill>
                <a:latin typeface="Microsoft JhengHei"/>
                <a:ea typeface="Microsoft JhengHei"/>
                <a:cs typeface="Microsoft JhengHei"/>
                <a:sym typeface="Microsoft JhengHei"/>
              </a:rPr>
              <a:t>審核後會回傳EMAIL給學生</a:t>
            </a:r>
            <a:endParaRPr sz="2400">
              <a:solidFill>
                <a:schemeClr val="lt1"/>
              </a:solidFill>
              <a:latin typeface="Microsoft JhengHei"/>
              <a:ea typeface="Microsoft JhengHei"/>
              <a:cs typeface="Microsoft JhengHei"/>
              <a:sym typeface="Microsoft JhengHei"/>
            </a:endParaRPr>
          </a:p>
          <a:p>
            <a:pPr indent="0" lvl="0" marL="0" rtl="0" algn="l">
              <a:spcBef>
                <a:spcPts val="0"/>
              </a:spcBef>
              <a:spcAft>
                <a:spcPts val="0"/>
              </a:spcAft>
              <a:buNone/>
            </a:pPr>
            <a:r>
              <a:t/>
            </a:r>
            <a:endParaRPr sz="2800">
              <a:solidFill>
                <a:schemeClr val="dk1"/>
              </a:solidFill>
              <a:latin typeface="Calibri"/>
              <a:ea typeface="Calibri"/>
              <a:cs typeface="Calibri"/>
              <a:sym typeface="Calibri"/>
            </a:endParaRPr>
          </a:p>
        </p:txBody>
      </p:sp>
      <p:pic>
        <p:nvPicPr>
          <p:cNvPr id="308" name="Google Shape;308;p44"/>
          <p:cNvPicPr preferRelativeResize="0"/>
          <p:nvPr/>
        </p:nvPicPr>
        <p:blipFill>
          <a:blip r:embed="rId3">
            <a:alphaModFix/>
          </a:blip>
          <a:stretch>
            <a:fillRect/>
          </a:stretch>
        </p:blipFill>
        <p:spPr>
          <a:xfrm>
            <a:off x="1137874" y="2406638"/>
            <a:ext cx="10403826" cy="3818125"/>
          </a:xfrm>
          <a:prstGeom prst="rect">
            <a:avLst/>
          </a:prstGeom>
          <a:noFill/>
          <a:ln>
            <a:noFill/>
          </a:ln>
        </p:spPr>
      </p:pic>
      <p:sp>
        <p:nvSpPr>
          <p:cNvPr id="309" name="Google Shape;309;p44"/>
          <p:cNvSpPr txBox="1"/>
          <p:nvPr/>
        </p:nvSpPr>
        <p:spPr>
          <a:xfrm>
            <a:off x="0" y="172501"/>
            <a:ext cx="12192000"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zh-TW" sz="4000" u="none" cap="none" strike="noStrike">
                <a:solidFill>
                  <a:srgbClr val="FFC000"/>
                </a:solidFill>
                <a:latin typeface="Microsoft JhengHei"/>
                <a:ea typeface="Microsoft JhengHei"/>
                <a:cs typeface="Microsoft JhengHei"/>
                <a:sym typeface="Microsoft JhengHei"/>
              </a:rPr>
              <a:t>步驟流程-2-</a:t>
            </a:r>
            <a:r>
              <a:rPr lang="zh-TW" sz="4000">
                <a:solidFill>
                  <a:srgbClr val="FFC000"/>
                </a:solidFill>
                <a:latin typeface="Microsoft JhengHei"/>
                <a:ea typeface="Microsoft JhengHei"/>
                <a:cs typeface="Microsoft JhengHei"/>
                <a:sym typeface="Microsoft JhengHei"/>
              </a:rPr>
              <a:t>新增實習單位申請</a:t>
            </a:r>
            <a:endParaRPr b="0" i="0" sz="4000" u="none" cap="none" strike="noStrike">
              <a:solidFill>
                <a:srgbClr val="FFC000"/>
              </a:solidFill>
              <a:latin typeface="Microsoft JhengHei"/>
              <a:ea typeface="Microsoft JhengHei"/>
              <a:cs typeface="Microsoft JhengHei"/>
              <a:sym typeface="Microsoft JhengHei"/>
            </a:endParaRPr>
          </a:p>
        </p:txBody>
      </p:sp>
      <p:pic>
        <p:nvPicPr>
          <p:cNvPr id="310" name="Google Shape;310;p44"/>
          <p:cNvPicPr preferRelativeResize="0"/>
          <p:nvPr/>
        </p:nvPicPr>
        <p:blipFill>
          <a:blip r:embed="rId4">
            <a:alphaModFix/>
          </a:blip>
          <a:stretch>
            <a:fillRect/>
          </a:stretch>
        </p:blipFill>
        <p:spPr>
          <a:xfrm>
            <a:off x="1137875" y="3849076"/>
            <a:ext cx="3337525" cy="2375700"/>
          </a:xfrm>
          <a:prstGeom prst="rect">
            <a:avLst/>
          </a:prstGeom>
          <a:noFill/>
          <a:ln>
            <a:noFill/>
          </a:ln>
        </p:spPr>
      </p:pic>
      <p:sp>
        <p:nvSpPr>
          <p:cNvPr id="311" name="Google Shape;311;p44"/>
          <p:cNvSpPr/>
          <p:nvPr/>
        </p:nvSpPr>
        <p:spPr>
          <a:xfrm>
            <a:off x="6008492" y="4336045"/>
            <a:ext cx="2991000" cy="858000"/>
          </a:xfrm>
          <a:prstGeom prst="wedgeRectCallout">
            <a:avLst>
              <a:gd fmla="val -57485" name="adj1"/>
              <a:gd fmla="val 85017" name="adj2"/>
            </a:avLst>
          </a:prstGeom>
          <a:gradFill>
            <a:gsLst>
              <a:gs pos="0">
                <a:srgbClr val="B5A78B"/>
              </a:gs>
              <a:gs pos="100000">
                <a:srgbClr val="988764"/>
              </a:gs>
            </a:gsLst>
            <a:lin ang="5400012" scaled="0"/>
          </a:gradFill>
          <a:ln cap="rnd" cmpd="sng" w="9525">
            <a:solidFill>
              <a:srgbClr val="A49575"/>
            </a:solidFill>
            <a:prstDash val="solid"/>
            <a:round/>
            <a:headEnd len="sm" w="sm" type="none"/>
            <a:tailEnd len="sm" w="sm" type="none"/>
          </a:ln>
          <a:effectLst>
            <a:outerShdw blurRad="63500" rotWithShape="0" dir="5400000" dist="25400">
              <a:srgbClr val="000000">
                <a:alpha val="6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zh-TW" sz="2000" u="none" cap="none" strike="noStrike">
                <a:solidFill>
                  <a:schemeClr val="lt1"/>
                </a:solidFill>
                <a:latin typeface="Microsoft JhengHei"/>
                <a:ea typeface="Microsoft JhengHei"/>
                <a:cs typeface="Microsoft JhengHei"/>
                <a:sym typeface="Microsoft JhengHei"/>
              </a:rPr>
              <a:t>點選開始新增企業名單</a:t>
            </a:r>
            <a:endParaRPr b="0" i="0" sz="2000" u="none" cap="none" strike="noStrike">
              <a:solidFill>
                <a:schemeClr val="lt1"/>
              </a:solidFill>
              <a:latin typeface="Microsoft JhengHei"/>
              <a:ea typeface="Microsoft JhengHei"/>
              <a:cs typeface="Microsoft JhengHei"/>
              <a:sym typeface="Microsoft JhengHei"/>
            </a:endParaRPr>
          </a:p>
        </p:txBody>
      </p:sp>
      <p:sp>
        <p:nvSpPr>
          <p:cNvPr id="312" name="Google Shape;312;p44"/>
          <p:cNvSpPr/>
          <p:nvPr/>
        </p:nvSpPr>
        <p:spPr>
          <a:xfrm>
            <a:off x="1514163" y="5650355"/>
            <a:ext cx="1309800" cy="528600"/>
          </a:xfrm>
          <a:prstGeom prst="rect">
            <a:avLst/>
          </a:prstGeom>
          <a:noFill/>
          <a:ln cap="flat" cmpd="sng" w="5715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ustria"/>
              <a:ea typeface="Lustria"/>
              <a:cs typeface="Lustria"/>
              <a:sym typeface="Lustria"/>
            </a:endParaRPr>
          </a:p>
        </p:txBody>
      </p:sp>
      <p:sp>
        <p:nvSpPr>
          <p:cNvPr id="313" name="Google Shape;313;p44"/>
          <p:cNvSpPr/>
          <p:nvPr/>
        </p:nvSpPr>
        <p:spPr>
          <a:xfrm>
            <a:off x="4475388" y="5121755"/>
            <a:ext cx="1309800" cy="528600"/>
          </a:xfrm>
          <a:prstGeom prst="rect">
            <a:avLst/>
          </a:prstGeom>
          <a:noFill/>
          <a:ln cap="flat" cmpd="sng" w="5715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ustria"/>
              <a:ea typeface="Lustria"/>
              <a:cs typeface="Lustria"/>
              <a:sym typeface="Lustria"/>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pic>
        <p:nvPicPr>
          <p:cNvPr id="318" name="Google Shape;318;p45"/>
          <p:cNvPicPr preferRelativeResize="0"/>
          <p:nvPr/>
        </p:nvPicPr>
        <p:blipFill>
          <a:blip r:embed="rId3">
            <a:alphaModFix/>
          </a:blip>
          <a:stretch>
            <a:fillRect/>
          </a:stretch>
        </p:blipFill>
        <p:spPr>
          <a:xfrm>
            <a:off x="483150" y="905300"/>
            <a:ext cx="7708499" cy="5308799"/>
          </a:xfrm>
          <a:prstGeom prst="rect">
            <a:avLst/>
          </a:prstGeom>
          <a:noFill/>
          <a:ln>
            <a:noFill/>
          </a:ln>
        </p:spPr>
      </p:pic>
      <p:sp>
        <p:nvSpPr>
          <p:cNvPr id="319" name="Google Shape;319;p45"/>
          <p:cNvSpPr txBox="1"/>
          <p:nvPr/>
        </p:nvSpPr>
        <p:spPr>
          <a:xfrm>
            <a:off x="0" y="172501"/>
            <a:ext cx="12192000"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zh-TW" sz="4000" u="none" cap="none" strike="noStrike">
                <a:solidFill>
                  <a:srgbClr val="FFC000"/>
                </a:solidFill>
                <a:latin typeface="Microsoft JhengHei"/>
                <a:ea typeface="Microsoft JhengHei"/>
                <a:cs typeface="Microsoft JhengHei"/>
                <a:sym typeface="Microsoft JhengHei"/>
              </a:rPr>
              <a:t>步驟流程-2-</a:t>
            </a:r>
            <a:r>
              <a:rPr lang="zh-TW" sz="4000">
                <a:solidFill>
                  <a:srgbClr val="FFC000"/>
                </a:solidFill>
                <a:latin typeface="Microsoft JhengHei"/>
                <a:ea typeface="Microsoft JhengHei"/>
                <a:cs typeface="Microsoft JhengHei"/>
                <a:sym typeface="Microsoft JhengHei"/>
              </a:rPr>
              <a:t>新增實習單位申請</a:t>
            </a:r>
            <a:endParaRPr b="0" i="0" sz="4000" u="none" cap="none" strike="noStrike">
              <a:solidFill>
                <a:srgbClr val="FFC000"/>
              </a:solidFill>
              <a:latin typeface="Microsoft JhengHei"/>
              <a:ea typeface="Microsoft JhengHei"/>
              <a:cs typeface="Microsoft JhengHei"/>
              <a:sym typeface="Microsoft JhengHei"/>
            </a:endParaRPr>
          </a:p>
        </p:txBody>
      </p:sp>
      <p:sp>
        <p:nvSpPr>
          <p:cNvPr id="320" name="Google Shape;320;p45"/>
          <p:cNvSpPr/>
          <p:nvPr/>
        </p:nvSpPr>
        <p:spPr>
          <a:xfrm>
            <a:off x="5628475" y="1283112"/>
            <a:ext cx="6304800" cy="4428600"/>
          </a:xfrm>
          <a:prstGeom prst="wedgeRectCallout">
            <a:avLst>
              <a:gd fmla="val -91353" name="adj1"/>
              <a:gd fmla="val 23326" name="adj2"/>
            </a:avLst>
          </a:prstGeom>
          <a:gradFill>
            <a:gsLst>
              <a:gs pos="0">
                <a:srgbClr val="B5A78B"/>
              </a:gs>
              <a:gs pos="100000">
                <a:srgbClr val="988764"/>
              </a:gs>
            </a:gsLst>
            <a:lin ang="5400000" scaled="0"/>
          </a:gradFill>
          <a:ln cap="rnd" cmpd="sng" w="9525">
            <a:solidFill>
              <a:srgbClr val="A49575"/>
            </a:solidFill>
            <a:prstDash val="solid"/>
            <a:round/>
            <a:headEnd len="sm" w="sm" type="none"/>
            <a:tailEnd len="sm" w="sm" type="none"/>
          </a:ln>
          <a:effectLst>
            <a:outerShdw blurRad="63500" rotWithShape="0" dir="5400000" dist="25400">
              <a:srgbClr val="000000">
                <a:alpha val="6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chemeClr val="lt1"/>
              </a:solidFill>
              <a:latin typeface="Microsoft JhengHei"/>
              <a:ea typeface="Microsoft JhengHei"/>
              <a:cs typeface="Microsoft JhengHei"/>
              <a:sym typeface="Microsoft JhengHei"/>
            </a:endParaRPr>
          </a:p>
          <a:p>
            <a:pPr indent="0" lvl="0" marL="0" marR="0" rtl="0" algn="l">
              <a:spcBef>
                <a:spcPts val="0"/>
              </a:spcBef>
              <a:spcAft>
                <a:spcPts val="0"/>
              </a:spcAft>
              <a:buNone/>
            </a:pPr>
            <a:r>
              <a:rPr lang="zh-TW" sz="1800">
                <a:solidFill>
                  <a:schemeClr val="dk1"/>
                </a:solidFill>
                <a:latin typeface="Microsoft JhengHei"/>
                <a:ea typeface="Microsoft JhengHei"/>
                <a:cs typeface="Microsoft JhengHei"/>
                <a:sym typeface="Microsoft JhengHei"/>
              </a:rPr>
              <a:t>1.</a:t>
            </a:r>
            <a:r>
              <a:rPr b="1" lang="zh-TW" sz="1800">
                <a:solidFill>
                  <a:schemeClr val="dk1"/>
                </a:solidFill>
                <a:latin typeface="Microsoft JhengHei"/>
                <a:ea typeface="Microsoft JhengHei"/>
                <a:cs typeface="Microsoft JhengHei"/>
                <a:sym typeface="Microsoft JhengHei"/>
              </a:rPr>
              <a:t>填妥實習單位資料後送出，待職發中心審核(7天)後，即可建置實習記錄。</a:t>
            </a:r>
            <a:endParaRPr b="1" sz="1800"/>
          </a:p>
          <a:p>
            <a:pPr indent="0" lvl="0" marL="0" marR="0" rtl="0" algn="l">
              <a:spcBef>
                <a:spcPts val="0"/>
              </a:spcBef>
              <a:spcAft>
                <a:spcPts val="0"/>
              </a:spcAft>
              <a:buNone/>
            </a:pPr>
            <a:r>
              <a:t/>
            </a:r>
            <a:endParaRPr b="1" sz="2000">
              <a:solidFill>
                <a:srgbClr val="FFFF00"/>
              </a:solidFill>
              <a:latin typeface="Microsoft JhengHei"/>
              <a:ea typeface="Microsoft JhengHei"/>
              <a:cs typeface="Microsoft JhengHei"/>
              <a:sym typeface="Microsoft JhengHei"/>
            </a:endParaRPr>
          </a:p>
          <a:p>
            <a:pPr indent="0" lvl="0" marL="0" marR="0" rtl="0" algn="l">
              <a:spcBef>
                <a:spcPts val="0"/>
              </a:spcBef>
              <a:spcAft>
                <a:spcPts val="0"/>
              </a:spcAft>
              <a:buNone/>
            </a:pPr>
            <a:r>
              <a:t/>
            </a:r>
            <a:endParaRPr b="1" sz="2000">
              <a:solidFill>
                <a:srgbClr val="FFFF00"/>
              </a:solidFill>
              <a:latin typeface="Microsoft JhengHei"/>
              <a:ea typeface="Microsoft JhengHei"/>
              <a:cs typeface="Microsoft JhengHei"/>
              <a:sym typeface="Microsoft JhengHei"/>
            </a:endParaRPr>
          </a:p>
          <a:p>
            <a:pPr indent="0" lvl="0" marL="0" rtl="0" algn="l">
              <a:spcBef>
                <a:spcPts val="0"/>
              </a:spcBef>
              <a:spcAft>
                <a:spcPts val="0"/>
              </a:spcAft>
              <a:buClr>
                <a:schemeClr val="dk1"/>
              </a:buClr>
              <a:buSzPts val="1100"/>
              <a:buFont typeface="Arial"/>
              <a:buNone/>
            </a:pPr>
            <a:r>
              <a:rPr b="1" lang="zh-TW" sz="2000">
                <a:solidFill>
                  <a:schemeClr val="dk1"/>
                </a:solidFill>
                <a:latin typeface="Microsoft JhengHei"/>
                <a:ea typeface="Microsoft JhengHei"/>
                <a:cs typeface="Microsoft JhengHei"/>
                <a:sym typeface="Microsoft JhengHei"/>
              </a:rPr>
              <a:t>實習單位無統一編號無法填寫申請，請填寫</a:t>
            </a:r>
            <a:endParaRPr b="1" sz="2000">
              <a:solidFill>
                <a:schemeClr val="dk1"/>
              </a:solidFill>
              <a:latin typeface="Microsoft JhengHei"/>
              <a:ea typeface="Microsoft JhengHei"/>
              <a:cs typeface="Microsoft JhengHei"/>
              <a:sym typeface="Microsoft JhengHei"/>
            </a:endParaRPr>
          </a:p>
          <a:p>
            <a:pPr indent="0" lvl="0" marL="0" rtl="0" algn="l">
              <a:spcBef>
                <a:spcPts val="0"/>
              </a:spcBef>
              <a:spcAft>
                <a:spcPts val="0"/>
              </a:spcAft>
              <a:buClr>
                <a:schemeClr val="dk1"/>
              </a:buClr>
              <a:buSzPts val="1100"/>
              <a:buFont typeface="Arial"/>
              <a:buNone/>
            </a:pPr>
            <a:r>
              <a:rPr b="1" lang="zh-TW" sz="2000">
                <a:solidFill>
                  <a:srgbClr val="FFFF00"/>
                </a:solidFill>
                <a:latin typeface="Microsoft JhengHei"/>
                <a:ea typeface="Microsoft JhengHei"/>
                <a:cs typeface="Microsoft JhengHei"/>
                <a:sym typeface="Microsoft JhengHei"/>
              </a:rPr>
              <a:t>「無統編切結書」</a:t>
            </a:r>
            <a:r>
              <a:rPr b="1" lang="zh-TW" sz="2000">
                <a:solidFill>
                  <a:schemeClr val="dk1"/>
                </a:solidFill>
                <a:latin typeface="Microsoft JhengHei"/>
                <a:ea typeface="Microsoft JhengHei"/>
                <a:cs typeface="Microsoft JhengHei"/>
                <a:sym typeface="Microsoft JhengHei"/>
              </a:rPr>
              <a:t>(請至研究發展處→職涯發展</a:t>
            </a:r>
            <a:endParaRPr b="1" sz="2000">
              <a:solidFill>
                <a:schemeClr val="dk1"/>
              </a:solidFill>
              <a:latin typeface="Microsoft JhengHei"/>
              <a:ea typeface="Microsoft JhengHei"/>
              <a:cs typeface="Microsoft JhengHei"/>
              <a:sym typeface="Microsoft JhengHei"/>
            </a:endParaRPr>
          </a:p>
          <a:p>
            <a:pPr indent="0" lvl="0" marL="0" rtl="0" algn="l">
              <a:spcBef>
                <a:spcPts val="0"/>
              </a:spcBef>
              <a:spcAft>
                <a:spcPts val="0"/>
              </a:spcAft>
              <a:buClr>
                <a:schemeClr val="dk1"/>
              </a:buClr>
              <a:buSzPts val="1100"/>
              <a:buFont typeface="Arial"/>
              <a:buNone/>
            </a:pPr>
            <a:r>
              <a:rPr b="1" lang="zh-TW" sz="2000">
                <a:solidFill>
                  <a:schemeClr val="dk1"/>
                </a:solidFill>
                <a:latin typeface="Microsoft JhengHei"/>
                <a:ea typeface="Microsoft JhengHei"/>
                <a:cs typeface="Microsoft JhengHei"/>
                <a:sym typeface="Microsoft JhengHei"/>
              </a:rPr>
              <a:t>暨校友服務中心→職發中心-表單下載)</a:t>
            </a:r>
            <a:endParaRPr b="1" sz="2000">
              <a:solidFill>
                <a:schemeClr val="dk1"/>
              </a:solidFill>
              <a:latin typeface="Microsoft JhengHei"/>
              <a:ea typeface="Microsoft JhengHei"/>
              <a:cs typeface="Microsoft JhengHei"/>
              <a:sym typeface="Microsoft JhengHei"/>
            </a:endParaRPr>
          </a:p>
          <a:p>
            <a:pPr indent="0" lvl="0" marL="0" rtl="0" algn="l">
              <a:spcBef>
                <a:spcPts val="0"/>
              </a:spcBef>
              <a:spcAft>
                <a:spcPts val="0"/>
              </a:spcAft>
              <a:buClr>
                <a:schemeClr val="dk1"/>
              </a:buClr>
              <a:buSzPts val="1100"/>
              <a:buFont typeface="Arial"/>
              <a:buNone/>
            </a:pPr>
            <a:r>
              <a:t/>
            </a:r>
            <a:endParaRPr b="1" sz="2000">
              <a:solidFill>
                <a:srgbClr val="FFFF00"/>
              </a:solidFill>
              <a:latin typeface="Microsoft JhengHei"/>
              <a:ea typeface="Microsoft JhengHei"/>
              <a:cs typeface="Microsoft JhengHei"/>
              <a:sym typeface="Microsoft JhengHei"/>
            </a:endParaRPr>
          </a:p>
          <a:p>
            <a:pPr indent="0" lvl="0" marL="0" rtl="0" algn="l">
              <a:spcBef>
                <a:spcPts val="0"/>
              </a:spcBef>
              <a:spcAft>
                <a:spcPts val="0"/>
              </a:spcAft>
              <a:buClr>
                <a:schemeClr val="dk1"/>
              </a:buClr>
              <a:buSzPts val="1100"/>
              <a:buFont typeface="Arial"/>
              <a:buNone/>
            </a:pPr>
            <a:r>
              <a:rPr lang="zh-TW" sz="2000">
                <a:solidFill>
                  <a:srgbClr val="FFFF00"/>
                </a:solidFill>
                <a:latin typeface="Microsoft JhengHei"/>
                <a:ea typeface="Microsoft JhengHei"/>
                <a:cs typeface="Microsoft JhengHei"/>
                <a:sym typeface="Microsoft JhengHei"/>
              </a:rPr>
              <a:t>實習單位資訊誤填時，請EMAIL至</a:t>
            </a:r>
            <a:endParaRPr sz="2000">
              <a:solidFill>
                <a:srgbClr val="FFFF00"/>
              </a:solidFill>
              <a:latin typeface="Microsoft JhengHei"/>
              <a:ea typeface="Microsoft JhengHei"/>
              <a:cs typeface="Microsoft JhengHei"/>
              <a:sym typeface="Microsoft JhengHei"/>
            </a:endParaRPr>
          </a:p>
          <a:p>
            <a:pPr indent="0" lvl="0" marL="0" rtl="0" algn="l">
              <a:spcBef>
                <a:spcPts val="0"/>
              </a:spcBef>
              <a:spcAft>
                <a:spcPts val="0"/>
              </a:spcAft>
              <a:buClr>
                <a:schemeClr val="dk1"/>
              </a:buClr>
              <a:buSzPts val="1100"/>
              <a:buFont typeface="Arial"/>
              <a:buNone/>
            </a:pPr>
            <a:r>
              <a:rPr b="1" lang="zh-TW" sz="2000" u="sng">
                <a:solidFill>
                  <a:srgbClr val="FFFF00"/>
                </a:solidFill>
                <a:latin typeface="Microsoft JhengHei"/>
                <a:ea typeface="Microsoft JhengHei"/>
                <a:cs typeface="Microsoft JhengHei"/>
                <a:sym typeface="Microsoft JhengHei"/>
              </a:rPr>
              <a:t>yihua0612@stu.edu.tw</a:t>
            </a:r>
            <a:r>
              <a:rPr b="1" lang="zh-TW" sz="2000">
                <a:solidFill>
                  <a:srgbClr val="FFFF00"/>
                </a:solidFill>
                <a:latin typeface="Microsoft JhengHei"/>
                <a:ea typeface="Microsoft JhengHei"/>
                <a:cs typeface="Microsoft JhengHei"/>
                <a:sym typeface="Microsoft JhengHei"/>
              </a:rPr>
              <a:t>，</a:t>
            </a:r>
            <a:r>
              <a:rPr lang="zh-TW" sz="2000">
                <a:solidFill>
                  <a:srgbClr val="FFFF00"/>
                </a:solidFill>
                <a:latin typeface="Microsoft JhengHei"/>
                <a:ea typeface="Microsoft JhengHei"/>
                <a:cs typeface="Microsoft JhengHei"/>
                <a:sym typeface="Microsoft JhengHei"/>
              </a:rPr>
              <a:t>建置完成後將</a:t>
            </a:r>
            <a:endParaRPr sz="2000">
              <a:solidFill>
                <a:srgbClr val="FFFF00"/>
              </a:solidFill>
              <a:latin typeface="Microsoft JhengHei"/>
              <a:ea typeface="Microsoft JhengHei"/>
              <a:cs typeface="Microsoft JhengHei"/>
              <a:sym typeface="Microsoft JhengHei"/>
            </a:endParaRPr>
          </a:p>
          <a:p>
            <a:pPr indent="0" lvl="0" marL="0" rtl="0" algn="l">
              <a:spcBef>
                <a:spcPts val="0"/>
              </a:spcBef>
              <a:spcAft>
                <a:spcPts val="0"/>
              </a:spcAft>
              <a:buClr>
                <a:schemeClr val="dk1"/>
              </a:buClr>
              <a:buSzPts val="1100"/>
              <a:buFont typeface="Arial"/>
              <a:buNone/>
            </a:pPr>
            <a:r>
              <a:rPr lang="zh-TW" sz="2000">
                <a:solidFill>
                  <a:srgbClr val="FFFF00"/>
                </a:solidFill>
                <a:latin typeface="Microsoft JhengHei"/>
                <a:ea typeface="Microsoft JhengHei"/>
                <a:cs typeface="Microsoft JhengHei"/>
                <a:sym typeface="Microsoft JhengHei"/>
              </a:rPr>
              <a:t>MAIL回覆(審核作業時間工作日2-3天)。</a:t>
            </a:r>
            <a:endParaRPr sz="2000">
              <a:solidFill>
                <a:srgbClr val="FFFF00"/>
              </a:solidFill>
              <a:latin typeface="Microsoft JhengHei"/>
              <a:ea typeface="Microsoft JhengHei"/>
              <a:cs typeface="Microsoft JhengHei"/>
              <a:sym typeface="Microsoft JhengHei"/>
            </a:endParaRPr>
          </a:p>
          <a:p>
            <a:pPr indent="0" lvl="0" marL="0" marR="0" rtl="0" algn="l">
              <a:spcBef>
                <a:spcPts val="0"/>
              </a:spcBef>
              <a:spcAft>
                <a:spcPts val="0"/>
              </a:spcAft>
              <a:buNone/>
            </a:pPr>
            <a:r>
              <a:t/>
            </a:r>
            <a:endParaRPr b="1" sz="2000">
              <a:solidFill>
                <a:srgbClr val="FFFF00"/>
              </a:solidFill>
              <a:latin typeface="Microsoft JhengHei"/>
              <a:ea typeface="Microsoft JhengHei"/>
              <a:cs typeface="Microsoft JhengHei"/>
              <a:sym typeface="Microsoft JhengHei"/>
            </a:endParaRPr>
          </a:p>
        </p:txBody>
      </p:sp>
      <p:sp>
        <p:nvSpPr>
          <p:cNvPr id="321" name="Google Shape;321;p45"/>
          <p:cNvSpPr/>
          <p:nvPr/>
        </p:nvSpPr>
        <p:spPr>
          <a:xfrm>
            <a:off x="1655750" y="1785500"/>
            <a:ext cx="505500" cy="4428600"/>
          </a:xfrm>
          <a:prstGeom prst="rect">
            <a:avLst/>
          </a:prstGeom>
          <a:noFill/>
          <a:ln cap="flat" cmpd="sng" w="5715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ustria"/>
              <a:ea typeface="Lustria"/>
              <a:cs typeface="Lustria"/>
              <a:sym typeface="Lustria"/>
            </a:endParaRPr>
          </a:p>
        </p:txBody>
      </p:sp>
      <p:cxnSp>
        <p:nvCxnSpPr>
          <p:cNvPr id="322" name="Google Shape;322;p45"/>
          <p:cNvCxnSpPr>
            <a:stCxn id="320" idx="1"/>
          </p:cNvCxnSpPr>
          <p:nvPr/>
        </p:nvCxnSpPr>
        <p:spPr>
          <a:xfrm rot="10800000">
            <a:off x="2279575" y="2847912"/>
            <a:ext cx="3348900" cy="649500"/>
          </a:xfrm>
          <a:prstGeom prst="bentConnector3">
            <a:avLst>
              <a:gd fmla="val 88927" name="adj1"/>
            </a:avLst>
          </a:prstGeom>
          <a:noFill/>
          <a:ln cap="flat" cmpd="sng" w="28575">
            <a:solidFill>
              <a:srgbClr val="FF0000"/>
            </a:solidFill>
            <a:prstDash val="solid"/>
            <a:round/>
            <a:headEnd len="med" w="med" type="none"/>
            <a:tailEnd len="med" w="med" type="none"/>
          </a:ln>
        </p:spPr>
      </p:cxn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p46"/>
          <p:cNvSpPr txBox="1"/>
          <p:nvPr/>
        </p:nvSpPr>
        <p:spPr>
          <a:xfrm>
            <a:off x="0" y="172501"/>
            <a:ext cx="12192000" cy="7080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zh-TW" sz="4000" u="none" cap="none" strike="noStrike">
                <a:solidFill>
                  <a:srgbClr val="FFC000"/>
                </a:solidFill>
                <a:latin typeface="Microsoft JhengHei"/>
                <a:ea typeface="Microsoft JhengHei"/>
                <a:cs typeface="Microsoft JhengHei"/>
                <a:sym typeface="Microsoft JhengHei"/>
              </a:rPr>
              <a:t>步驟流程-2-</a:t>
            </a:r>
            <a:r>
              <a:rPr lang="zh-TW" sz="4000">
                <a:solidFill>
                  <a:srgbClr val="FFC000"/>
                </a:solidFill>
                <a:latin typeface="Microsoft JhengHei"/>
                <a:ea typeface="Microsoft JhengHei"/>
                <a:cs typeface="Microsoft JhengHei"/>
                <a:sym typeface="Microsoft JhengHei"/>
              </a:rPr>
              <a:t>新增實習單位申請</a:t>
            </a:r>
            <a:endParaRPr b="0" i="0" sz="4000" u="none" cap="none" strike="noStrike">
              <a:solidFill>
                <a:srgbClr val="FFC000"/>
              </a:solidFill>
              <a:latin typeface="Microsoft JhengHei"/>
              <a:ea typeface="Microsoft JhengHei"/>
              <a:cs typeface="Microsoft JhengHei"/>
              <a:sym typeface="Microsoft JhengHei"/>
            </a:endParaRPr>
          </a:p>
        </p:txBody>
      </p:sp>
      <p:sp>
        <p:nvSpPr>
          <p:cNvPr id="328" name="Google Shape;328;p46"/>
          <p:cNvSpPr txBox="1"/>
          <p:nvPr/>
        </p:nvSpPr>
        <p:spPr>
          <a:xfrm>
            <a:off x="5235025" y="880500"/>
            <a:ext cx="5601300" cy="1652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zh-TW" sz="2800">
                <a:solidFill>
                  <a:schemeClr val="lt1"/>
                </a:solidFill>
                <a:latin typeface="Microsoft JhengHei"/>
                <a:ea typeface="Microsoft JhengHei"/>
                <a:cs typeface="Microsoft JhengHei"/>
                <a:sym typeface="Microsoft JhengHei"/>
              </a:rPr>
              <a:t>＜112下學期新規定請注意＞</a:t>
            </a:r>
            <a:endParaRPr sz="2800">
              <a:solidFill>
                <a:schemeClr val="lt1"/>
              </a:solidFill>
              <a:latin typeface="Microsoft JhengHei"/>
              <a:ea typeface="Microsoft JhengHei"/>
              <a:cs typeface="Microsoft JhengHei"/>
              <a:sym typeface="Microsoft JhengHei"/>
            </a:endParaRPr>
          </a:p>
          <a:p>
            <a:pPr indent="0" lvl="0" marL="0" rtl="0" algn="ctr">
              <a:spcBef>
                <a:spcPts val="0"/>
              </a:spcBef>
              <a:spcAft>
                <a:spcPts val="0"/>
              </a:spcAft>
              <a:buNone/>
            </a:pPr>
            <a:r>
              <a:rPr lang="zh-TW" sz="1700">
                <a:solidFill>
                  <a:schemeClr val="lt1"/>
                </a:solidFill>
                <a:latin typeface="Microsoft JhengHei"/>
                <a:ea typeface="Microsoft JhengHei"/>
                <a:cs typeface="Microsoft JhengHei"/>
                <a:sym typeface="Microsoft JhengHei"/>
              </a:rPr>
              <a:t>學生若找的企業公司是新企業</a:t>
            </a:r>
            <a:endParaRPr sz="1700">
              <a:solidFill>
                <a:schemeClr val="lt1"/>
              </a:solidFill>
              <a:latin typeface="Microsoft JhengHei"/>
              <a:ea typeface="Microsoft JhengHei"/>
              <a:cs typeface="Microsoft JhengHei"/>
              <a:sym typeface="Microsoft JhengHei"/>
            </a:endParaRPr>
          </a:p>
          <a:p>
            <a:pPr indent="0" lvl="0" marL="0" rtl="0" algn="ctr">
              <a:spcBef>
                <a:spcPts val="0"/>
              </a:spcBef>
              <a:spcAft>
                <a:spcPts val="0"/>
              </a:spcAft>
              <a:buNone/>
            </a:pPr>
            <a:r>
              <a:rPr lang="zh-TW" sz="1700">
                <a:solidFill>
                  <a:schemeClr val="lt1"/>
                </a:solidFill>
                <a:latin typeface="Microsoft JhengHei"/>
                <a:ea typeface="Microsoft JhengHei"/>
                <a:cs typeface="Microsoft JhengHei"/>
                <a:sym typeface="Microsoft JhengHei"/>
              </a:rPr>
              <a:t>系統上搜尋沒有紀錄的話，</a:t>
            </a:r>
            <a:endParaRPr sz="1700">
              <a:solidFill>
                <a:schemeClr val="lt1"/>
              </a:solidFill>
              <a:latin typeface="Microsoft JhengHei"/>
              <a:ea typeface="Microsoft JhengHei"/>
              <a:cs typeface="Microsoft JhengHei"/>
              <a:sym typeface="Microsoft JhengHei"/>
            </a:endParaRPr>
          </a:p>
          <a:p>
            <a:pPr indent="0" lvl="0" marL="0" rtl="0" algn="ctr">
              <a:spcBef>
                <a:spcPts val="0"/>
              </a:spcBef>
              <a:spcAft>
                <a:spcPts val="0"/>
              </a:spcAft>
              <a:buClr>
                <a:schemeClr val="dk1"/>
              </a:buClr>
              <a:buSzPts val="4800"/>
              <a:buFont typeface="Arial"/>
              <a:buNone/>
            </a:pPr>
            <a:r>
              <a:rPr lang="zh-TW" sz="1700">
                <a:solidFill>
                  <a:schemeClr val="lt1"/>
                </a:solidFill>
                <a:latin typeface="Microsoft JhengHei"/>
                <a:ea typeface="Microsoft JhengHei"/>
                <a:cs typeface="Microsoft JhengHei"/>
                <a:sym typeface="Microsoft JhengHei"/>
              </a:rPr>
              <a:t>請至校務行政系統內的實習紀錄輸入新增</a:t>
            </a:r>
            <a:endParaRPr sz="1700">
              <a:solidFill>
                <a:schemeClr val="lt1"/>
              </a:solidFill>
              <a:latin typeface="Microsoft JhengHei"/>
              <a:ea typeface="Microsoft JhengHei"/>
              <a:cs typeface="Microsoft JhengHei"/>
              <a:sym typeface="Microsoft JhengHei"/>
            </a:endParaRPr>
          </a:p>
          <a:p>
            <a:pPr indent="0" lvl="0" marL="0" rtl="0" algn="ctr">
              <a:spcBef>
                <a:spcPts val="0"/>
              </a:spcBef>
              <a:spcAft>
                <a:spcPts val="0"/>
              </a:spcAft>
              <a:buClr>
                <a:schemeClr val="dk1"/>
              </a:buClr>
              <a:buSzPts val="4800"/>
              <a:buFont typeface="Arial"/>
              <a:buNone/>
            </a:pPr>
            <a:r>
              <a:rPr lang="zh-TW" sz="1700">
                <a:solidFill>
                  <a:schemeClr val="lt1"/>
                </a:solidFill>
                <a:latin typeface="Microsoft JhengHei"/>
                <a:ea typeface="Microsoft JhengHei"/>
                <a:cs typeface="Microsoft JhengHei"/>
                <a:sym typeface="Microsoft JhengHei"/>
              </a:rPr>
              <a:t>職發審核後會回傳EMAIL給學生</a:t>
            </a:r>
            <a:endParaRPr sz="1700">
              <a:solidFill>
                <a:schemeClr val="lt1"/>
              </a:solidFill>
              <a:latin typeface="Microsoft JhengHei"/>
              <a:ea typeface="Microsoft JhengHei"/>
              <a:cs typeface="Microsoft JhengHei"/>
              <a:sym typeface="Microsoft JhengHei"/>
            </a:endParaRPr>
          </a:p>
          <a:p>
            <a:pPr indent="0" lvl="0" marL="0" rtl="0" algn="l">
              <a:spcBef>
                <a:spcPts val="0"/>
              </a:spcBef>
              <a:spcAft>
                <a:spcPts val="0"/>
              </a:spcAft>
              <a:buNone/>
            </a:pPr>
            <a:r>
              <a:t/>
            </a:r>
            <a:endParaRPr sz="2800">
              <a:solidFill>
                <a:schemeClr val="dk1"/>
              </a:solidFill>
              <a:latin typeface="Calibri"/>
              <a:ea typeface="Calibri"/>
              <a:cs typeface="Calibri"/>
              <a:sym typeface="Calibri"/>
            </a:endParaRPr>
          </a:p>
        </p:txBody>
      </p:sp>
      <p:pic>
        <p:nvPicPr>
          <p:cNvPr id="329" name="Google Shape;329;p46"/>
          <p:cNvPicPr preferRelativeResize="0"/>
          <p:nvPr/>
        </p:nvPicPr>
        <p:blipFill>
          <a:blip r:embed="rId3">
            <a:alphaModFix/>
          </a:blip>
          <a:stretch>
            <a:fillRect/>
          </a:stretch>
        </p:blipFill>
        <p:spPr>
          <a:xfrm>
            <a:off x="456925" y="989775"/>
            <a:ext cx="3868910" cy="5549400"/>
          </a:xfrm>
          <a:prstGeom prst="rect">
            <a:avLst/>
          </a:prstGeom>
          <a:noFill/>
          <a:ln>
            <a:noFill/>
          </a:ln>
        </p:spPr>
      </p:pic>
      <p:sp>
        <p:nvSpPr>
          <p:cNvPr id="330" name="Google Shape;330;p46"/>
          <p:cNvSpPr/>
          <p:nvPr/>
        </p:nvSpPr>
        <p:spPr>
          <a:xfrm>
            <a:off x="5544475" y="2532900"/>
            <a:ext cx="6015900" cy="2677500"/>
          </a:xfrm>
          <a:prstGeom prst="wedgeRectCallout">
            <a:avLst>
              <a:gd fmla="val -121881" name="adj1"/>
              <a:gd fmla="val -85537" name="adj2"/>
            </a:avLst>
          </a:prstGeom>
          <a:gradFill>
            <a:gsLst>
              <a:gs pos="0">
                <a:srgbClr val="B5A78B"/>
              </a:gs>
              <a:gs pos="100000">
                <a:srgbClr val="988764"/>
              </a:gs>
            </a:gsLst>
            <a:lin ang="5400012" scaled="0"/>
          </a:gradFill>
          <a:ln cap="rnd" cmpd="sng" w="9525">
            <a:solidFill>
              <a:srgbClr val="A49575"/>
            </a:solidFill>
            <a:prstDash val="solid"/>
            <a:round/>
            <a:headEnd len="sm" w="sm" type="none"/>
            <a:tailEnd len="sm" w="sm" type="none"/>
          </a:ln>
          <a:effectLst>
            <a:outerShdw blurRad="63500" rotWithShape="0" dir="5400000" dist="25400">
              <a:srgbClr val="000000">
                <a:alpha val="6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Arial"/>
              <a:buNone/>
            </a:pPr>
            <a:r>
              <a:rPr lang="zh-TW" sz="2100" u="sng">
                <a:solidFill>
                  <a:schemeClr val="lt1"/>
                </a:solidFill>
                <a:latin typeface="Lustria"/>
                <a:ea typeface="Lustria"/>
                <a:cs typeface="Lustria"/>
                <a:sym typeface="Lustria"/>
              </a:rPr>
              <a:t>第一</a:t>
            </a:r>
            <a:r>
              <a:rPr lang="zh-TW" sz="2100" u="sng">
                <a:solidFill>
                  <a:schemeClr val="lt1"/>
                </a:solidFill>
                <a:latin typeface="Lustria"/>
                <a:ea typeface="Lustria"/>
                <a:cs typeface="Lustria"/>
                <a:sym typeface="Lustria"/>
              </a:rPr>
              <a:t>部份</a:t>
            </a:r>
            <a:r>
              <a:rPr lang="zh-TW" sz="2100">
                <a:solidFill>
                  <a:schemeClr val="lt1"/>
                </a:solidFill>
                <a:latin typeface="Lustria"/>
                <a:ea typeface="Lustria"/>
                <a:cs typeface="Lustria"/>
                <a:sym typeface="Lustria"/>
              </a:rPr>
              <a:t>資料需學生自行填寫</a:t>
            </a:r>
            <a:r>
              <a:rPr lang="zh-TW" sz="2100">
                <a:solidFill>
                  <a:schemeClr val="lt1"/>
                </a:solidFill>
                <a:latin typeface="Lustria"/>
                <a:ea typeface="Lustria"/>
                <a:cs typeface="Lustria"/>
                <a:sym typeface="Lustria"/>
              </a:rPr>
              <a:t>完後列印下來</a:t>
            </a:r>
            <a:r>
              <a:rPr lang="zh-TW" sz="2100">
                <a:solidFill>
                  <a:schemeClr val="lt1"/>
                </a:solidFill>
                <a:latin typeface="Lustria"/>
                <a:ea typeface="Lustria"/>
                <a:cs typeface="Lustria"/>
                <a:sym typeface="Lustria"/>
              </a:rPr>
              <a:t>，並且請指導老師去新企業</a:t>
            </a:r>
            <a:r>
              <a:rPr lang="zh-TW" sz="2100">
                <a:solidFill>
                  <a:schemeClr val="lt1"/>
                </a:solidFill>
                <a:latin typeface="Lustria"/>
                <a:ea typeface="Lustria"/>
                <a:cs typeface="Lustria"/>
                <a:sym typeface="Lustria"/>
              </a:rPr>
              <a:t>單位</a:t>
            </a:r>
            <a:r>
              <a:rPr lang="zh-TW" sz="2100">
                <a:solidFill>
                  <a:schemeClr val="lt1"/>
                </a:solidFill>
                <a:latin typeface="Lustria"/>
                <a:ea typeface="Lustria"/>
                <a:cs typeface="Lustria"/>
                <a:sym typeface="Lustria"/>
              </a:rPr>
              <a:t>訪視。</a:t>
            </a:r>
            <a:r>
              <a:rPr lang="zh-TW" sz="2100" u="sng">
                <a:solidFill>
                  <a:schemeClr val="lt1"/>
                </a:solidFill>
                <a:latin typeface="Lustria"/>
                <a:ea typeface="Lustria"/>
                <a:cs typeface="Lustria"/>
                <a:sym typeface="Lustria"/>
              </a:rPr>
              <a:t>第二部分</a:t>
            </a:r>
            <a:r>
              <a:rPr lang="zh-TW" sz="2100">
                <a:solidFill>
                  <a:schemeClr val="lt1"/>
                </a:solidFill>
                <a:latin typeface="Lustria"/>
                <a:ea typeface="Lustria"/>
                <a:cs typeface="Lustria"/>
                <a:sym typeface="Lustria"/>
              </a:rPr>
              <a:t>表格則是指導老師訪視完需協助填寫，</a:t>
            </a:r>
            <a:r>
              <a:rPr lang="zh-TW" sz="2100">
                <a:solidFill>
                  <a:schemeClr val="lt1"/>
                </a:solidFill>
                <a:latin typeface="Lustria"/>
                <a:ea typeface="Lustria"/>
                <a:cs typeface="Lustria"/>
                <a:sym typeface="Lustria"/>
              </a:rPr>
              <a:t>指導老師</a:t>
            </a:r>
            <a:r>
              <a:rPr lang="zh-TW" sz="2100">
                <a:solidFill>
                  <a:schemeClr val="lt1"/>
                </a:solidFill>
                <a:latin typeface="Lustria"/>
                <a:ea typeface="Lustria"/>
                <a:cs typeface="Lustria"/>
                <a:sym typeface="Lustria"/>
              </a:rPr>
              <a:t>填寫完畢後請</a:t>
            </a:r>
            <a:r>
              <a:rPr lang="zh-TW" sz="2100">
                <a:solidFill>
                  <a:schemeClr val="lt1"/>
                </a:solidFill>
                <a:latin typeface="Lustria"/>
                <a:ea typeface="Lustria"/>
                <a:cs typeface="Lustria"/>
                <a:sym typeface="Lustria"/>
              </a:rPr>
              <a:t>繳交給奕岑老師，需</a:t>
            </a:r>
            <a:r>
              <a:rPr lang="zh-TW" sz="2100">
                <a:solidFill>
                  <a:schemeClr val="lt1"/>
                </a:solidFill>
                <a:latin typeface="Lustria"/>
                <a:ea typeface="Lustria"/>
                <a:cs typeface="Lustria"/>
                <a:sym typeface="Lustria"/>
              </a:rPr>
              <a:t>經由系上會議審核，</a:t>
            </a:r>
            <a:r>
              <a:rPr lang="zh-TW" sz="2100">
                <a:solidFill>
                  <a:schemeClr val="lt1"/>
                </a:solidFill>
                <a:latin typeface="Lustria"/>
                <a:ea typeface="Lustria"/>
                <a:cs typeface="Lustria"/>
                <a:sym typeface="Lustria"/>
              </a:rPr>
              <a:t>開完會議後奕岑老師會把評估表</a:t>
            </a:r>
            <a:r>
              <a:rPr lang="zh-TW" sz="2100">
                <a:solidFill>
                  <a:schemeClr val="lt1"/>
                </a:solidFill>
                <a:latin typeface="Lustria"/>
                <a:ea typeface="Lustria"/>
                <a:cs typeface="Lustria"/>
                <a:sym typeface="Lustria"/>
              </a:rPr>
              <a:t>紙本</a:t>
            </a:r>
            <a:r>
              <a:rPr lang="zh-TW" sz="2100">
                <a:solidFill>
                  <a:schemeClr val="lt1"/>
                </a:solidFill>
                <a:latin typeface="Lustria"/>
                <a:ea typeface="Lustria"/>
                <a:cs typeface="Lustria"/>
                <a:sym typeface="Lustria"/>
              </a:rPr>
              <a:t>給工讀生，評估表</a:t>
            </a:r>
            <a:r>
              <a:rPr lang="zh-TW" sz="2100">
                <a:solidFill>
                  <a:schemeClr val="lt1"/>
                </a:solidFill>
                <a:latin typeface="Lustria"/>
                <a:ea typeface="Lustria"/>
                <a:cs typeface="Lustria"/>
                <a:sym typeface="Lustria"/>
              </a:rPr>
              <a:t>需留存</a:t>
            </a:r>
            <a:r>
              <a:rPr lang="zh-TW" sz="2100">
                <a:solidFill>
                  <a:schemeClr val="lt1"/>
                </a:solidFill>
                <a:latin typeface="Lustria"/>
                <a:ea typeface="Lustria"/>
                <a:cs typeface="Lustria"/>
                <a:sym typeface="Lustria"/>
              </a:rPr>
              <a:t>系上</a:t>
            </a:r>
            <a:r>
              <a:rPr lang="zh-TW" sz="2100">
                <a:solidFill>
                  <a:schemeClr val="lt1"/>
                </a:solidFill>
                <a:latin typeface="Lustria"/>
                <a:ea typeface="Lustria"/>
                <a:cs typeface="Lustria"/>
                <a:sym typeface="Lustria"/>
              </a:rPr>
              <a:t>，</a:t>
            </a:r>
            <a:r>
              <a:rPr lang="zh-TW" sz="2100">
                <a:solidFill>
                  <a:schemeClr val="lt1"/>
                </a:solidFill>
                <a:latin typeface="Lustria"/>
                <a:ea typeface="Lustria"/>
                <a:cs typeface="Lustria"/>
                <a:sym typeface="Lustria"/>
              </a:rPr>
              <a:t>工讀生</a:t>
            </a:r>
            <a:r>
              <a:rPr lang="zh-TW" sz="2100">
                <a:solidFill>
                  <a:schemeClr val="lt1"/>
                </a:solidFill>
                <a:latin typeface="Lustria"/>
                <a:ea typeface="Lustria"/>
                <a:cs typeface="Lustria"/>
                <a:sym typeface="Lustria"/>
              </a:rPr>
              <a:t>掃描紙本後</a:t>
            </a:r>
            <a:r>
              <a:rPr lang="zh-TW" sz="2100">
                <a:solidFill>
                  <a:schemeClr val="lt1"/>
                </a:solidFill>
                <a:latin typeface="Lustria"/>
                <a:ea typeface="Lustria"/>
                <a:cs typeface="Lustria"/>
                <a:sym typeface="Lustria"/>
              </a:rPr>
              <a:t>會把</a:t>
            </a:r>
            <a:r>
              <a:rPr lang="zh-TW" sz="2100">
                <a:solidFill>
                  <a:schemeClr val="lt1"/>
                </a:solidFill>
                <a:latin typeface="Lustria"/>
                <a:ea typeface="Lustria"/>
                <a:cs typeface="Lustria"/>
                <a:sym typeface="Lustria"/>
              </a:rPr>
              <a:t>電子檔email到職發中心給承辦人員建檔。</a:t>
            </a:r>
            <a:endParaRPr b="1" sz="2100">
              <a:solidFill>
                <a:srgbClr val="FFFF00"/>
              </a:solidFill>
              <a:latin typeface="Lustria"/>
              <a:ea typeface="Lustria"/>
              <a:cs typeface="Lustria"/>
              <a:sym typeface="Lustria"/>
            </a:endParaRPr>
          </a:p>
        </p:txBody>
      </p:sp>
      <p:sp>
        <p:nvSpPr>
          <p:cNvPr id="331" name="Google Shape;331;p46"/>
          <p:cNvSpPr txBox="1"/>
          <p:nvPr/>
        </p:nvSpPr>
        <p:spPr>
          <a:xfrm>
            <a:off x="5623025" y="5210400"/>
            <a:ext cx="5749500" cy="151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zh-TW" sz="1900">
                <a:solidFill>
                  <a:schemeClr val="lt1"/>
                </a:solidFill>
                <a:latin typeface="Calibri"/>
                <a:ea typeface="Calibri"/>
                <a:cs typeface="Calibri"/>
                <a:sym typeface="Calibri"/>
              </a:rPr>
              <a:t>*</a:t>
            </a:r>
            <a:r>
              <a:rPr b="1" lang="zh-TW" sz="1900">
                <a:solidFill>
                  <a:schemeClr val="lt1"/>
                </a:solidFill>
                <a:latin typeface="Calibri"/>
                <a:ea typeface="Calibri"/>
                <a:cs typeface="Calibri"/>
                <a:sym typeface="Calibri"/>
              </a:rPr>
              <a:t>建議盡量找系統內歷代已建檔的實習公司去實習，這樣就可以減少此步驟</a:t>
            </a:r>
            <a:r>
              <a:rPr b="1" lang="zh-TW" sz="1900">
                <a:solidFill>
                  <a:srgbClr val="FFFF00"/>
                </a:solidFill>
                <a:latin typeface="Calibri"/>
                <a:ea typeface="Calibri"/>
                <a:cs typeface="Calibri"/>
                <a:sym typeface="Calibri"/>
              </a:rPr>
              <a:t>。</a:t>
            </a:r>
            <a:r>
              <a:rPr b="1" lang="zh-TW" sz="1900">
                <a:solidFill>
                  <a:schemeClr val="lt1"/>
                </a:solidFill>
                <a:latin typeface="Calibri"/>
                <a:ea typeface="Calibri"/>
                <a:cs typeface="Calibri"/>
                <a:sym typeface="Calibri"/>
              </a:rPr>
              <a:t>但若需要尋找新企業的話，</a:t>
            </a:r>
            <a:r>
              <a:rPr b="1" lang="zh-TW" sz="1900">
                <a:solidFill>
                  <a:srgbClr val="FFFF00"/>
                </a:solidFill>
                <a:latin typeface="Calibri"/>
                <a:ea typeface="Calibri"/>
                <a:cs typeface="Calibri"/>
                <a:sym typeface="Calibri"/>
              </a:rPr>
              <a:t>建議盡量即刻起開始尋找公司並填寫評估表，讓老師盡快去訪視且讓系上內部開會，並且有充裕時間跑流程建檔。通常建檔時間最久也需要1禮拜起跳</a:t>
            </a:r>
            <a:endParaRPr b="1" sz="1900">
              <a:solidFill>
                <a:srgbClr val="FFFF00"/>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pic>
        <p:nvPicPr>
          <p:cNvPr id="336" name="Google Shape;336;p47"/>
          <p:cNvPicPr preferRelativeResize="0"/>
          <p:nvPr/>
        </p:nvPicPr>
        <p:blipFill>
          <a:blip r:embed="rId3">
            <a:alphaModFix/>
          </a:blip>
          <a:stretch>
            <a:fillRect/>
          </a:stretch>
        </p:blipFill>
        <p:spPr>
          <a:xfrm>
            <a:off x="2651863" y="1358524"/>
            <a:ext cx="6888266" cy="4903175"/>
          </a:xfrm>
          <a:prstGeom prst="rect">
            <a:avLst/>
          </a:prstGeom>
          <a:noFill/>
          <a:ln>
            <a:noFill/>
          </a:ln>
        </p:spPr>
      </p:pic>
      <p:sp>
        <p:nvSpPr>
          <p:cNvPr id="337" name="Google Shape;337;p47"/>
          <p:cNvSpPr txBox="1"/>
          <p:nvPr/>
        </p:nvSpPr>
        <p:spPr>
          <a:xfrm>
            <a:off x="0" y="172501"/>
            <a:ext cx="12192000"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zh-TW" sz="4000" u="none" cap="none" strike="noStrike">
                <a:solidFill>
                  <a:srgbClr val="FFC000"/>
                </a:solidFill>
                <a:latin typeface="Microsoft JhengHei"/>
                <a:ea typeface="Microsoft JhengHei"/>
                <a:cs typeface="Microsoft JhengHei"/>
                <a:sym typeface="Microsoft JhengHei"/>
              </a:rPr>
              <a:t>步驟流程-2-</a:t>
            </a:r>
            <a:r>
              <a:rPr lang="zh-TW" sz="4000">
                <a:solidFill>
                  <a:srgbClr val="FFC000"/>
                </a:solidFill>
                <a:latin typeface="Microsoft JhengHei"/>
                <a:ea typeface="Microsoft JhengHei"/>
                <a:cs typeface="Microsoft JhengHei"/>
                <a:sym typeface="Microsoft JhengHei"/>
              </a:rPr>
              <a:t>實習合約書建立</a:t>
            </a:r>
            <a:endParaRPr b="0" i="0" sz="4000" u="none" cap="none" strike="noStrike">
              <a:solidFill>
                <a:srgbClr val="FFC000"/>
              </a:solidFill>
              <a:latin typeface="Microsoft JhengHei"/>
              <a:ea typeface="Microsoft JhengHei"/>
              <a:cs typeface="Microsoft JhengHei"/>
              <a:sym typeface="Microsoft JhengHei"/>
            </a:endParaRPr>
          </a:p>
        </p:txBody>
      </p:sp>
      <p:sp>
        <p:nvSpPr>
          <p:cNvPr id="338" name="Google Shape;338;p47"/>
          <p:cNvSpPr/>
          <p:nvPr/>
        </p:nvSpPr>
        <p:spPr>
          <a:xfrm>
            <a:off x="898557" y="1717709"/>
            <a:ext cx="2637000" cy="858000"/>
          </a:xfrm>
          <a:prstGeom prst="wedgeRectCallout">
            <a:avLst>
              <a:gd fmla="val 45795" name="adj1"/>
              <a:gd fmla="val 93039" name="adj2"/>
            </a:avLst>
          </a:prstGeom>
          <a:gradFill>
            <a:gsLst>
              <a:gs pos="0">
                <a:srgbClr val="B5A78B"/>
              </a:gs>
              <a:gs pos="100000">
                <a:srgbClr val="988764"/>
              </a:gs>
            </a:gsLst>
            <a:lin ang="5400000" scaled="0"/>
          </a:gradFill>
          <a:ln cap="rnd" cmpd="sng" w="9525">
            <a:solidFill>
              <a:srgbClr val="A49575"/>
            </a:solidFill>
            <a:prstDash val="solid"/>
            <a:round/>
            <a:headEnd len="sm" w="sm" type="none"/>
            <a:tailEnd len="sm" w="sm" type="none"/>
          </a:ln>
          <a:effectLst>
            <a:outerShdw blurRad="63500" rotWithShape="0" dir="5400000" dist="25400">
              <a:srgbClr val="000000">
                <a:alpha val="6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zh-TW" sz="2000">
                <a:solidFill>
                  <a:schemeClr val="lt1"/>
                </a:solidFill>
                <a:latin typeface="Microsoft JhengHei"/>
                <a:ea typeface="Microsoft JhengHei"/>
                <a:cs typeface="Microsoft JhengHei"/>
                <a:sym typeface="Microsoft JhengHei"/>
              </a:rPr>
              <a:t>填寫實習合約書</a:t>
            </a:r>
            <a:endParaRPr/>
          </a:p>
          <a:p>
            <a:pPr indent="0" lvl="0" marL="0" marR="0" rtl="0" algn="ctr">
              <a:spcBef>
                <a:spcPts val="0"/>
              </a:spcBef>
              <a:spcAft>
                <a:spcPts val="0"/>
              </a:spcAft>
              <a:buNone/>
            </a:pPr>
            <a:r>
              <a:rPr lang="zh-TW" sz="2000">
                <a:solidFill>
                  <a:schemeClr val="lt1"/>
                </a:solidFill>
                <a:latin typeface="Microsoft JhengHei"/>
                <a:ea typeface="Microsoft JhengHei"/>
                <a:cs typeface="Microsoft JhengHei"/>
                <a:sym typeface="Microsoft JhengHei"/>
              </a:rPr>
              <a:t>(畫面上方選單)</a:t>
            </a:r>
            <a:endParaRPr/>
          </a:p>
        </p:txBody>
      </p:sp>
      <p:sp>
        <p:nvSpPr>
          <p:cNvPr id="339" name="Google Shape;339;p47"/>
          <p:cNvSpPr/>
          <p:nvPr/>
        </p:nvSpPr>
        <p:spPr>
          <a:xfrm>
            <a:off x="3385323" y="2785800"/>
            <a:ext cx="1836000" cy="629400"/>
          </a:xfrm>
          <a:prstGeom prst="rect">
            <a:avLst/>
          </a:prstGeom>
          <a:noFill/>
          <a:ln cap="flat" cmpd="sng" w="5715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ustria"/>
              <a:ea typeface="Lustria"/>
              <a:cs typeface="Lustria"/>
              <a:sym typeface="Lustria"/>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pic>
        <p:nvPicPr>
          <p:cNvPr id="344" name="Google Shape;344;p48"/>
          <p:cNvPicPr preferRelativeResize="0"/>
          <p:nvPr/>
        </p:nvPicPr>
        <p:blipFill rotWithShape="1">
          <a:blip r:embed="rId3">
            <a:alphaModFix/>
          </a:blip>
          <a:srcRect b="0" l="0" r="0" t="0"/>
          <a:stretch/>
        </p:blipFill>
        <p:spPr>
          <a:xfrm>
            <a:off x="886094" y="1563329"/>
            <a:ext cx="10378463" cy="4512374"/>
          </a:xfrm>
          <a:prstGeom prst="rect">
            <a:avLst/>
          </a:prstGeom>
          <a:noFill/>
          <a:ln>
            <a:noFill/>
          </a:ln>
        </p:spPr>
      </p:pic>
      <p:sp>
        <p:nvSpPr>
          <p:cNvPr id="345" name="Google Shape;345;p48"/>
          <p:cNvSpPr txBox="1"/>
          <p:nvPr/>
        </p:nvSpPr>
        <p:spPr>
          <a:xfrm>
            <a:off x="0" y="172501"/>
            <a:ext cx="12192000"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zh-TW" sz="4000" u="none" cap="none" strike="noStrike">
                <a:solidFill>
                  <a:srgbClr val="FFC000"/>
                </a:solidFill>
                <a:latin typeface="Microsoft JhengHei"/>
                <a:ea typeface="Microsoft JhengHei"/>
                <a:cs typeface="Microsoft JhengHei"/>
                <a:sym typeface="Microsoft JhengHei"/>
              </a:rPr>
              <a:t>步驟流程-2-</a:t>
            </a:r>
            <a:r>
              <a:rPr lang="zh-TW" sz="4000">
                <a:solidFill>
                  <a:srgbClr val="FFC000"/>
                </a:solidFill>
                <a:latin typeface="Microsoft JhengHei"/>
                <a:ea typeface="Microsoft JhengHei"/>
                <a:cs typeface="Microsoft JhengHei"/>
                <a:sym typeface="Microsoft JhengHei"/>
              </a:rPr>
              <a:t>實習紀錄填寫(步驟一)</a:t>
            </a:r>
            <a:endParaRPr b="0" i="0" sz="4000" u="none" cap="none" strike="noStrike">
              <a:solidFill>
                <a:srgbClr val="FFC000"/>
              </a:solidFill>
              <a:latin typeface="Microsoft JhengHei"/>
              <a:ea typeface="Microsoft JhengHei"/>
              <a:cs typeface="Microsoft JhengHei"/>
              <a:sym typeface="Microsoft JhengHei"/>
            </a:endParaRPr>
          </a:p>
        </p:txBody>
      </p:sp>
      <p:sp>
        <p:nvSpPr>
          <p:cNvPr id="346" name="Google Shape;346;p48"/>
          <p:cNvSpPr/>
          <p:nvPr/>
        </p:nvSpPr>
        <p:spPr>
          <a:xfrm>
            <a:off x="2810045" y="2321294"/>
            <a:ext cx="2637028" cy="857977"/>
          </a:xfrm>
          <a:prstGeom prst="wedgeRectCallout">
            <a:avLst>
              <a:gd fmla="val -57113" name="adj1"/>
              <a:gd fmla="val 105645" name="adj2"/>
            </a:avLst>
          </a:prstGeom>
          <a:gradFill>
            <a:gsLst>
              <a:gs pos="0">
                <a:srgbClr val="B5A78B"/>
              </a:gs>
              <a:gs pos="100000">
                <a:srgbClr val="988764"/>
              </a:gs>
            </a:gsLst>
            <a:lin ang="5400000" scaled="0"/>
          </a:gradFill>
          <a:ln cap="rnd" cmpd="sng" w="9525">
            <a:solidFill>
              <a:srgbClr val="A49575"/>
            </a:solidFill>
            <a:prstDash val="solid"/>
            <a:round/>
            <a:headEnd len="sm" w="sm" type="none"/>
            <a:tailEnd len="sm" w="sm" type="none"/>
          </a:ln>
          <a:effectLst>
            <a:outerShdw blurRad="63500" rotWithShape="0" dir="5400000" dist="25400">
              <a:srgbClr val="000000">
                <a:alpha val="6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zh-TW" sz="2000">
                <a:solidFill>
                  <a:schemeClr val="lt1"/>
                </a:solidFill>
                <a:latin typeface="Microsoft JhengHei"/>
                <a:ea typeface="Microsoft JhengHei"/>
                <a:cs typeface="Microsoft JhengHei"/>
                <a:sym typeface="Microsoft JhengHei"/>
              </a:rPr>
              <a:t>點選填寫實習記錄</a:t>
            </a:r>
            <a:endParaRPr sz="2000">
              <a:solidFill>
                <a:schemeClr val="lt1"/>
              </a:solidFill>
              <a:latin typeface="Microsoft JhengHei"/>
              <a:ea typeface="Microsoft JhengHei"/>
              <a:cs typeface="Microsoft JhengHei"/>
              <a:sym typeface="Microsoft JhengHei"/>
            </a:endParaRPr>
          </a:p>
        </p:txBody>
      </p:sp>
      <p:sp>
        <p:nvSpPr>
          <p:cNvPr id="347" name="Google Shape;347;p48"/>
          <p:cNvSpPr/>
          <p:nvPr/>
        </p:nvSpPr>
        <p:spPr>
          <a:xfrm>
            <a:off x="886094" y="3392958"/>
            <a:ext cx="1553495" cy="629264"/>
          </a:xfrm>
          <a:prstGeom prst="rect">
            <a:avLst/>
          </a:prstGeom>
          <a:noFill/>
          <a:ln cap="flat" cmpd="sng" w="5715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ustria"/>
              <a:ea typeface="Lustria"/>
              <a:cs typeface="Lustria"/>
              <a:sym typeface="Lustria"/>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pic>
        <p:nvPicPr>
          <p:cNvPr id="352" name="Google Shape;352;p49"/>
          <p:cNvPicPr preferRelativeResize="0"/>
          <p:nvPr/>
        </p:nvPicPr>
        <p:blipFill>
          <a:blip r:embed="rId3">
            <a:alphaModFix/>
          </a:blip>
          <a:stretch>
            <a:fillRect/>
          </a:stretch>
        </p:blipFill>
        <p:spPr>
          <a:xfrm>
            <a:off x="1610592" y="797551"/>
            <a:ext cx="6308650" cy="5632755"/>
          </a:xfrm>
          <a:prstGeom prst="rect">
            <a:avLst/>
          </a:prstGeom>
          <a:noFill/>
          <a:ln>
            <a:noFill/>
          </a:ln>
        </p:spPr>
      </p:pic>
      <p:sp>
        <p:nvSpPr>
          <p:cNvPr id="353" name="Google Shape;353;p49"/>
          <p:cNvSpPr txBox="1"/>
          <p:nvPr/>
        </p:nvSpPr>
        <p:spPr>
          <a:xfrm>
            <a:off x="0" y="172501"/>
            <a:ext cx="12192000"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zh-TW" sz="4000" u="none" cap="none" strike="noStrike">
                <a:solidFill>
                  <a:srgbClr val="FFC000"/>
                </a:solidFill>
                <a:latin typeface="Microsoft JhengHei"/>
                <a:ea typeface="Microsoft JhengHei"/>
                <a:cs typeface="Microsoft JhengHei"/>
                <a:sym typeface="Microsoft JhengHei"/>
              </a:rPr>
              <a:t>步驟流程-2-</a:t>
            </a:r>
            <a:r>
              <a:rPr lang="zh-TW" sz="4000">
                <a:solidFill>
                  <a:srgbClr val="FFC000"/>
                </a:solidFill>
                <a:latin typeface="Microsoft JhengHei"/>
                <a:ea typeface="Microsoft JhengHei"/>
                <a:cs typeface="Microsoft JhengHei"/>
                <a:sym typeface="Microsoft JhengHei"/>
              </a:rPr>
              <a:t>實習紀錄填寫(步驟二)</a:t>
            </a:r>
            <a:endParaRPr b="0" i="0" sz="4000" u="none" cap="none" strike="noStrike">
              <a:solidFill>
                <a:srgbClr val="FFC000"/>
              </a:solidFill>
              <a:latin typeface="Microsoft JhengHei"/>
              <a:ea typeface="Microsoft JhengHei"/>
              <a:cs typeface="Microsoft JhengHei"/>
              <a:sym typeface="Microsoft JhengHei"/>
            </a:endParaRPr>
          </a:p>
        </p:txBody>
      </p:sp>
      <p:sp>
        <p:nvSpPr>
          <p:cNvPr id="354" name="Google Shape;354;p49"/>
          <p:cNvSpPr/>
          <p:nvPr/>
        </p:nvSpPr>
        <p:spPr>
          <a:xfrm>
            <a:off x="5338916" y="998083"/>
            <a:ext cx="2637000" cy="647700"/>
          </a:xfrm>
          <a:prstGeom prst="wedgeRectCallout">
            <a:avLst>
              <a:gd fmla="val -57113" name="adj1"/>
              <a:gd fmla="val 105645" name="adj2"/>
            </a:avLst>
          </a:prstGeom>
          <a:gradFill>
            <a:gsLst>
              <a:gs pos="0">
                <a:srgbClr val="B5A78B"/>
              </a:gs>
              <a:gs pos="100000">
                <a:srgbClr val="988764"/>
              </a:gs>
            </a:gsLst>
            <a:lin ang="5400000" scaled="0"/>
          </a:gradFill>
          <a:ln cap="rnd" cmpd="sng" w="9525">
            <a:solidFill>
              <a:srgbClr val="A49575"/>
            </a:solidFill>
            <a:prstDash val="solid"/>
            <a:round/>
            <a:headEnd len="sm" w="sm" type="none"/>
            <a:tailEnd len="sm" w="sm" type="none"/>
          </a:ln>
          <a:effectLst>
            <a:outerShdw blurRad="63500" rotWithShape="0" dir="5400000" dist="25400">
              <a:srgbClr val="000000">
                <a:alpha val="6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zh-TW" sz="2000">
                <a:solidFill>
                  <a:schemeClr val="lt1"/>
                </a:solidFill>
                <a:latin typeface="Microsoft JhengHei"/>
                <a:ea typeface="Microsoft JhengHei"/>
                <a:cs typeface="Microsoft JhengHei"/>
                <a:sym typeface="Microsoft JhengHei"/>
              </a:rPr>
              <a:t>輸入實習老師姓名</a:t>
            </a:r>
            <a:endParaRPr sz="2000">
              <a:solidFill>
                <a:schemeClr val="lt1"/>
              </a:solidFill>
              <a:latin typeface="Microsoft JhengHei"/>
              <a:ea typeface="Microsoft JhengHei"/>
              <a:cs typeface="Microsoft JhengHei"/>
              <a:sym typeface="Microsoft JhengHei"/>
            </a:endParaRPr>
          </a:p>
        </p:txBody>
      </p:sp>
      <p:sp>
        <p:nvSpPr>
          <p:cNvPr id="355" name="Google Shape;355;p49"/>
          <p:cNvSpPr/>
          <p:nvPr/>
        </p:nvSpPr>
        <p:spPr>
          <a:xfrm>
            <a:off x="2459154" y="1751852"/>
            <a:ext cx="2555298" cy="421077"/>
          </a:xfrm>
          <a:prstGeom prst="rect">
            <a:avLst/>
          </a:prstGeom>
          <a:noFill/>
          <a:ln cap="flat" cmpd="sng" w="5715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ustria"/>
              <a:ea typeface="Lustria"/>
              <a:cs typeface="Lustria"/>
              <a:sym typeface="Lustria"/>
            </a:endParaRPr>
          </a:p>
        </p:txBody>
      </p:sp>
      <p:sp>
        <p:nvSpPr>
          <p:cNvPr id="356" name="Google Shape;356;p49"/>
          <p:cNvSpPr/>
          <p:nvPr/>
        </p:nvSpPr>
        <p:spPr>
          <a:xfrm>
            <a:off x="2459154" y="2411406"/>
            <a:ext cx="4885544" cy="1482168"/>
          </a:xfrm>
          <a:prstGeom prst="rect">
            <a:avLst/>
          </a:prstGeom>
          <a:noFill/>
          <a:ln cap="flat" cmpd="sng" w="5715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ustria"/>
              <a:ea typeface="Lustria"/>
              <a:cs typeface="Lustria"/>
              <a:sym typeface="Lustria"/>
            </a:endParaRPr>
          </a:p>
        </p:txBody>
      </p:sp>
      <p:sp>
        <p:nvSpPr>
          <p:cNvPr id="357" name="Google Shape;357;p49"/>
          <p:cNvSpPr/>
          <p:nvPr/>
        </p:nvSpPr>
        <p:spPr>
          <a:xfrm>
            <a:off x="2444362" y="4132051"/>
            <a:ext cx="4044782" cy="2298246"/>
          </a:xfrm>
          <a:prstGeom prst="rect">
            <a:avLst/>
          </a:prstGeom>
          <a:noFill/>
          <a:ln cap="flat" cmpd="sng" w="5715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ustria"/>
              <a:ea typeface="Lustria"/>
              <a:cs typeface="Lustria"/>
              <a:sym typeface="Lustria"/>
            </a:endParaRPr>
          </a:p>
        </p:txBody>
      </p:sp>
      <p:sp>
        <p:nvSpPr>
          <p:cNvPr id="358" name="Google Shape;358;p49"/>
          <p:cNvSpPr txBox="1"/>
          <p:nvPr/>
        </p:nvSpPr>
        <p:spPr>
          <a:xfrm>
            <a:off x="1734209" y="1487056"/>
            <a:ext cx="481222"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zh-TW" sz="4000">
                <a:solidFill>
                  <a:srgbClr val="FF0000"/>
                </a:solidFill>
                <a:latin typeface="Microsoft JhengHei"/>
                <a:ea typeface="Microsoft JhengHei"/>
                <a:cs typeface="Microsoft JhengHei"/>
                <a:sym typeface="Microsoft JhengHei"/>
              </a:rPr>
              <a:t>1</a:t>
            </a:r>
            <a:endParaRPr sz="4000">
              <a:solidFill>
                <a:srgbClr val="FF0000"/>
              </a:solidFill>
              <a:latin typeface="Microsoft JhengHei"/>
              <a:ea typeface="Microsoft JhengHei"/>
              <a:cs typeface="Microsoft JhengHei"/>
              <a:sym typeface="Microsoft JhengHei"/>
            </a:endParaRPr>
          </a:p>
        </p:txBody>
      </p:sp>
      <p:sp>
        <p:nvSpPr>
          <p:cNvPr id="359" name="Google Shape;359;p49"/>
          <p:cNvSpPr txBox="1"/>
          <p:nvPr/>
        </p:nvSpPr>
        <p:spPr>
          <a:xfrm>
            <a:off x="1734209" y="2798547"/>
            <a:ext cx="481222"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zh-TW" sz="4000">
                <a:solidFill>
                  <a:srgbClr val="FF0000"/>
                </a:solidFill>
                <a:latin typeface="Microsoft JhengHei"/>
                <a:ea typeface="Microsoft JhengHei"/>
                <a:cs typeface="Microsoft JhengHei"/>
                <a:sym typeface="Microsoft JhengHei"/>
              </a:rPr>
              <a:t>2</a:t>
            </a:r>
            <a:endParaRPr sz="4000">
              <a:solidFill>
                <a:srgbClr val="FF0000"/>
              </a:solidFill>
              <a:latin typeface="Microsoft JhengHei"/>
              <a:ea typeface="Microsoft JhengHei"/>
              <a:cs typeface="Microsoft JhengHei"/>
              <a:sym typeface="Microsoft JhengHei"/>
            </a:endParaRPr>
          </a:p>
        </p:txBody>
      </p:sp>
      <p:sp>
        <p:nvSpPr>
          <p:cNvPr id="360" name="Google Shape;360;p49"/>
          <p:cNvSpPr txBox="1"/>
          <p:nvPr/>
        </p:nvSpPr>
        <p:spPr>
          <a:xfrm>
            <a:off x="1734209" y="4927231"/>
            <a:ext cx="481222"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zh-TW" sz="4000">
                <a:solidFill>
                  <a:srgbClr val="FF0000"/>
                </a:solidFill>
                <a:latin typeface="Microsoft JhengHei"/>
                <a:ea typeface="Microsoft JhengHei"/>
                <a:cs typeface="Microsoft JhengHei"/>
                <a:sym typeface="Microsoft JhengHei"/>
              </a:rPr>
              <a:t>3</a:t>
            </a:r>
            <a:endParaRPr/>
          </a:p>
        </p:txBody>
      </p:sp>
      <p:sp>
        <p:nvSpPr>
          <p:cNvPr id="361" name="Google Shape;361;p49"/>
          <p:cNvSpPr/>
          <p:nvPr/>
        </p:nvSpPr>
        <p:spPr>
          <a:xfrm>
            <a:off x="4020402" y="2321144"/>
            <a:ext cx="2637028" cy="357337"/>
          </a:xfrm>
          <a:prstGeom prst="wedgeRectCallout">
            <a:avLst>
              <a:gd fmla="val -56741" name="adj1"/>
              <a:gd fmla="val 23784" name="adj2"/>
            </a:avLst>
          </a:prstGeom>
          <a:gradFill>
            <a:gsLst>
              <a:gs pos="0">
                <a:srgbClr val="B5A78B"/>
              </a:gs>
              <a:gs pos="100000">
                <a:srgbClr val="988764"/>
              </a:gs>
            </a:gsLst>
            <a:lin ang="5400000" scaled="0"/>
          </a:gradFill>
          <a:ln cap="rnd" cmpd="sng" w="9525">
            <a:solidFill>
              <a:srgbClr val="A49575"/>
            </a:solidFill>
            <a:prstDash val="solid"/>
            <a:round/>
            <a:headEnd len="sm" w="sm" type="none"/>
            <a:tailEnd len="sm" w="sm" type="none"/>
          </a:ln>
          <a:effectLst>
            <a:outerShdw blurRad="63500" rotWithShape="0" dir="5400000" dist="25400">
              <a:srgbClr val="000000">
                <a:alpha val="6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zh-TW" sz="2000">
                <a:solidFill>
                  <a:schemeClr val="lt1"/>
                </a:solidFill>
                <a:latin typeface="Microsoft JhengHei"/>
                <a:ea typeface="Microsoft JhengHei"/>
                <a:cs typeface="Microsoft JhengHei"/>
                <a:sym typeface="Microsoft JhengHei"/>
              </a:rPr>
              <a:t>輸入公司名稱或統編</a:t>
            </a:r>
            <a:endParaRPr sz="2000">
              <a:solidFill>
                <a:schemeClr val="lt1"/>
              </a:solidFill>
              <a:latin typeface="Microsoft JhengHei"/>
              <a:ea typeface="Microsoft JhengHei"/>
              <a:cs typeface="Microsoft JhengHei"/>
              <a:sym typeface="Microsoft JhengHei"/>
            </a:endParaRPr>
          </a:p>
        </p:txBody>
      </p:sp>
      <p:sp>
        <p:nvSpPr>
          <p:cNvPr id="362" name="Google Shape;362;p49"/>
          <p:cNvSpPr/>
          <p:nvPr/>
        </p:nvSpPr>
        <p:spPr>
          <a:xfrm>
            <a:off x="6692033" y="2550209"/>
            <a:ext cx="2637000" cy="377400"/>
          </a:xfrm>
          <a:prstGeom prst="wedgeRectCallout">
            <a:avLst>
              <a:gd fmla="val -98873" name="adj1"/>
              <a:gd fmla="val 43072" name="adj2"/>
            </a:avLst>
          </a:prstGeom>
          <a:gradFill>
            <a:gsLst>
              <a:gs pos="0">
                <a:srgbClr val="B5A78B"/>
              </a:gs>
              <a:gs pos="100000">
                <a:srgbClr val="988764"/>
              </a:gs>
            </a:gsLst>
            <a:lin ang="5400000" scaled="0"/>
          </a:gradFill>
          <a:ln cap="rnd" cmpd="sng" w="9525">
            <a:solidFill>
              <a:srgbClr val="A49575"/>
            </a:solidFill>
            <a:prstDash val="solid"/>
            <a:round/>
            <a:headEnd len="sm" w="sm" type="none"/>
            <a:tailEnd len="sm" w="sm" type="none"/>
          </a:ln>
          <a:effectLst>
            <a:outerShdw blurRad="63500" rotWithShape="0" dir="5400000" dist="25400">
              <a:srgbClr val="000000">
                <a:alpha val="6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zh-TW" sz="2000">
                <a:solidFill>
                  <a:schemeClr val="lt1"/>
                </a:solidFill>
                <a:latin typeface="Microsoft JhengHei"/>
                <a:ea typeface="Microsoft JhengHei"/>
                <a:cs typeface="Microsoft JhengHei"/>
                <a:sym typeface="Microsoft JhengHei"/>
              </a:rPr>
              <a:t>輸入實習日期、天數</a:t>
            </a:r>
            <a:endParaRPr sz="2000">
              <a:solidFill>
                <a:schemeClr val="lt1"/>
              </a:solidFill>
              <a:latin typeface="Microsoft JhengHei"/>
              <a:ea typeface="Microsoft JhengHei"/>
              <a:cs typeface="Microsoft JhengHei"/>
              <a:sym typeface="Microsoft JhengHei"/>
            </a:endParaRPr>
          </a:p>
        </p:txBody>
      </p:sp>
      <p:sp>
        <p:nvSpPr>
          <p:cNvPr id="363" name="Google Shape;363;p49"/>
          <p:cNvSpPr/>
          <p:nvPr/>
        </p:nvSpPr>
        <p:spPr>
          <a:xfrm>
            <a:off x="6692033" y="3047148"/>
            <a:ext cx="4296600" cy="351600"/>
          </a:xfrm>
          <a:prstGeom prst="wedgeRectCallout">
            <a:avLst>
              <a:gd fmla="val -57839" name="adj1"/>
              <a:gd fmla="val 8199" name="adj2"/>
            </a:avLst>
          </a:prstGeom>
          <a:gradFill>
            <a:gsLst>
              <a:gs pos="0">
                <a:srgbClr val="B5A78B"/>
              </a:gs>
              <a:gs pos="100000">
                <a:srgbClr val="988764"/>
              </a:gs>
            </a:gsLst>
            <a:lin ang="5400000" scaled="0"/>
          </a:gradFill>
          <a:ln cap="rnd" cmpd="sng" w="9525">
            <a:solidFill>
              <a:srgbClr val="A49575"/>
            </a:solidFill>
            <a:prstDash val="solid"/>
            <a:round/>
            <a:headEnd len="sm" w="sm" type="none"/>
            <a:tailEnd len="sm" w="sm" type="none"/>
          </a:ln>
          <a:effectLst>
            <a:outerShdw blurRad="63500" rotWithShape="0" dir="5400000" dist="25400">
              <a:srgbClr val="000000">
                <a:alpha val="6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zh-TW" sz="2000">
                <a:solidFill>
                  <a:schemeClr val="lt1"/>
                </a:solidFill>
                <a:latin typeface="Microsoft JhengHei"/>
                <a:ea typeface="Microsoft JhengHei"/>
                <a:cs typeface="Microsoft JhengHei"/>
                <a:sym typeface="Microsoft JhengHei"/>
              </a:rPr>
              <a:t>請填入實習單位聯絡人及Email 信箱</a:t>
            </a:r>
            <a:endParaRPr sz="2000">
              <a:solidFill>
                <a:schemeClr val="lt1"/>
              </a:solidFill>
              <a:latin typeface="Microsoft JhengHei"/>
              <a:ea typeface="Microsoft JhengHei"/>
              <a:cs typeface="Microsoft JhengHei"/>
              <a:sym typeface="Microsoft JhengHei"/>
            </a:endParaRPr>
          </a:p>
        </p:txBody>
      </p:sp>
      <p:sp>
        <p:nvSpPr>
          <p:cNvPr id="364" name="Google Shape;364;p49"/>
          <p:cNvSpPr/>
          <p:nvPr/>
        </p:nvSpPr>
        <p:spPr>
          <a:xfrm>
            <a:off x="6657425" y="3518301"/>
            <a:ext cx="4885500" cy="3106200"/>
          </a:xfrm>
          <a:prstGeom prst="wedgeRectCallout">
            <a:avLst>
              <a:gd fmla="val -74418" name="adj1"/>
              <a:gd fmla="val 19858" name="adj2"/>
            </a:avLst>
          </a:prstGeom>
          <a:gradFill>
            <a:gsLst>
              <a:gs pos="0">
                <a:srgbClr val="B5A78B"/>
              </a:gs>
              <a:gs pos="100000">
                <a:srgbClr val="988764"/>
              </a:gs>
            </a:gsLst>
            <a:lin ang="5400000" scaled="0"/>
          </a:gradFill>
          <a:ln cap="rnd" cmpd="sng" w="9525">
            <a:solidFill>
              <a:srgbClr val="A49575"/>
            </a:solidFill>
            <a:prstDash val="solid"/>
            <a:round/>
            <a:headEnd len="sm" w="sm" type="none"/>
            <a:tailEnd len="sm" w="sm" type="none"/>
          </a:ln>
          <a:effectLst>
            <a:outerShdw blurRad="63500" rotWithShape="0" dir="5400000" dist="25400">
              <a:srgbClr val="000000">
                <a:alpha val="60000"/>
              </a:srgbClr>
            </a:outerShdw>
          </a:effectLst>
        </p:spPr>
        <p:txBody>
          <a:bodyPr anchorCtr="0" anchor="ctr" bIns="45700" lIns="91425" spcFirstLastPara="1" rIns="91425" wrap="square" tIns="45700">
            <a:noAutofit/>
          </a:bodyPr>
          <a:lstStyle/>
          <a:p>
            <a:pPr indent="0" lvl="0" marL="0" marR="0" rtl="0" algn="l">
              <a:lnSpc>
                <a:spcPct val="150000"/>
              </a:lnSpc>
              <a:spcBef>
                <a:spcPts val="0"/>
              </a:spcBef>
              <a:spcAft>
                <a:spcPts val="0"/>
              </a:spcAft>
              <a:buNone/>
            </a:pPr>
            <a:r>
              <a:rPr lang="zh-TW" sz="2000">
                <a:solidFill>
                  <a:schemeClr val="lt1"/>
                </a:solidFill>
                <a:latin typeface="Microsoft JhengHei"/>
                <a:ea typeface="Microsoft JhengHei"/>
                <a:cs typeface="Microsoft JhengHei"/>
                <a:sym typeface="Microsoft JhengHei"/>
              </a:rPr>
              <a:t>1.保險：請確認投保內容(疑問請看QA)</a:t>
            </a:r>
            <a:endParaRPr/>
          </a:p>
          <a:p>
            <a:pPr indent="0" lvl="0" marL="0" marR="0" rtl="0" algn="l">
              <a:lnSpc>
                <a:spcPct val="150000"/>
              </a:lnSpc>
              <a:spcBef>
                <a:spcPts val="0"/>
              </a:spcBef>
              <a:spcAft>
                <a:spcPts val="0"/>
              </a:spcAft>
              <a:buNone/>
            </a:pPr>
            <a:r>
              <a:rPr lang="zh-TW" sz="2000">
                <a:solidFill>
                  <a:schemeClr val="lt1"/>
                </a:solidFill>
                <a:latin typeface="Microsoft JhengHei"/>
                <a:ea typeface="Microsoft JhengHei"/>
                <a:cs typeface="Microsoft JhengHei"/>
                <a:sym typeface="Microsoft JhengHei"/>
              </a:rPr>
              <a:t>2.薪水類型：不得低基本工資183。（113年1月</a:t>
            </a:r>
            <a:r>
              <a:rPr lang="zh-TW" sz="2000">
                <a:solidFill>
                  <a:schemeClr val="lt1"/>
                </a:solidFill>
                <a:latin typeface="Microsoft JhengHei"/>
                <a:ea typeface="Microsoft JhengHei"/>
                <a:cs typeface="Microsoft JhengHei"/>
                <a:sym typeface="Microsoft JhengHei"/>
              </a:rPr>
              <a:t>實施）</a:t>
            </a:r>
            <a:endParaRPr sz="2000">
              <a:solidFill>
                <a:schemeClr val="lt1"/>
              </a:solidFill>
              <a:latin typeface="Microsoft JhengHei"/>
              <a:ea typeface="Microsoft JhengHei"/>
              <a:cs typeface="Microsoft JhengHei"/>
              <a:sym typeface="Microsoft JhengHei"/>
            </a:endParaRPr>
          </a:p>
          <a:p>
            <a:pPr indent="0" lvl="0" marL="0" marR="0" rtl="0" algn="l">
              <a:lnSpc>
                <a:spcPct val="150000"/>
              </a:lnSpc>
              <a:spcBef>
                <a:spcPts val="0"/>
              </a:spcBef>
              <a:spcAft>
                <a:spcPts val="0"/>
              </a:spcAft>
              <a:buNone/>
            </a:pPr>
            <a:r>
              <a:rPr lang="zh-TW" sz="2000">
                <a:solidFill>
                  <a:schemeClr val="lt1"/>
                </a:solidFill>
                <a:latin typeface="Microsoft JhengHei"/>
                <a:ea typeface="Microsoft JhengHei"/>
                <a:cs typeface="Microsoft JhengHei"/>
                <a:sym typeface="Microsoft JhengHei"/>
              </a:rPr>
              <a:t>3.津貼：無提供，「免填」。</a:t>
            </a:r>
            <a:endParaRPr/>
          </a:p>
          <a:p>
            <a:pPr indent="0" lvl="0" marL="0" marR="0" rtl="0" algn="l">
              <a:lnSpc>
                <a:spcPct val="150000"/>
              </a:lnSpc>
              <a:spcBef>
                <a:spcPts val="0"/>
              </a:spcBef>
              <a:spcAft>
                <a:spcPts val="0"/>
              </a:spcAft>
              <a:buNone/>
            </a:pPr>
            <a:r>
              <a:rPr lang="zh-TW" sz="2000">
                <a:solidFill>
                  <a:schemeClr val="lt1"/>
                </a:solidFill>
                <a:latin typeface="Microsoft JhengHei"/>
                <a:ea typeface="Microsoft JhengHei"/>
                <a:cs typeface="Microsoft JhengHei"/>
                <a:sym typeface="Microsoft JhengHei"/>
              </a:rPr>
              <a:t>4.福利：請確實依公司提供內容為主。</a:t>
            </a:r>
            <a:endParaRPr/>
          </a:p>
          <a:p>
            <a:pPr indent="0" lvl="0" marL="0" marR="0" rtl="0" algn="l">
              <a:lnSpc>
                <a:spcPct val="150000"/>
              </a:lnSpc>
              <a:spcBef>
                <a:spcPts val="0"/>
              </a:spcBef>
              <a:spcAft>
                <a:spcPts val="0"/>
              </a:spcAft>
              <a:buNone/>
            </a:pPr>
            <a:r>
              <a:rPr lang="zh-TW" sz="2000">
                <a:solidFill>
                  <a:schemeClr val="lt1"/>
                </a:solidFill>
                <a:latin typeface="Microsoft JhengHei"/>
                <a:ea typeface="Microsoft JhengHei"/>
                <a:cs typeface="Microsoft JhengHei"/>
                <a:sym typeface="Microsoft JhengHei"/>
              </a:rPr>
              <a:t>5.其他福利：若未提供請輸入「無」。</a:t>
            </a:r>
            <a:endParaRPr/>
          </a:p>
          <a:p>
            <a:pPr indent="0" lvl="0" marL="0" marR="0" rtl="0" algn="l">
              <a:lnSpc>
                <a:spcPct val="150000"/>
              </a:lnSpc>
              <a:spcBef>
                <a:spcPts val="0"/>
              </a:spcBef>
              <a:spcAft>
                <a:spcPts val="0"/>
              </a:spcAft>
              <a:buNone/>
            </a:pPr>
            <a:r>
              <a:rPr lang="zh-TW" sz="2000">
                <a:solidFill>
                  <a:schemeClr val="lt1"/>
                </a:solidFill>
                <a:latin typeface="Microsoft JhengHei"/>
                <a:ea typeface="Microsoft JhengHei"/>
                <a:cs typeface="Microsoft JhengHei"/>
                <a:sym typeface="Microsoft JhengHei"/>
              </a:rPr>
              <a:t>(若有疑問，請看QA)。</a:t>
            </a:r>
            <a:endParaRPr/>
          </a:p>
        </p:txBody>
      </p:sp>
      <p:sp>
        <p:nvSpPr>
          <p:cNvPr id="365" name="Google Shape;365;p49"/>
          <p:cNvSpPr/>
          <p:nvPr/>
        </p:nvSpPr>
        <p:spPr>
          <a:xfrm>
            <a:off x="3281450" y="1221325"/>
            <a:ext cx="587400" cy="135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366" name="Google Shape;366;p49"/>
          <p:cNvSpPr/>
          <p:nvPr/>
        </p:nvSpPr>
        <p:spPr>
          <a:xfrm>
            <a:off x="3939300" y="1248177"/>
            <a:ext cx="1008900" cy="135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32"/>
          <p:cNvSpPr txBox="1"/>
          <p:nvPr/>
        </p:nvSpPr>
        <p:spPr>
          <a:xfrm>
            <a:off x="0" y="1717797"/>
            <a:ext cx="12192000" cy="153884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zh-TW" sz="4000" u="none" cap="none" strike="noStrike">
                <a:solidFill>
                  <a:srgbClr val="FFC000"/>
                </a:solidFill>
                <a:latin typeface="Microsoft JhengHei"/>
                <a:ea typeface="Microsoft JhengHei"/>
                <a:cs typeface="Microsoft JhengHei"/>
                <a:sym typeface="Microsoft JhengHei"/>
              </a:rPr>
              <a:t>步驟流程-1-</a:t>
            </a:r>
            <a:endParaRPr/>
          </a:p>
          <a:p>
            <a:pPr indent="0" lvl="0" marL="0" marR="0" rtl="0" algn="ctr">
              <a:lnSpc>
                <a:spcPct val="100000"/>
              </a:lnSpc>
              <a:spcBef>
                <a:spcPts val="0"/>
              </a:spcBef>
              <a:spcAft>
                <a:spcPts val="0"/>
              </a:spcAft>
              <a:buClr>
                <a:srgbClr val="000000"/>
              </a:buClr>
              <a:buSzPts val="4800"/>
              <a:buFont typeface="Arial"/>
              <a:buNone/>
            </a:pPr>
            <a:r>
              <a:rPr b="1" i="0" lang="zh-TW" sz="5400" u="none" cap="none" strike="noStrike">
                <a:solidFill>
                  <a:srgbClr val="FFC000"/>
                </a:solidFill>
                <a:latin typeface="Microsoft JhengHei"/>
                <a:ea typeface="Microsoft JhengHei"/>
                <a:cs typeface="Microsoft JhengHei"/>
                <a:sym typeface="Microsoft JhengHei"/>
              </a:rPr>
              <a:t>尋找自己所要的實習公司</a:t>
            </a:r>
            <a:endParaRPr b="1" i="0" sz="5400" u="none" cap="none" strike="noStrike">
              <a:solidFill>
                <a:srgbClr val="FFC000"/>
              </a:solidFill>
              <a:latin typeface="Microsoft JhengHei"/>
              <a:ea typeface="Microsoft JhengHei"/>
              <a:cs typeface="Microsoft JhengHei"/>
              <a:sym typeface="Microsoft JhengHei"/>
            </a:endParaRPr>
          </a:p>
        </p:txBody>
      </p:sp>
      <p:sp>
        <p:nvSpPr>
          <p:cNvPr id="230" name="Google Shape;230;p32"/>
          <p:cNvSpPr txBox="1"/>
          <p:nvPr/>
        </p:nvSpPr>
        <p:spPr>
          <a:xfrm>
            <a:off x="2727935" y="4017079"/>
            <a:ext cx="6577101" cy="107717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800"/>
              <a:buFont typeface="Arial"/>
              <a:buNone/>
            </a:pPr>
            <a:r>
              <a:rPr b="0" i="0" lang="zh-TW" sz="3200" u="none" cap="none" strike="noStrike">
                <a:solidFill>
                  <a:schemeClr val="lt1"/>
                </a:solidFill>
                <a:latin typeface="Microsoft JhengHei"/>
                <a:ea typeface="Microsoft JhengHei"/>
                <a:cs typeface="Microsoft JhengHei"/>
                <a:sym typeface="Microsoft JhengHei"/>
              </a:rPr>
              <a:t>Q1:公司哪裡找？</a:t>
            </a:r>
            <a:endParaRPr b="0" i="0" sz="3200" u="none" cap="none" strike="noStrike">
              <a:solidFill>
                <a:schemeClr val="lt1"/>
              </a:solidFill>
              <a:latin typeface="Microsoft JhengHei"/>
              <a:ea typeface="Microsoft JhengHei"/>
              <a:cs typeface="Microsoft JhengHei"/>
              <a:sym typeface="Microsoft JhengHei"/>
            </a:endParaRPr>
          </a:p>
          <a:p>
            <a:pPr indent="0" lvl="0" marL="0" marR="0" rtl="0" algn="ctr">
              <a:lnSpc>
                <a:spcPct val="100000"/>
              </a:lnSpc>
              <a:spcBef>
                <a:spcPts val="0"/>
              </a:spcBef>
              <a:spcAft>
                <a:spcPts val="0"/>
              </a:spcAft>
              <a:buClr>
                <a:srgbClr val="000000"/>
              </a:buClr>
              <a:buSzPts val="4800"/>
              <a:buFont typeface="Arial"/>
              <a:buNone/>
            </a:pPr>
            <a:r>
              <a:rPr b="0" i="0" lang="zh-TW" sz="3200" u="none" cap="none" strike="noStrike">
                <a:solidFill>
                  <a:schemeClr val="lt1"/>
                </a:solidFill>
                <a:latin typeface="Microsoft JhengHei"/>
                <a:ea typeface="Microsoft JhengHei"/>
                <a:cs typeface="Microsoft JhengHei"/>
                <a:sym typeface="Microsoft JhengHei"/>
              </a:rPr>
              <a:t>A1:可詢問系上老師、自己找</a:t>
            </a:r>
            <a:endParaRPr b="0" i="0" sz="3200" u="none" cap="none" strike="noStrike">
              <a:solidFill>
                <a:schemeClr val="lt1"/>
              </a:solidFill>
              <a:latin typeface="Microsoft JhengHei"/>
              <a:ea typeface="Microsoft JhengHei"/>
              <a:cs typeface="Microsoft JhengHei"/>
              <a:sym typeface="Microsoft JhengHe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sp>
        <p:nvSpPr>
          <p:cNvPr id="371" name="Google Shape;371;p50"/>
          <p:cNvSpPr txBox="1"/>
          <p:nvPr/>
        </p:nvSpPr>
        <p:spPr>
          <a:xfrm>
            <a:off x="0" y="172501"/>
            <a:ext cx="12192000" cy="7080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zh-TW" sz="4000" u="none" cap="none" strike="noStrike">
                <a:solidFill>
                  <a:srgbClr val="FFC000"/>
                </a:solidFill>
                <a:latin typeface="Microsoft JhengHei"/>
                <a:ea typeface="Microsoft JhengHei"/>
                <a:cs typeface="Microsoft JhengHei"/>
                <a:sym typeface="Microsoft JhengHei"/>
              </a:rPr>
              <a:t>步驟流程-2-</a:t>
            </a:r>
            <a:r>
              <a:rPr lang="zh-TW" sz="4000">
                <a:solidFill>
                  <a:srgbClr val="FFC000"/>
                </a:solidFill>
                <a:latin typeface="Microsoft JhengHei"/>
                <a:ea typeface="Microsoft JhengHei"/>
                <a:cs typeface="Microsoft JhengHei"/>
                <a:sym typeface="Microsoft JhengHei"/>
              </a:rPr>
              <a:t>實習紀錄填寫(步驟二)</a:t>
            </a:r>
            <a:endParaRPr b="0" i="0" sz="4000" u="none" cap="none" strike="noStrike">
              <a:solidFill>
                <a:srgbClr val="FFC000"/>
              </a:solidFill>
              <a:latin typeface="Microsoft JhengHei"/>
              <a:ea typeface="Microsoft JhengHei"/>
              <a:cs typeface="Microsoft JhengHei"/>
              <a:sym typeface="Microsoft JhengHei"/>
            </a:endParaRPr>
          </a:p>
        </p:txBody>
      </p:sp>
      <p:pic>
        <p:nvPicPr>
          <p:cNvPr id="372" name="Google Shape;372;p50"/>
          <p:cNvPicPr preferRelativeResize="0"/>
          <p:nvPr/>
        </p:nvPicPr>
        <p:blipFill rotWithShape="1">
          <a:blip r:embed="rId3">
            <a:alphaModFix/>
          </a:blip>
          <a:srcRect b="0" l="0" r="26782" t="0"/>
          <a:stretch/>
        </p:blipFill>
        <p:spPr>
          <a:xfrm>
            <a:off x="179700" y="1429075"/>
            <a:ext cx="7336774" cy="4762500"/>
          </a:xfrm>
          <a:prstGeom prst="rect">
            <a:avLst/>
          </a:prstGeom>
          <a:noFill/>
          <a:ln>
            <a:noFill/>
          </a:ln>
        </p:spPr>
      </p:pic>
      <p:sp>
        <p:nvSpPr>
          <p:cNvPr id="373" name="Google Shape;373;p50"/>
          <p:cNvSpPr/>
          <p:nvPr/>
        </p:nvSpPr>
        <p:spPr>
          <a:xfrm>
            <a:off x="6917000" y="880500"/>
            <a:ext cx="4885500" cy="3700500"/>
          </a:xfrm>
          <a:prstGeom prst="wedgeRectCallout">
            <a:avLst>
              <a:gd fmla="val -74418" name="adj1"/>
              <a:gd fmla="val 19858" name="adj2"/>
            </a:avLst>
          </a:prstGeom>
          <a:gradFill>
            <a:gsLst>
              <a:gs pos="0">
                <a:srgbClr val="B5A78B"/>
              </a:gs>
              <a:gs pos="100000">
                <a:srgbClr val="988764"/>
              </a:gs>
            </a:gsLst>
            <a:lin ang="5400012" scaled="0"/>
          </a:gradFill>
          <a:ln cap="rnd" cmpd="sng" w="9525">
            <a:solidFill>
              <a:srgbClr val="A49575"/>
            </a:solidFill>
            <a:prstDash val="solid"/>
            <a:round/>
            <a:headEnd len="sm" w="sm" type="none"/>
            <a:tailEnd len="sm" w="sm" type="none"/>
          </a:ln>
          <a:effectLst>
            <a:outerShdw blurRad="63500" rotWithShape="0" dir="5400000" dist="25400">
              <a:srgbClr val="000000">
                <a:alpha val="60000"/>
              </a:srgbClr>
            </a:outerShdw>
          </a:effectLst>
        </p:spPr>
        <p:txBody>
          <a:bodyPr anchorCtr="0" anchor="ctr" bIns="45700" lIns="91425" spcFirstLastPara="1" rIns="91425" wrap="square" tIns="45700">
            <a:noAutofit/>
          </a:bodyPr>
          <a:lstStyle/>
          <a:p>
            <a:pPr indent="0" lvl="0" marL="0" marR="0" rtl="0" algn="l">
              <a:lnSpc>
                <a:spcPct val="150000"/>
              </a:lnSpc>
              <a:spcBef>
                <a:spcPts val="0"/>
              </a:spcBef>
              <a:spcAft>
                <a:spcPts val="0"/>
              </a:spcAft>
              <a:buNone/>
            </a:pPr>
            <a:r>
              <a:rPr lang="zh-TW" sz="2000">
                <a:solidFill>
                  <a:schemeClr val="lt1"/>
                </a:solidFill>
                <a:latin typeface="Microsoft JhengHei"/>
                <a:ea typeface="Microsoft JhengHei"/>
                <a:cs typeface="Microsoft JhengHei"/>
                <a:sym typeface="Microsoft JhengHei"/>
              </a:rPr>
              <a:t>若確定企業單位給付薪資是有達到每月27,470元及每小時183元基本薪資的話，請務必勾選勞保。</a:t>
            </a:r>
            <a:endParaRPr sz="2000">
              <a:solidFill>
                <a:schemeClr val="lt1"/>
              </a:solidFill>
              <a:latin typeface="Microsoft JhengHei"/>
              <a:ea typeface="Microsoft JhengHei"/>
              <a:cs typeface="Microsoft JhengHei"/>
              <a:sym typeface="Microsoft JhengHei"/>
            </a:endParaRPr>
          </a:p>
          <a:p>
            <a:pPr indent="0" lvl="0" marL="0" marR="0" rtl="0" algn="l">
              <a:lnSpc>
                <a:spcPct val="150000"/>
              </a:lnSpc>
              <a:spcBef>
                <a:spcPts val="0"/>
              </a:spcBef>
              <a:spcAft>
                <a:spcPts val="0"/>
              </a:spcAft>
              <a:buNone/>
            </a:pPr>
            <a:r>
              <a:t/>
            </a:r>
            <a:endParaRPr sz="2000">
              <a:solidFill>
                <a:schemeClr val="lt1"/>
              </a:solidFill>
              <a:latin typeface="Microsoft JhengHei"/>
              <a:ea typeface="Microsoft JhengHei"/>
              <a:cs typeface="Microsoft JhengHei"/>
              <a:sym typeface="Microsoft JhengHei"/>
            </a:endParaRPr>
          </a:p>
          <a:p>
            <a:pPr indent="0" lvl="0" marL="0" marR="0" rtl="0" algn="l">
              <a:lnSpc>
                <a:spcPct val="150000"/>
              </a:lnSpc>
              <a:spcBef>
                <a:spcPts val="0"/>
              </a:spcBef>
              <a:spcAft>
                <a:spcPts val="0"/>
              </a:spcAft>
              <a:buNone/>
            </a:pPr>
            <a:r>
              <a:rPr b="1" lang="zh-TW" sz="2000">
                <a:solidFill>
                  <a:schemeClr val="lt1"/>
                </a:solidFill>
                <a:latin typeface="Microsoft JhengHei"/>
                <a:ea typeface="Microsoft JhengHei"/>
                <a:cs typeface="Microsoft JhengHei"/>
                <a:sym typeface="Microsoft JhengHei"/>
              </a:rPr>
              <a:t>若企業單位有給付薪資但卻</a:t>
            </a:r>
            <a:r>
              <a:rPr b="1" lang="zh-TW" sz="2000" u="sng">
                <a:solidFill>
                  <a:srgbClr val="FFFF00"/>
                </a:solidFill>
                <a:latin typeface="Microsoft JhengHei"/>
                <a:ea typeface="Microsoft JhengHei"/>
                <a:cs typeface="Microsoft JhengHei"/>
                <a:sym typeface="Microsoft JhengHei"/>
              </a:rPr>
              <a:t>尚未</a:t>
            </a:r>
            <a:r>
              <a:rPr b="1" lang="zh-TW" sz="2000">
                <a:solidFill>
                  <a:schemeClr val="lt1"/>
                </a:solidFill>
                <a:latin typeface="Microsoft JhengHei"/>
                <a:ea typeface="Microsoft JhengHei"/>
                <a:cs typeface="Microsoft JhengHei"/>
                <a:sym typeface="Microsoft JhengHei"/>
              </a:rPr>
              <a:t>達到基本工資</a:t>
            </a:r>
            <a:r>
              <a:rPr b="1" lang="zh-TW" sz="2000" u="sng">
                <a:solidFill>
                  <a:srgbClr val="FFFF00"/>
                </a:solidFill>
                <a:latin typeface="Microsoft JhengHei"/>
                <a:ea typeface="Microsoft JhengHei"/>
                <a:cs typeface="Microsoft JhengHei"/>
                <a:sym typeface="Microsoft JhengHei"/>
              </a:rPr>
              <a:t>請勿勾選勞保</a:t>
            </a:r>
            <a:r>
              <a:rPr b="1" lang="zh-TW" sz="2000">
                <a:solidFill>
                  <a:schemeClr val="lt1"/>
                </a:solidFill>
                <a:latin typeface="Microsoft JhengHei"/>
                <a:ea typeface="Microsoft JhengHei"/>
                <a:cs typeface="Microsoft JhengHei"/>
                <a:sym typeface="Microsoft JhengHei"/>
              </a:rPr>
              <a:t>，薪水請勾選「無」，津貼的部分請勾選</a:t>
            </a:r>
            <a:r>
              <a:rPr b="1" lang="zh-TW" sz="2000">
                <a:solidFill>
                  <a:schemeClr val="lt1"/>
                </a:solidFill>
                <a:latin typeface="Microsoft JhengHei"/>
                <a:ea typeface="Microsoft JhengHei"/>
                <a:cs typeface="Microsoft JhengHei"/>
                <a:sym typeface="Microsoft JhengHei"/>
              </a:rPr>
              <a:t>「實習津貼」，保險則勾選「團保」。</a:t>
            </a:r>
            <a:endParaRPr b="1" sz="2000">
              <a:solidFill>
                <a:schemeClr val="lt1"/>
              </a:solidFill>
              <a:latin typeface="Microsoft JhengHei"/>
              <a:ea typeface="Microsoft JhengHei"/>
              <a:cs typeface="Microsoft JhengHei"/>
              <a:sym typeface="Microsoft JhengHei"/>
            </a:endParaRPr>
          </a:p>
        </p:txBody>
      </p:sp>
      <p:sp>
        <p:nvSpPr>
          <p:cNvPr id="374" name="Google Shape;374;p50"/>
          <p:cNvSpPr/>
          <p:nvPr/>
        </p:nvSpPr>
        <p:spPr>
          <a:xfrm>
            <a:off x="2229525" y="2082000"/>
            <a:ext cx="819900" cy="355200"/>
          </a:xfrm>
          <a:prstGeom prst="rect">
            <a:avLst/>
          </a:prstGeom>
          <a:noFill/>
          <a:ln cap="flat" cmpd="sng" w="5715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ustria"/>
              <a:ea typeface="Lustria"/>
              <a:cs typeface="Lustria"/>
              <a:sym typeface="Lustria"/>
            </a:endParaRPr>
          </a:p>
        </p:txBody>
      </p:sp>
      <p:sp>
        <p:nvSpPr>
          <p:cNvPr id="375" name="Google Shape;375;p50"/>
          <p:cNvSpPr txBox="1"/>
          <p:nvPr/>
        </p:nvSpPr>
        <p:spPr>
          <a:xfrm>
            <a:off x="7625775" y="5169450"/>
            <a:ext cx="4344300" cy="121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zh-TW" sz="2800">
                <a:solidFill>
                  <a:srgbClr val="FFFF00"/>
                </a:solidFill>
                <a:latin typeface="Calibri"/>
                <a:ea typeface="Calibri"/>
                <a:cs typeface="Calibri"/>
                <a:sym typeface="Calibri"/>
              </a:rPr>
              <a:t>保險的部分請勾選一個選項，請勿重複勾選。</a:t>
            </a:r>
            <a:r>
              <a:rPr lang="zh-TW" sz="2800">
                <a:solidFill>
                  <a:schemeClr val="dk1"/>
                </a:solidFill>
                <a:latin typeface="Calibri"/>
                <a:ea typeface="Calibri"/>
                <a:cs typeface="Calibri"/>
                <a:sym typeface="Calibri"/>
              </a:rPr>
              <a:t>。。</a:t>
            </a:r>
            <a:endParaRPr sz="2800">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pic>
        <p:nvPicPr>
          <p:cNvPr id="381" name="Google Shape;381;p51"/>
          <p:cNvPicPr preferRelativeResize="0"/>
          <p:nvPr/>
        </p:nvPicPr>
        <p:blipFill rotWithShape="1">
          <a:blip r:embed="rId3">
            <a:alphaModFix/>
          </a:blip>
          <a:srcRect b="0" l="0" r="0" t="0"/>
          <a:stretch/>
        </p:blipFill>
        <p:spPr>
          <a:xfrm>
            <a:off x="1737649" y="984976"/>
            <a:ext cx="8716703" cy="5656441"/>
          </a:xfrm>
          <a:prstGeom prst="rect">
            <a:avLst/>
          </a:prstGeom>
          <a:noFill/>
          <a:ln>
            <a:noFill/>
          </a:ln>
        </p:spPr>
      </p:pic>
      <p:sp>
        <p:nvSpPr>
          <p:cNvPr id="382" name="Google Shape;382;p51"/>
          <p:cNvSpPr txBox="1"/>
          <p:nvPr/>
        </p:nvSpPr>
        <p:spPr>
          <a:xfrm>
            <a:off x="0" y="172501"/>
            <a:ext cx="12192000"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zh-TW" sz="4000" u="none" cap="none" strike="noStrike">
                <a:solidFill>
                  <a:srgbClr val="FFC000"/>
                </a:solidFill>
                <a:latin typeface="Microsoft JhengHei"/>
                <a:ea typeface="Microsoft JhengHei"/>
                <a:cs typeface="Microsoft JhengHei"/>
                <a:sym typeface="Microsoft JhengHei"/>
              </a:rPr>
              <a:t>步驟流程-2-</a:t>
            </a:r>
            <a:r>
              <a:rPr lang="zh-TW" sz="4000">
                <a:solidFill>
                  <a:srgbClr val="FFC000"/>
                </a:solidFill>
                <a:latin typeface="Microsoft JhengHei"/>
                <a:ea typeface="Microsoft JhengHei"/>
                <a:cs typeface="Microsoft JhengHei"/>
                <a:sym typeface="Microsoft JhengHei"/>
              </a:rPr>
              <a:t>實習紀錄填寫(步驟三)</a:t>
            </a:r>
            <a:endParaRPr b="0" i="0" sz="4000" u="none" cap="none" strike="noStrike">
              <a:solidFill>
                <a:srgbClr val="FFC000"/>
              </a:solidFill>
              <a:latin typeface="Microsoft JhengHei"/>
              <a:ea typeface="Microsoft JhengHei"/>
              <a:cs typeface="Microsoft JhengHei"/>
              <a:sym typeface="Microsoft JhengHei"/>
            </a:endParaRPr>
          </a:p>
        </p:txBody>
      </p:sp>
      <p:sp>
        <p:nvSpPr>
          <p:cNvPr id="383" name="Google Shape;383;p51"/>
          <p:cNvSpPr/>
          <p:nvPr/>
        </p:nvSpPr>
        <p:spPr>
          <a:xfrm>
            <a:off x="2215430" y="1533832"/>
            <a:ext cx="1736233" cy="2561958"/>
          </a:xfrm>
          <a:prstGeom prst="rect">
            <a:avLst/>
          </a:prstGeom>
          <a:noFill/>
          <a:ln cap="flat" cmpd="sng" w="5715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ustria"/>
              <a:ea typeface="Lustria"/>
              <a:cs typeface="Lustria"/>
              <a:sym typeface="Lustria"/>
            </a:endParaRPr>
          </a:p>
        </p:txBody>
      </p:sp>
      <p:sp>
        <p:nvSpPr>
          <p:cNvPr id="384" name="Google Shape;384;p51"/>
          <p:cNvSpPr txBox="1"/>
          <p:nvPr/>
        </p:nvSpPr>
        <p:spPr>
          <a:xfrm>
            <a:off x="1737652" y="1690136"/>
            <a:ext cx="481200" cy="708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zh-TW" sz="4000">
                <a:solidFill>
                  <a:srgbClr val="FF0000"/>
                </a:solidFill>
                <a:latin typeface="Microsoft JhengHei"/>
                <a:ea typeface="Microsoft JhengHei"/>
                <a:cs typeface="Microsoft JhengHei"/>
                <a:sym typeface="Microsoft JhengHei"/>
              </a:rPr>
              <a:t>1</a:t>
            </a:r>
            <a:endParaRPr sz="4000">
              <a:solidFill>
                <a:srgbClr val="FF0000"/>
              </a:solidFill>
              <a:latin typeface="Microsoft JhengHei"/>
              <a:ea typeface="Microsoft JhengHei"/>
              <a:cs typeface="Microsoft JhengHei"/>
              <a:sym typeface="Microsoft JhengHei"/>
            </a:endParaRPr>
          </a:p>
        </p:txBody>
      </p:sp>
      <p:sp>
        <p:nvSpPr>
          <p:cNvPr id="385" name="Google Shape;385;p51"/>
          <p:cNvSpPr txBox="1"/>
          <p:nvPr/>
        </p:nvSpPr>
        <p:spPr>
          <a:xfrm>
            <a:off x="3421003" y="4915871"/>
            <a:ext cx="481222"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zh-TW" sz="4000">
                <a:solidFill>
                  <a:srgbClr val="FF0000"/>
                </a:solidFill>
                <a:latin typeface="Microsoft JhengHei"/>
                <a:ea typeface="Microsoft JhengHei"/>
                <a:cs typeface="Microsoft JhengHei"/>
                <a:sym typeface="Microsoft JhengHei"/>
              </a:rPr>
              <a:t>2</a:t>
            </a:r>
            <a:endParaRPr sz="4000">
              <a:solidFill>
                <a:srgbClr val="FF0000"/>
              </a:solidFill>
              <a:latin typeface="Microsoft JhengHei"/>
              <a:ea typeface="Microsoft JhengHei"/>
              <a:cs typeface="Microsoft JhengHei"/>
              <a:sym typeface="Microsoft JhengHei"/>
            </a:endParaRPr>
          </a:p>
        </p:txBody>
      </p:sp>
      <p:sp>
        <p:nvSpPr>
          <p:cNvPr id="386" name="Google Shape;386;p51"/>
          <p:cNvSpPr txBox="1"/>
          <p:nvPr/>
        </p:nvSpPr>
        <p:spPr>
          <a:xfrm>
            <a:off x="3445722" y="6029994"/>
            <a:ext cx="431784"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zh-TW" sz="4000">
                <a:solidFill>
                  <a:srgbClr val="FF0000"/>
                </a:solidFill>
                <a:latin typeface="Microsoft JhengHei"/>
                <a:ea typeface="Microsoft JhengHei"/>
                <a:cs typeface="Microsoft JhengHei"/>
                <a:sym typeface="Microsoft JhengHei"/>
              </a:rPr>
              <a:t>3</a:t>
            </a:r>
            <a:endParaRPr/>
          </a:p>
        </p:txBody>
      </p:sp>
      <p:sp>
        <p:nvSpPr>
          <p:cNvPr id="387" name="Google Shape;387;p51"/>
          <p:cNvSpPr/>
          <p:nvPr/>
        </p:nvSpPr>
        <p:spPr>
          <a:xfrm>
            <a:off x="3902225" y="5467591"/>
            <a:ext cx="393206" cy="514960"/>
          </a:xfrm>
          <a:prstGeom prst="rect">
            <a:avLst/>
          </a:prstGeom>
          <a:noFill/>
          <a:ln cap="flat" cmpd="sng" w="5715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ustria"/>
              <a:ea typeface="Lustria"/>
              <a:cs typeface="Lustria"/>
              <a:sym typeface="Lustria"/>
            </a:endParaRPr>
          </a:p>
        </p:txBody>
      </p:sp>
      <p:sp>
        <p:nvSpPr>
          <p:cNvPr id="388" name="Google Shape;388;p51"/>
          <p:cNvSpPr/>
          <p:nvPr/>
        </p:nvSpPr>
        <p:spPr>
          <a:xfrm>
            <a:off x="4344868" y="4609614"/>
            <a:ext cx="3502264" cy="857977"/>
          </a:xfrm>
          <a:prstGeom prst="wedgeRectCallout">
            <a:avLst>
              <a:gd fmla="val -57113" name="adj1"/>
              <a:gd fmla="val 105645" name="adj2"/>
            </a:avLst>
          </a:prstGeom>
          <a:gradFill>
            <a:gsLst>
              <a:gs pos="0">
                <a:srgbClr val="B5A78B"/>
              </a:gs>
              <a:gs pos="100000">
                <a:srgbClr val="988764"/>
              </a:gs>
            </a:gsLst>
            <a:lin ang="5400000" scaled="0"/>
          </a:gradFill>
          <a:ln cap="rnd" cmpd="sng" w="9525">
            <a:solidFill>
              <a:srgbClr val="A49575"/>
            </a:solidFill>
            <a:prstDash val="solid"/>
            <a:round/>
            <a:headEnd len="sm" w="sm" type="none"/>
            <a:tailEnd len="sm" w="sm" type="none"/>
          </a:ln>
          <a:effectLst>
            <a:outerShdw blurRad="63500" rotWithShape="0" dir="5400000" dist="25400">
              <a:srgbClr val="000000">
                <a:alpha val="6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zh-TW" sz="2000">
                <a:solidFill>
                  <a:schemeClr val="lt1"/>
                </a:solidFill>
                <a:latin typeface="Microsoft JhengHei"/>
                <a:ea typeface="Microsoft JhengHei"/>
                <a:cs typeface="Microsoft JhengHei"/>
                <a:sym typeface="Microsoft JhengHei"/>
              </a:rPr>
              <a:t>勾選，並提醒指導老師審核</a:t>
            </a:r>
            <a:endParaRPr sz="2000">
              <a:solidFill>
                <a:schemeClr val="lt1"/>
              </a:solidFill>
              <a:latin typeface="Microsoft JhengHei"/>
              <a:ea typeface="Microsoft JhengHei"/>
              <a:cs typeface="Microsoft JhengHei"/>
              <a:sym typeface="Microsoft JhengHei"/>
            </a:endParaRPr>
          </a:p>
        </p:txBody>
      </p:sp>
      <p:sp>
        <p:nvSpPr>
          <p:cNvPr id="389" name="Google Shape;389;p51"/>
          <p:cNvSpPr/>
          <p:nvPr/>
        </p:nvSpPr>
        <p:spPr>
          <a:xfrm>
            <a:off x="4770551" y="1991181"/>
            <a:ext cx="3502200" cy="858000"/>
          </a:xfrm>
          <a:prstGeom prst="wedgeRectCallout">
            <a:avLst>
              <a:gd fmla="val -57113" name="adj1"/>
              <a:gd fmla="val 105645" name="adj2"/>
            </a:avLst>
          </a:prstGeom>
          <a:gradFill>
            <a:gsLst>
              <a:gs pos="0">
                <a:srgbClr val="B5A78B"/>
              </a:gs>
              <a:gs pos="100000">
                <a:srgbClr val="988764"/>
              </a:gs>
            </a:gsLst>
            <a:lin ang="5400000" scaled="0"/>
          </a:gradFill>
          <a:ln cap="rnd" cmpd="sng" w="9525">
            <a:solidFill>
              <a:srgbClr val="A49575"/>
            </a:solidFill>
            <a:prstDash val="solid"/>
            <a:round/>
            <a:headEnd len="sm" w="sm" type="none"/>
            <a:tailEnd len="sm" w="sm" type="none"/>
          </a:ln>
          <a:effectLst>
            <a:outerShdw blurRad="63500" rotWithShape="0" dir="5400000" dist="25400">
              <a:srgbClr val="000000">
                <a:alpha val="6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zh-TW" sz="2000">
                <a:solidFill>
                  <a:schemeClr val="lt1"/>
                </a:solidFill>
                <a:latin typeface="Microsoft JhengHei"/>
                <a:ea typeface="Microsoft JhengHei"/>
                <a:cs typeface="Microsoft JhengHei"/>
                <a:sym typeface="Microsoft JhengHei"/>
              </a:rPr>
              <a:t>必填，內容滿50字(含)以上。</a:t>
            </a:r>
            <a:endParaRPr sz="2000">
              <a:solidFill>
                <a:schemeClr val="lt1"/>
              </a:solidFill>
              <a:latin typeface="Microsoft JhengHei"/>
              <a:ea typeface="Microsoft JhengHei"/>
              <a:cs typeface="Microsoft JhengHei"/>
              <a:sym typeface="Microsoft JhengHei"/>
            </a:endParaRPr>
          </a:p>
        </p:txBody>
      </p:sp>
      <p:sp>
        <p:nvSpPr>
          <p:cNvPr id="390" name="Google Shape;390;p51"/>
          <p:cNvSpPr/>
          <p:nvPr/>
        </p:nvSpPr>
        <p:spPr>
          <a:xfrm>
            <a:off x="3941117" y="6307498"/>
            <a:ext cx="748870" cy="333919"/>
          </a:xfrm>
          <a:prstGeom prst="rect">
            <a:avLst/>
          </a:prstGeom>
          <a:noFill/>
          <a:ln cap="flat" cmpd="sng" w="5715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ustria"/>
              <a:ea typeface="Lustria"/>
              <a:cs typeface="Lustria"/>
              <a:sym typeface="Lustria"/>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 name="Shape 395"/>
        <p:cNvGrpSpPr/>
        <p:nvPr/>
      </p:nvGrpSpPr>
      <p:grpSpPr>
        <a:xfrm>
          <a:off x="0" y="0"/>
          <a:ext cx="0" cy="0"/>
          <a:chOff x="0" y="0"/>
          <a:chExt cx="0" cy="0"/>
        </a:xfrm>
      </p:grpSpPr>
      <p:pic>
        <p:nvPicPr>
          <p:cNvPr id="396" name="Google Shape;396;p52"/>
          <p:cNvPicPr preferRelativeResize="0"/>
          <p:nvPr/>
        </p:nvPicPr>
        <p:blipFill rotWithShape="1">
          <a:blip r:embed="rId3">
            <a:alphaModFix/>
          </a:blip>
          <a:srcRect b="0" l="0" r="0" t="0"/>
          <a:stretch/>
        </p:blipFill>
        <p:spPr>
          <a:xfrm>
            <a:off x="232275" y="1523950"/>
            <a:ext cx="4729550" cy="4924200"/>
          </a:xfrm>
          <a:prstGeom prst="rect">
            <a:avLst/>
          </a:prstGeom>
          <a:noFill/>
          <a:ln>
            <a:noFill/>
          </a:ln>
        </p:spPr>
      </p:pic>
      <p:sp>
        <p:nvSpPr>
          <p:cNvPr id="397" name="Google Shape;397;p52"/>
          <p:cNvSpPr txBox="1"/>
          <p:nvPr/>
        </p:nvSpPr>
        <p:spPr>
          <a:xfrm>
            <a:off x="-88491" y="172501"/>
            <a:ext cx="12192000"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zh-TW" sz="4000" u="none" cap="none" strike="noStrike">
                <a:solidFill>
                  <a:srgbClr val="FFC000"/>
                </a:solidFill>
                <a:latin typeface="Microsoft JhengHei"/>
                <a:ea typeface="Microsoft JhengHei"/>
                <a:cs typeface="Microsoft JhengHei"/>
                <a:sym typeface="Microsoft JhengHei"/>
              </a:rPr>
              <a:t>步驟流程-2-列印</a:t>
            </a:r>
            <a:r>
              <a:rPr lang="zh-TW" sz="4000">
                <a:solidFill>
                  <a:srgbClr val="FFC000"/>
                </a:solidFill>
                <a:latin typeface="Microsoft JhengHei"/>
                <a:ea typeface="Microsoft JhengHei"/>
                <a:cs typeface="Microsoft JhengHei"/>
                <a:sym typeface="Microsoft JhengHei"/>
              </a:rPr>
              <a:t>實習合約書</a:t>
            </a:r>
            <a:endParaRPr b="0" i="0" sz="4000" u="none" cap="none" strike="noStrike">
              <a:solidFill>
                <a:srgbClr val="FFC000"/>
              </a:solidFill>
              <a:latin typeface="Microsoft JhengHei"/>
              <a:ea typeface="Microsoft JhengHei"/>
              <a:cs typeface="Microsoft JhengHei"/>
              <a:sym typeface="Microsoft JhengHei"/>
            </a:endParaRPr>
          </a:p>
        </p:txBody>
      </p:sp>
      <p:pic>
        <p:nvPicPr>
          <p:cNvPr id="398" name="Google Shape;398;p52"/>
          <p:cNvPicPr preferRelativeResize="0"/>
          <p:nvPr/>
        </p:nvPicPr>
        <p:blipFill rotWithShape="1">
          <a:blip r:embed="rId4">
            <a:alphaModFix/>
          </a:blip>
          <a:srcRect b="0" l="0" r="0" t="0"/>
          <a:stretch/>
        </p:blipFill>
        <p:spPr>
          <a:xfrm>
            <a:off x="5098425" y="1095575"/>
            <a:ext cx="6827475" cy="5425750"/>
          </a:xfrm>
          <a:prstGeom prst="rect">
            <a:avLst/>
          </a:prstGeom>
          <a:noFill/>
          <a:ln>
            <a:noFill/>
          </a:ln>
        </p:spPr>
      </p:pic>
      <p:sp>
        <p:nvSpPr>
          <p:cNvPr id="399" name="Google Shape;399;p52"/>
          <p:cNvSpPr/>
          <p:nvPr/>
        </p:nvSpPr>
        <p:spPr>
          <a:xfrm>
            <a:off x="7491190" y="3755923"/>
            <a:ext cx="4337015" cy="1140542"/>
          </a:xfrm>
          <a:prstGeom prst="wedgeRectCallout">
            <a:avLst>
              <a:gd fmla="val -8826" name="adj1"/>
              <a:gd fmla="val 49492" name="adj2"/>
            </a:avLst>
          </a:prstGeom>
          <a:gradFill>
            <a:gsLst>
              <a:gs pos="0">
                <a:srgbClr val="B5A78B"/>
              </a:gs>
              <a:gs pos="100000">
                <a:srgbClr val="988764"/>
              </a:gs>
            </a:gsLst>
            <a:lin ang="5400000" scaled="0"/>
          </a:gradFill>
          <a:ln cap="rnd" cmpd="sng" w="9525">
            <a:solidFill>
              <a:srgbClr val="A49575"/>
            </a:solidFill>
            <a:prstDash val="solid"/>
            <a:round/>
            <a:headEnd len="sm" w="sm" type="none"/>
            <a:tailEnd len="sm" w="sm" type="none"/>
          </a:ln>
          <a:effectLst>
            <a:outerShdw blurRad="63500" rotWithShape="0" dir="5400000" dist="25400">
              <a:srgbClr val="000000">
                <a:alpha val="6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zh-TW" sz="2000">
                <a:solidFill>
                  <a:srgbClr val="FFFF00"/>
                </a:solidFill>
                <a:latin typeface="Microsoft JhengHei"/>
                <a:ea typeface="Microsoft JhengHei"/>
                <a:cs typeface="Microsoft JhengHei"/>
                <a:sym typeface="Microsoft JhengHei"/>
              </a:rPr>
              <a:t>指</a:t>
            </a:r>
            <a:r>
              <a:rPr b="1" lang="zh-TW" sz="2000">
                <a:solidFill>
                  <a:srgbClr val="FFFF00"/>
                </a:solidFill>
                <a:latin typeface="Microsoft JhengHei"/>
                <a:ea typeface="Microsoft JhengHei"/>
                <a:cs typeface="Microsoft JhengHei"/>
                <a:sym typeface="Microsoft JhengHei"/>
              </a:rPr>
              <a:t>導老師審核通過後，才可以列印</a:t>
            </a:r>
            <a:endParaRPr b="1" sz="2000">
              <a:solidFill>
                <a:srgbClr val="FFFF00"/>
              </a:solidFill>
              <a:latin typeface="Microsoft JhengHei"/>
              <a:ea typeface="Microsoft JhengHei"/>
              <a:cs typeface="Microsoft JhengHei"/>
              <a:sym typeface="Microsoft JhengHe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4" name="Shape 404"/>
        <p:cNvGrpSpPr/>
        <p:nvPr/>
      </p:nvGrpSpPr>
      <p:grpSpPr>
        <a:xfrm>
          <a:off x="0" y="0"/>
          <a:ext cx="0" cy="0"/>
          <a:chOff x="0" y="0"/>
          <a:chExt cx="0" cy="0"/>
        </a:xfrm>
      </p:grpSpPr>
      <p:sp>
        <p:nvSpPr>
          <p:cNvPr id="405" name="Google Shape;405;p53"/>
          <p:cNvSpPr txBox="1"/>
          <p:nvPr>
            <p:ph type="title"/>
          </p:nvPr>
        </p:nvSpPr>
        <p:spPr>
          <a:xfrm>
            <a:off x="831850" y="1709738"/>
            <a:ext cx="10515600" cy="28527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None/>
            </a:pPr>
            <a:r>
              <a:t/>
            </a:r>
            <a:endParaRPr/>
          </a:p>
        </p:txBody>
      </p:sp>
      <p:sp>
        <p:nvSpPr>
          <p:cNvPr id="406" name="Google Shape;406;p53"/>
          <p:cNvSpPr txBox="1"/>
          <p:nvPr>
            <p:ph idx="1" type="body"/>
          </p:nvPr>
        </p:nvSpPr>
        <p:spPr>
          <a:xfrm>
            <a:off x="831850" y="4589463"/>
            <a:ext cx="10515600" cy="15003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t/>
            </a:r>
            <a:endParaRPr/>
          </a:p>
        </p:txBody>
      </p:sp>
      <p:pic>
        <p:nvPicPr>
          <p:cNvPr id="407" name="Google Shape;407;p53"/>
          <p:cNvPicPr preferRelativeResize="0"/>
          <p:nvPr/>
        </p:nvPicPr>
        <p:blipFill>
          <a:blip r:embed="rId3">
            <a:alphaModFix/>
          </a:blip>
          <a:stretch>
            <a:fillRect/>
          </a:stretch>
        </p:blipFill>
        <p:spPr>
          <a:xfrm>
            <a:off x="0" y="447571"/>
            <a:ext cx="12191999" cy="5962858"/>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2" name="Shape 412"/>
        <p:cNvGrpSpPr/>
        <p:nvPr/>
      </p:nvGrpSpPr>
      <p:grpSpPr>
        <a:xfrm>
          <a:off x="0" y="0"/>
          <a:ext cx="0" cy="0"/>
          <a:chOff x="0" y="0"/>
          <a:chExt cx="0" cy="0"/>
        </a:xfrm>
      </p:grpSpPr>
      <p:sp>
        <p:nvSpPr>
          <p:cNvPr id="413" name="Google Shape;413;p54"/>
          <p:cNvSpPr txBox="1"/>
          <p:nvPr>
            <p:ph type="title"/>
          </p:nvPr>
        </p:nvSpPr>
        <p:spPr>
          <a:xfrm>
            <a:off x="831850" y="1709738"/>
            <a:ext cx="10515600" cy="28527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None/>
            </a:pPr>
            <a:r>
              <a:t/>
            </a:r>
            <a:endParaRPr/>
          </a:p>
        </p:txBody>
      </p:sp>
      <p:sp>
        <p:nvSpPr>
          <p:cNvPr id="414" name="Google Shape;414;p54"/>
          <p:cNvSpPr txBox="1"/>
          <p:nvPr>
            <p:ph idx="1" type="body"/>
          </p:nvPr>
        </p:nvSpPr>
        <p:spPr>
          <a:xfrm>
            <a:off x="831850" y="4589463"/>
            <a:ext cx="10515600" cy="15003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t/>
            </a:r>
            <a:endParaRPr/>
          </a:p>
        </p:txBody>
      </p:sp>
      <p:pic>
        <p:nvPicPr>
          <p:cNvPr id="415" name="Google Shape;415;p54"/>
          <p:cNvPicPr preferRelativeResize="0"/>
          <p:nvPr/>
        </p:nvPicPr>
        <p:blipFill>
          <a:blip r:embed="rId3">
            <a:alphaModFix/>
          </a:blip>
          <a:stretch>
            <a:fillRect/>
          </a:stretch>
        </p:blipFill>
        <p:spPr>
          <a:xfrm>
            <a:off x="0" y="454582"/>
            <a:ext cx="12191999" cy="6058136"/>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0" name="Shape 420"/>
        <p:cNvGrpSpPr/>
        <p:nvPr/>
      </p:nvGrpSpPr>
      <p:grpSpPr>
        <a:xfrm>
          <a:off x="0" y="0"/>
          <a:ext cx="0" cy="0"/>
          <a:chOff x="0" y="0"/>
          <a:chExt cx="0" cy="0"/>
        </a:xfrm>
      </p:grpSpPr>
      <p:sp>
        <p:nvSpPr>
          <p:cNvPr id="421" name="Google Shape;421;p55"/>
          <p:cNvSpPr txBox="1"/>
          <p:nvPr/>
        </p:nvSpPr>
        <p:spPr>
          <a:xfrm>
            <a:off x="-88491" y="172501"/>
            <a:ext cx="12192000"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zh-TW" sz="4000">
                <a:solidFill>
                  <a:srgbClr val="FFC000"/>
                </a:solidFill>
                <a:latin typeface="Microsoft JhengHei"/>
                <a:ea typeface="Microsoft JhengHei"/>
                <a:cs typeface="Microsoft JhengHei"/>
                <a:sym typeface="Microsoft JhengHei"/>
              </a:rPr>
              <a:t>實習合約書無法列印</a:t>
            </a:r>
            <a:endParaRPr b="0" i="0" sz="4000" u="none" cap="none" strike="noStrike">
              <a:solidFill>
                <a:srgbClr val="FFC000"/>
              </a:solidFill>
              <a:latin typeface="Microsoft JhengHei"/>
              <a:ea typeface="Microsoft JhengHei"/>
              <a:cs typeface="Microsoft JhengHei"/>
              <a:sym typeface="Microsoft JhengHei"/>
            </a:endParaRPr>
          </a:p>
        </p:txBody>
      </p:sp>
      <p:pic>
        <p:nvPicPr>
          <p:cNvPr id="422" name="Google Shape;422;p55"/>
          <p:cNvPicPr preferRelativeResize="0"/>
          <p:nvPr/>
        </p:nvPicPr>
        <p:blipFill rotWithShape="1">
          <a:blip r:embed="rId3">
            <a:alphaModFix/>
          </a:blip>
          <a:srcRect b="0" l="0" r="0" t="0"/>
          <a:stretch/>
        </p:blipFill>
        <p:spPr>
          <a:xfrm>
            <a:off x="1284325" y="880387"/>
            <a:ext cx="9446367" cy="5697394"/>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7" name="Shape 427"/>
        <p:cNvGrpSpPr/>
        <p:nvPr/>
      </p:nvGrpSpPr>
      <p:grpSpPr>
        <a:xfrm>
          <a:off x="0" y="0"/>
          <a:ext cx="0" cy="0"/>
          <a:chOff x="0" y="0"/>
          <a:chExt cx="0" cy="0"/>
        </a:xfrm>
      </p:grpSpPr>
      <p:sp>
        <p:nvSpPr>
          <p:cNvPr id="428" name="Google Shape;428;p56"/>
          <p:cNvSpPr txBox="1"/>
          <p:nvPr/>
        </p:nvSpPr>
        <p:spPr>
          <a:xfrm>
            <a:off x="-88491" y="172501"/>
            <a:ext cx="12192000"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zh-TW" sz="4000">
                <a:solidFill>
                  <a:srgbClr val="FFC000"/>
                </a:solidFill>
                <a:latin typeface="Microsoft JhengHei"/>
                <a:ea typeface="Microsoft JhengHei"/>
                <a:cs typeface="Microsoft JhengHei"/>
                <a:sym typeface="Microsoft JhengHei"/>
              </a:rPr>
              <a:t>實習單位資料有誤</a:t>
            </a:r>
            <a:endParaRPr b="0" i="0" sz="4000" u="none" cap="none" strike="noStrike">
              <a:solidFill>
                <a:srgbClr val="FFC000"/>
              </a:solidFill>
              <a:latin typeface="Microsoft JhengHei"/>
              <a:ea typeface="Microsoft JhengHei"/>
              <a:cs typeface="Microsoft JhengHei"/>
              <a:sym typeface="Microsoft JhengHei"/>
            </a:endParaRPr>
          </a:p>
        </p:txBody>
      </p:sp>
      <p:pic>
        <p:nvPicPr>
          <p:cNvPr id="429" name="Google Shape;429;p56"/>
          <p:cNvPicPr preferRelativeResize="0"/>
          <p:nvPr/>
        </p:nvPicPr>
        <p:blipFill rotWithShape="1">
          <a:blip r:embed="rId3">
            <a:alphaModFix/>
          </a:blip>
          <a:srcRect b="0" l="0" r="0" t="0"/>
          <a:stretch/>
        </p:blipFill>
        <p:spPr>
          <a:xfrm>
            <a:off x="2013012" y="998374"/>
            <a:ext cx="7988993" cy="5697394"/>
          </a:xfrm>
          <a:prstGeom prst="rect">
            <a:avLst/>
          </a:prstGeom>
          <a:noFill/>
          <a:ln>
            <a:noFill/>
          </a:ln>
        </p:spPr>
      </p:pic>
      <p:sp>
        <p:nvSpPr>
          <p:cNvPr id="430" name="Google Shape;430;p56"/>
          <p:cNvSpPr txBox="1"/>
          <p:nvPr/>
        </p:nvSpPr>
        <p:spPr>
          <a:xfrm>
            <a:off x="872475" y="2485525"/>
            <a:ext cx="2373900" cy="48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2800">
              <a:solidFill>
                <a:schemeClr val="dk1"/>
              </a:solidFill>
              <a:latin typeface="Calibri"/>
              <a:ea typeface="Calibri"/>
              <a:cs typeface="Calibri"/>
              <a:sym typeface="Calibri"/>
            </a:endParaRPr>
          </a:p>
        </p:txBody>
      </p:sp>
      <p:sp>
        <p:nvSpPr>
          <p:cNvPr id="431" name="Google Shape;431;p56"/>
          <p:cNvSpPr txBox="1"/>
          <p:nvPr/>
        </p:nvSpPr>
        <p:spPr>
          <a:xfrm>
            <a:off x="6939300" y="2930050"/>
            <a:ext cx="3124800" cy="486900"/>
          </a:xfrm>
          <a:prstGeom prst="rect">
            <a:avLst/>
          </a:prstGeom>
          <a:noFill/>
          <a:ln>
            <a:noFill/>
          </a:ln>
        </p:spPr>
        <p:txBody>
          <a:bodyPr anchorCtr="0" anchor="t" bIns="91425" lIns="91425" spcFirstLastPara="1" rIns="91425" wrap="square" tIns="91425">
            <a:noAutofit/>
          </a:bodyPr>
          <a:lstStyle/>
          <a:p>
            <a:pPr indent="-308610" lvl="0" marL="457200" rtl="0" algn="l">
              <a:lnSpc>
                <a:spcPct val="150000"/>
              </a:lnSpc>
              <a:spcBef>
                <a:spcPts val="360"/>
              </a:spcBef>
              <a:spcAft>
                <a:spcPts val="0"/>
              </a:spcAft>
              <a:buClr>
                <a:schemeClr val="dk1"/>
              </a:buClr>
              <a:buFont typeface="Arial"/>
              <a:buNone/>
            </a:pPr>
            <a:r>
              <a:rPr b="1" lang="zh-TW" sz="1600">
                <a:solidFill>
                  <a:schemeClr val="lt1"/>
                </a:solidFill>
                <a:highlight>
                  <a:srgbClr val="FF0000"/>
                </a:highlight>
                <a:latin typeface="Microsoft JhengHei"/>
                <a:ea typeface="Microsoft JhengHei"/>
                <a:cs typeface="Microsoft JhengHei"/>
                <a:sym typeface="Microsoft JhengHei"/>
              </a:rPr>
              <a:t>yihua0612@stu.edu.tw</a:t>
            </a:r>
            <a:endParaRPr b="1" sz="1600">
              <a:solidFill>
                <a:schemeClr val="lt1"/>
              </a:solidFill>
              <a:highlight>
                <a:srgbClr val="FF0000"/>
              </a:highlight>
              <a:latin typeface="Microsoft JhengHei"/>
              <a:ea typeface="Microsoft JhengHei"/>
              <a:cs typeface="Microsoft JhengHei"/>
              <a:sym typeface="Microsoft JhengHei"/>
            </a:endParaRPr>
          </a:p>
          <a:p>
            <a:pPr indent="0" lvl="0" marL="0" rtl="0" algn="l">
              <a:spcBef>
                <a:spcPts val="0"/>
              </a:spcBef>
              <a:spcAft>
                <a:spcPts val="0"/>
              </a:spcAft>
              <a:buNone/>
            </a:pPr>
            <a:r>
              <a:t/>
            </a:r>
            <a:endParaRPr sz="2200">
              <a:solidFill>
                <a:schemeClr val="dk1"/>
              </a:solidFill>
              <a:highlight>
                <a:srgbClr val="FF0000"/>
              </a:highlight>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5" name="Shape 435"/>
        <p:cNvGrpSpPr/>
        <p:nvPr/>
      </p:nvGrpSpPr>
      <p:grpSpPr>
        <a:xfrm>
          <a:off x="0" y="0"/>
          <a:ext cx="0" cy="0"/>
          <a:chOff x="0" y="0"/>
          <a:chExt cx="0" cy="0"/>
        </a:xfrm>
      </p:grpSpPr>
      <p:sp>
        <p:nvSpPr>
          <p:cNvPr id="436" name="Google Shape;436;p57"/>
          <p:cNvSpPr txBox="1"/>
          <p:nvPr/>
        </p:nvSpPr>
        <p:spPr>
          <a:xfrm>
            <a:off x="0" y="2705746"/>
            <a:ext cx="12192000" cy="153884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800"/>
              <a:buFont typeface="Arial"/>
              <a:buNone/>
            </a:pPr>
            <a:r>
              <a:rPr b="0" i="0" lang="zh-TW" sz="4000" u="none" cap="none" strike="noStrike">
                <a:solidFill>
                  <a:srgbClr val="FFC000"/>
                </a:solidFill>
                <a:latin typeface="Microsoft JhengHei"/>
                <a:ea typeface="Microsoft JhengHei"/>
                <a:cs typeface="Microsoft JhengHei"/>
                <a:sym typeface="Microsoft JhengHei"/>
              </a:rPr>
              <a:t>步驟流程-3-</a:t>
            </a:r>
            <a:endParaRPr b="0" i="0" sz="4000" u="none" cap="none" strike="noStrike">
              <a:solidFill>
                <a:srgbClr val="FFC000"/>
              </a:solidFill>
              <a:latin typeface="Microsoft JhengHei"/>
              <a:ea typeface="Microsoft JhengHei"/>
              <a:cs typeface="Microsoft JhengHei"/>
              <a:sym typeface="Microsoft JhengHei"/>
            </a:endParaRPr>
          </a:p>
          <a:p>
            <a:pPr indent="0" lvl="0" marL="0" marR="0" rtl="0" algn="ctr">
              <a:lnSpc>
                <a:spcPct val="100000"/>
              </a:lnSpc>
              <a:spcBef>
                <a:spcPts val="0"/>
              </a:spcBef>
              <a:spcAft>
                <a:spcPts val="0"/>
              </a:spcAft>
              <a:buClr>
                <a:srgbClr val="000000"/>
              </a:buClr>
              <a:buSzPts val="4800"/>
              <a:buFont typeface="Arial"/>
              <a:buNone/>
            </a:pPr>
            <a:r>
              <a:rPr b="1" i="0" lang="zh-TW" sz="5400" u="none" cap="none" strike="noStrike">
                <a:solidFill>
                  <a:srgbClr val="FFC000"/>
                </a:solidFill>
                <a:latin typeface="Microsoft JhengHei"/>
                <a:ea typeface="Microsoft JhengHei"/>
                <a:cs typeface="Microsoft JhengHei"/>
                <a:sym typeface="Microsoft JhengHei"/>
              </a:rPr>
              <a:t>至系網下載實習報告資料</a:t>
            </a:r>
            <a:endParaRPr b="1" i="0" sz="5400" u="none" cap="none" strike="noStrike">
              <a:solidFill>
                <a:srgbClr val="FFC000"/>
              </a:solidFill>
              <a:latin typeface="Microsoft JhengHei"/>
              <a:ea typeface="Microsoft JhengHei"/>
              <a:cs typeface="Microsoft JhengHei"/>
              <a:sym typeface="Microsoft JhengHei"/>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0" name="Shape 440"/>
        <p:cNvGrpSpPr/>
        <p:nvPr/>
      </p:nvGrpSpPr>
      <p:grpSpPr>
        <a:xfrm>
          <a:off x="0" y="0"/>
          <a:ext cx="0" cy="0"/>
          <a:chOff x="0" y="0"/>
          <a:chExt cx="0" cy="0"/>
        </a:xfrm>
      </p:grpSpPr>
      <p:pic>
        <p:nvPicPr>
          <p:cNvPr id="441" name="Google Shape;441;p58"/>
          <p:cNvPicPr preferRelativeResize="0"/>
          <p:nvPr/>
        </p:nvPicPr>
        <p:blipFill rotWithShape="1">
          <a:blip r:embed="rId3">
            <a:alphaModFix/>
          </a:blip>
          <a:srcRect b="3931" l="0" r="1146" t="6500"/>
          <a:stretch/>
        </p:blipFill>
        <p:spPr>
          <a:xfrm>
            <a:off x="670608" y="1063450"/>
            <a:ext cx="10829636" cy="5519076"/>
          </a:xfrm>
          <a:prstGeom prst="rect">
            <a:avLst/>
          </a:prstGeom>
          <a:noFill/>
          <a:ln>
            <a:noFill/>
          </a:ln>
        </p:spPr>
      </p:pic>
      <p:sp>
        <p:nvSpPr>
          <p:cNvPr id="442" name="Google Shape;442;p58"/>
          <p:cNvSpPr/>
          <p:nvPr/>
        </p:nvSpPr>
        <p:spPr>
          <a:xfrm>
            <a:off x="4202886" y="1241801"/>
            <a:ext cx="1092323" cy="487246"/>
          </a:xfrm>
          <a:prstGeom prst="rect">
            <a:avLst/>
          </a:prstGeom>
          <a:noFill/>
          <a:ln cap="flat" cmpd="sng" w="5715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ustria"/>
              <a:ea typeface="Lustria"/>
              <a:cs typeface="Lustria"/>
              <a:sym typeface="Lustria"/>
            </a:endParaRPr>
          </a:p>
        </p:txBody>
      </p:sp>
      <p:sp>
        <p:nvSpPr>
          <p:cNvPr id="443" name="Google Shape;443;p58"/>
          <p:cNvSpPr txBox="1"/>
          <p:nvPr/>
        </p:nvSpPr>
        <p:spPr>
          <a:xfrm>
            <a:off x="0" y="191683"/>
            <a:ext cx="12192000"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zh-TW" sz="4000" u="none" cap="none" strike="noStrike">
                <a:solidFill>
                  <a:srgbClr val="FFC000"/>
                </a:solidFill>
                <a:latin typeface="Microsoft JhengHei"/>
                <a:ea typeface="Microsoft JhengHei"/>
                <a:cs typeface="Microsoft JhengHei"/>
                <a:sym typeface="Microsoft JhengHei"/>
              </a:rPr>
              <a:t>步驟流程-3-至系網下載實習報告資料</a:t>
            </a:r>
            <a:endParaRPr b="0" i="0" sz="4000" u="none" cap="none" strike="noStrike">
              <a:solidFill>
                <a:srgbClr val="FFC000"/>
              </a:solidFill>
              <a:latin typeface="Microsoft JhengHei"/>
              <a:ea typeface="Microsoft JhengHei"/>
              <a:cs typeface="Microsoft JhengHei"/>
              <a:sym typeface="Microsoft JhengHei"/>
            </a:endParaRPr>
          </a:p>
        </p:txBody>
      </p:sp>
      <p:sp>
        <p:nvSpPr>
          <p:cNvPr id="444" name="Google Shape;444;p58"/>
          <p:cNvSpPr/>
          <p:nvPr/>
        </p:nvSpPr>
        <p:spPr>
          <a:xfrm>
            <a:off x="4749047" y="2056809"/>
            <a:ext cx="1860348" cy="794145"/>
          </a:xfrm>
          <a:prstGeom prst="wedgeRectCallout">
            <a:avLst>
              <a:gd fmla="val -44663" name="adj1"/>
              <a:gd fmla="val -108974" name="adj2"/>
            </a:avLst>
          </a:prstGeom>
          <a:gradFill>
            <a:gsLst>
              <a:gs pos="0">
                <a:srgbClr val="B5A78B"/>
              </a:gs>
              <a:gs pos="100000">
                <a:srgbClr val="988764"/>
              </a:gs>
            </a:gsLst>
            <a:lin ang="5400000" scaled="0"/>
          </a:gradFill>
          <a:ln cap="rnd" cmpd="sng" w="9525">
            <a:solidFill>
              <a:srgbClr val="A49575"/>
            </a:solidFill>
            <a:prstDash val="solid"/>
            <a:round/>
            <a:headEnd len="sm" w="sm" type="none"/>
            <a:tailEnd len="sm" w="sm" type="none"/>
          </a:ln>
          <a:effectLst>
            <a:outerShdw blurRad="63500" rotWithShape="0" dir="5400000" dist="25400">
              <a:srgbClr val="000000">
                <a:alpha val="6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zh-TW" sz="1800" u="none" cap="none" strike="noStrike">
                <a:solidFill>
                  <a:schemeClr val="lt1"/>
                </a:solidFill>
                <a:latin typeface="Microsoft JhengHei"/>
                <a:ea typeface="Microsoft JhengHei"/>
                <a:cs typeface="Microsoft JhengHei"/>
                <a:sym typeface="Microsoft JhengHei"/>
              </a:rPr>
              <a:t>學</a:t>
            </a:r>
            <a:r>
              <a:rPr lang="zh-TW" sz="1800">
                <a:solidFill>
                  <a:schemeClr val="lt1"/>
                </a:solidFill>
                <a:latin typeface="Microsoft JhengHei"/>
                <a:ea typeface="Microsoft JhengHei"/>
                <a:cs typeface="Microsoft JhengHei"/>
                <a:sym typeface="Microsoft JhengHei"/>
              </a:rPr>
              <a:t>術單位</a:t>
            </a:r>
            <a:r>
              <a:rPr b="0" i="0" lang="zh-TW" sz="1800" u="none" cap="none" strike="noStrike">
                <a:solidFill>
                  <a:schemeClr val="lt1"/>
                </a:solidFill>
                <a:latin typeface="Microsoft JhengHei"/>
                <a:ea typeface="Microsoft JhengHei"/>
                <a:cs typeface="Microsoft JhengHei"/>
                <a:sym typeface="Microsoft JhengHei"/>
              </a:rPr>
              <a:t>   </a:t>
            </a:r>
            <a:endParaRPr b="0" i="0" sz="1400" u="none" cap="none" strike="noStrike">
              <a:solidFill>
                <a:srgbClr val="000000"/>
              </a:solidFill>
              <a:latin typeface="Microsoft JhengHei"/>
              <a:ea typeface="Microsoft JhengHei"/>
              <a:cs typeface="Microsoft JhengHei"/>
              <a:sym typeface="Microsoft JhengHei"/>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8" name="Shape 448"/>
        <p:cNvGrpSpPr/>
        <p:nvPr/>
      </p:nvGrpSpPr>
      <p:grpSpPr>
        <a:xfrm>
          <a:off x="0" y="0"/>
          <a:ext cx="0" cy="0"/>
          <a:chOff x="0" y="0"/>
          <a:chExt cx="0" cy="0"/>
        </a:xfrm>
      </p:grpSpPr>
      <p:pic>
        <p:nvPicPr>
          <p:cNvPr id="449" name="Google Shape;449;p59"/>
          <p:cNvPicPr preferRelativeResize="0"/>
          <p:nvPr/>
        </p:nvPicPr>
        <p:blipFill rotWithShape="1">
          <a:blip r:embed="rId3">
            <a:alphaModFix/>
          </a:blip>
          <a:srcRect b="3854" l="1659" r="963" t="6561"/>
          <a:stretch/>
        </p:blipFill>
        <p:spPr>
          <a:xfrm>
            <a:off x="832632" y="989214"/>
            <a:ext cx="10505587" cy="5436524"/>
          </a:xfrm>
          <a:prstGeom prst="rect">
            <a:avLst/>
          </a:prstGeom>
          <a:noFill/>
          <a:ln>
            <a:noFill/>
          </a:ln>
        </p:spPr>
      </p:pic>
      <p:sp>
        <p:nvSpPr>
          <p:cNvPr id="450" name="Google Shape;450;p59"/>
          <p:cNvSpPr/>
          <p:nvPr/>
        </p:nvSpPr>
        <p:spPr>
          <a:xfrm>
            <a:off x="4211198" y="3532908"/>
            <a:ext cx="1483020" cy="299259"/>
          </a:xfrm>
          <a:prstGeom prst="rect">
            <a:avLst/>
          </a:prstGeom>
          <a:noFill/>
          <a:ln cap="flat" cmpd="sng" w="5715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ustria"/>
              <a:ea typeface="Lustria"/>
              <a:cs typeface="Lustria"/>
              <a:sym typeface="Lustria"/>
            </a:endParaRPr>
          </a:p>
        </p:txBody>
      </p:sp>
      <p:sp>
        <p:nvSpPr>
          <p:cNvPr id="451" name="Google Shape;451;p59"/>
          <p:cNvSpPr/>
          <p:nvPr/>
        </p:nvSpPr>
        <p:spPr>
          <a:xfrm>
            <a:off x="5504421" y="4114209"/>
            <a:ext cx="2228222" cy="794145"/>
          </a:xfrm>
          <a:prstGeom prst="wedgeRectCallout">
            <a:avLst>
              <a:gd fmla="val -44663" name="adj1"/>
              <a:gd fmla="val -108974" name="adj2"/>
            </a:avLst>
          </a:prstGeom>
          <a:gradFill>
            <a:gsLst>
              <a:gs pos="0">
                <a:srgbClr val="B5A78B"/>
              </a:gs>
              <a:gs pos="100000">
                <a:srgbClr val="988764"/>
              </a:gs>
            </a:gsLst>
            <a:lin ang="5400000" scaled="0"/>
          </a:gradFill>
          <a:ln cap="rnd" cmpd="sng" w="9525">
            <a:solidFill>
              <a:srgbClr val="A49575"/>
            </a:solidFill>
            <a:prstDash val="solid"/>
            <a:round/>
            <a:headEnd len="sm" w="sm" type="none"/>
            <a:tailEnd len="sm" w="sm" type="none"/>
          </a:ln>
          <a:effectLst>
            <a:outerShdw blurRad="63500" rotWithShape="0" dir="5400000" dist="25400">
              <a:srgbClr val="000000">
                <a:alpha val="6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zh-TW" sz="1800" u="none" cap="none" strike="noStrike">
                <a:solidFill>
                  <a:schemeClr val="lt1"/>
                </a:solidFill>
                <a:latin typeface="Microsoft JhengHei"/>
                <a:ea typeface="Microsoft JhengHei"/>
                <a:cs typeface="Microsoft JhengHei"/>
                <a:sym typeface="Microsoft JhengHei"/>
              </a:rPr>
              <a:t>視覺傳達設計系</a:t>
            </a:r>
            <a:endParaRPr b="0" i="0" sz="1400" u="none" cap="none" strike="noStrike">
              <a:solidFill>
                <a:srgbClr val="000000"/>
              </a:solidFill>
              <a:latin typeface="Microsoft JhengHei"/>
              <a:ea typeface="Microsoft JhengHei"/>
              <a:cs typeface="Microsoft JhengHei"/>
              <a:sym typeface="Microsoft JhengHei"/>
            </a:endParaRPr>
          </a:p>
        </p:txBody>
      </p:sp>
      <p:sp>
        <p:nvSpPr>
          <p:cNvPr id="452" name="Google Shape;452;p59"/>
          <p:cNvSpPr txBox="1"/>
          <p:nvPr/>
        </p:nvSpPr>
        <p:spPr>
          <a:xfrm>
            <a:off x="0" y="191683"/>
            <a:ext cx="12192000"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zh-TW" sz="4000" u="none" cap="none" strike="noStrike">
                <a:solidFill>
                  <a:srgbClr val="FFC000"/>
                </a:solidFill>
                <a:latin typeface="Microsoft JhengHei"/>
                <a:ea typeface="Microsoft JhengHei"/>
                <a:cs typeface="Microsoft JhengHei"/>
                <a:sym typeface="Microsoft JhengHei"/>
              </a:rPr>
              <a:t>步驟流程-3-至系網下載實習</a:t>
            </a:r>
            <a:r>
              <a:rPr lang="zh-TW" sz="4000">
                <a:solidFill>
                  <a:srgbClr val="FFC000"/>
                </a:solidFill>
                <a:latin typeface="Microsoft JhengHei"/>
                <a:ea typeface="Microsoft JhengHei"/>
                <a:cs typeface="Microsoft JhengHei"/>
                <a:sym typeface="Microsoft JhengHei"/>
              </a:rPr>
              <a:t>報告資料</a:t>
            </a:r>
            <a:endParaRPr b="0" i="0" sz="4000" u="none" cap="none" strike="noStrike">
              <a:solidFill>
                <a:srgbClr val="FFC000"/>
              </a:solidFill>
              <a:latin typeface="Microsoft JhengHei"/>
              <a:ea typeface="Microsoft JhengHei"/>
              <a:cs typeface="Microsoft JhengHei"/>
              <a:sym typeface="Microsoft JhengHe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33"/>
          <p:cNvSpPr txBox="1"/>
          <p:nvPr/>
        </p:nvSpPr>
        <p:spPr>
          <a:xfrm>
            <a:off x="1166225" y="1289950"/>
            <a:ext cx="9859500" cy="4771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800"/>
              <a:buFont typeface="Arial"/>
              <a:buNone/>
            </a:pPr>
            <a:r>
              <a:rPr b="0" i="0" lang="zh-TW" sz="4800" u="none" cap="none" strike="noStrike">
                <a:solidFill>
                  <a:schemeClr val="lt1"/>
                </a:solidFill>
                <a:latin typeface="Microsoft JhengHei"/>
                <a:ea typeface="Microsoft JhengHei"/>
                <a:cs typeface="Microsoft JhengHei"/>
                <a:sym typeface="Microsoft JhengHei"/>
              </a:rPr>
              <a:t>＜填寫表單注意＞</a:t>
            </a:r>
            <a:endParaRPr b="0" i="0" sz="1400" u="none" cap="none" strike="noStrike">
              <a:solidFill>
                <a:srgbClr val="000000"/>
              </a:solidFill>
              <a:latin typeface="Microsoft JhengHei"/>
              <a:ea typeface="Microsoft JhengHei"/>
              <a:cs typeface="Microsoft JhengHei"/>
              <a:sym typeface="Microsoft JhengHei"/>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FFFF00"/>
              </a:solidFill>
              <a:latin typeface="Microsoft JhengHei"/>
              <a:ea typeface="Microsoft JhengHei"/>
              <a:cs typeface="Microsoft JhengHei"/>
              <a:sym typeface="Microsoft JhengHei"/>
            </a:endParaRPr>
          </a:p>
          <a:p>
            <a:pPr indent="0" lvl="0" marL="0" marR="0" rtl="0" algn="l">
              <a:lnSpc>
                <a:spcPct val="100000"/>
              </a:lnSpc>
              <a:spcBef>
                <a:spcPts val="0"/>
              </a:spcBef>
              <a:spcAft>
                <a:spcPts val="0"/>
              </a:spcAft>
              <a:buClr>
                <a:srgbClr val="000000"/>
              </a:buClr>
              <a:buSzPts val="3200"/>
              <a:buFont typeface="Arial"/>
              <a:buNone/>
            </a:pPr>
            <a:r>
              <a:rPr b="0" i="0" lang="zh-TW" sz="3200" u="none" cap="none" strike="noStrike">
                <a:solidFill>
                  <a:srgbClr val="FFC000"/>
                </a:solidFill>
                <a:latin typeface="Microsoft JhengHei"/>
                <a:ea typeface="Microsoft JhengHei"/>
                <a:cs typeface="Microsoft JhengHei"/>
                <a:sym typeface="Microsoft JhengHei"/>
              </a:rPr>
              <a:t>實習輔導老師填寫：</a:t>
            </a:r>
            <a:endParaRPr b="0" i="0" sz="3200" u="none" cap="none" strike="noStrike">
              <a:solidFill>
                <a:srgbClr val="FFC000"/>
              </a:solidFill>
              <a:latin typeface="Microsoft JhengHei"/>
              <a:ea typeface="Microsoft JhengHei"/>
              <a:cs typeface="Microsoft JhengHei"/>
              <a:sym typeface="Microsoft JhengHei"/>
            </a:endParaRPr>
          </a:p>
          <a:p>
            <a:pPr indent="0" lvl="0" marL="0" marR="0" rtl="0" algn="l">
              <a:lnSpc>
                <a:spcPct val="100000"/>
              </a:lnSpc>
              <a:spcBef>
                <a:spcPts val="0"/>
              </a:spcBef>
              <a:spcAft>
                <a:spcPts val="0"/>
              </a:spcAft>
              <a:buClr>
                <a:srgbClr val="000000"/>
              </a:buClr>
              <a:buSzPts val="3200"/>
              <a:buFont typeface="Arial"/>
              <a:buNone/>
            </a:pPr>
            <a:r>
              <a:rPr b="0" i="0" lang="zh-TW" sz="3200" u="none" cap="none" strike="noStrike">
                <a:solidFill>
                  <a:srgbClr val="FFFFFF"/>
                </a:solidFill>
                <a:latin typeface="Microsoft JhengHei"/>
                <a:ea typeface="Microsoft JhengHei"/>
                <a:cs typeface="Microsoft JhengHei"/>
                <a:sym typeface="Microsoft JhengHei"/>
              </a:rPr>
              <a:t>二年級若為自己找公司，請填寫</a:t>
            </a:r>
            <a:r>
              <a:rPr b="0" i="0" lang="zh-TW" sz="3200" u="none" cap="none" strike="noStrike">
                <a:solidFill>
                  <a:srgbClr val="FFFF00"/>
                </a:solidFill>
                <a:latin typeface="Microsoft JhengHei"/>
                <a:ea typeface="Microsoft JhengHei"/>
                <a:cs typeface="Microsoft JhengHei"/>
                <a:sym typeface="Microsoft JhengHei"/>
              </a:rPr>
              <a:t>班導師</a:t>
            </a:r>
            <a:r>
              <a:rPr b="0" i="0" lang="zh-TW" sz="3200" u="none" cap="none" strike="noStrike">
                <a:solidFill>
                  <a:srgbClr val="FFFFFF"/>
                </a:solidFill>
                <a:latin typeface="Microsoft JhengHei"/>
                <a:ea typeface="Microsoft JhengHei"/>
                <a:cs typeface="Microsoft JhengHei"/>
                <a:sym typeface="Microsoft JhengHei"/>
              </a:rPr>
              <a:t>名字，若是由系上老師推薦或介紹，請寫相關老師名字。</a:t>
            </a:r>
            <a:endParaRPr b="0" i="0" sz="3200" u="none" cap="none" strike="noStrike">
              <a:solidFill>
                <a:srgbClr val="FFFFFF"/>
              </a:solidFill>
              <a:latin typeface="Microsoft JhengHei"/>
              <a:ea typeface="Microsoft JhengHei"/>
              <a:cs typeface="Microsoft JhengHei"/>
              <a:sym typeface="Microsoft JhengHei"/>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FFFFFF"/>
              </a:solidFill>
              <a:latin typeface="Microsoft JhengHei"/>
              <a:ea typeface="Microsoft JhengHei"/>
              <a:cs typeface="Microsoft JhengHei"/>
              <a:sym typeface="Microsoft JhengHei"/>
            </a:endParaRPr>
          </a:p>
          <a:p>
            <a:pPr indent="0" lvl="0" marL="0" marR="0" rtl="0" algn="l">
              <a:lnSpc>
                <a:spcPct val="100000"/>
              </a:lnSpc>
              <a:spcBef>
                <a:spcPts val="0"/>
              </a:spcBef>
              <a:spcAft>
                <a:spcPts val="0"/>
              </a:spcAft>
              <a:buClr>
                <a:srgbClr val="000000"/>
              </a:buClr>
              <a:buSzPts val="3200"/>
              <a:buFont typeface="Arial"/>
              <a:buNone/>
            </a:pPr>
            <a:r>
              <a:rPr b="0" i="0" lang="zh-TW" sz="3200" u="none" cap="none" strike="noStrike">
                <a:solidFill>
                  <a:srgbClr val="FFFFFF"/>
                </a:solidFill>
                <a:latin typeface="Microsoft JhengHei"/>
                <a:ea typeface="Microsoft JhengHei"/>
                <a:cs typeface="Microsoft JhengHei"/>
                <a:sym typeface="Microsoft JhengHei"/>
              </a:rPr>
              <a:t>三、四年級若為自己找公司，請填寫</a:t>
            </a:r>
            <a:r>
              <a:rPr b="0" i="0" lang="zh-TW" sz="3200" u="none" cap="none" strike="noStrike">
                <a:solidFill>
                  <a:srgbClr val="FFFF00"/>
                </a:solidFill>
                <a:latin typeface="Microsoft JhengHei"/>
                <a:ea typeface="Microsoft JhengHei"/>
                <a:cs typeface="Microsoft JhengHei"/>
                <a:sym typeface="Microsoft JhengHei"/>
              </a:rPr>
              <a:t>專題指導老師</a:t>
            </a:r>
            <a:r>
              <a:rPr b="0" i="0" lang="zh-TW" sz="3200" u="none" cap="none" strike="noStrike">
                <a:solidFill>
                  <a:srgbClr val="FFFFFF"/>
                </a:solidFill>
                <a:latin typeface="Microsoft JhengHei"/>
                <a:ea typeface="Microsoft JhengHei"/>
                <a:cs typeface="Microsoft JhengHei"/>
                <a:sym typeface="Microsoft JhengHei"/>
              </a:rPr>
              <a:t>名字，若是由系上老師推薦或介紹，請寫相關老師名字。</a:t>
            </a:r>
            <a:endParaRPr b="0" i="0" sz="3200" u="none" cap="none" strike="noStrike">
              <a:solidFill>
                <a:srgbClr val="FFFFFF"/>
              </a:solidFill>
              <a:latin typeface="Microsoft JhengHei"/>
              <a:ea typeface="Microsoft JhengHei"/>
              <a:cs typeface="Microsoft JhengHei"/>
              <a:sym typeface="Microsoft JhengHei"/>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6" name="Shape 456"/>
        <p:cNvGrpSpPr/>
        <p:nvPr/>
      </p:nvGrpSpPr>
      <p:grpSpPr>
        <a:xfrm>
          <a:off x="0" y="0"/>
          <a:ext cx="0" cy="0"/>
          <a:chOff x="0" y="0"/>
          <a:chExt cx="0" cy="0"/>
        </a:xfrm>
      </p:grpSpPr>
      <p:pic>
        <p:nvPicPr>
          <p:cNvPr id="457" name="Google Shape;457;p60"/>
          <p:cNvPicPr preferRelativeResize="0"/>
          <p:nvPr/>
        </p:nvPicPr>
        <p:blipFill rotWithShape="1">
          <a:blip r:embed="rId3">
            <a:alphaModFix/>
          </a:blip>
          <a:srcRect b="3897" l="0" r="1045" t="6725"/>
          <a:stretch/>
        </p:blipFill>
        <p:spPr>
          <a:xfrm>
            <a:off x="669348" y="997527"/>
            <a:ext cx="10832155" cy="5503025"/>
          </a:xfrm>
          <a:prstGeom prst="rect">
            <a:avLst/>
          </a:prstGeom>
          <a:noFill/>
          <a:ln>
            <a:noFill/>
          </a:ln>
        </p:spPr>
      </p:pic>
      <p:sp>
        <p:nvSpPr>
          <p:cNvPr id="458" name="Google Shape;458;p60"/>
          <p:cNvSpPr/>
          <p:nvPr/>
        </p:nvSpPr>
        <p:spPr>
          <a:xfrm>
            <a:off x="7265324" y="1188718"/>
            <a:ext cx="689956" cy="299259"/>
          </a:xfrm>
          <a:prstGeom prst="rect">
            <a:avLst/>
          </a:prstGeom>
          <a:noFill/>
          <a:ln cap="flat" cmpd="sng" w="5715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0000"/>
              </a:solidFill>
              <a:latin typeface="Lustria"/>
              <a:ea typeface="Lustria"/>
              <a:cs typeface="Lustria"/>
              <a:sym typeface="Lustria"/>
            </a:endParaRPr>
          </a:p>
        </p:txBody>
      </p:sp>
      <p:sp>
        <p:nvSpPr>
          <p:cNvPr id="459" name="Google Shape;459;p60"/>
          <p:cNvSpPr txBox="1"/>
          <p:nvPr/>
        </p:nvSpPr>
        <p:spPr>
          <a:xfrm>
            <a:off x="0" y="191683"/>
            <a:ext cx="12192000"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zh-TW" sz="4000" u="none" cap="none" strike="noStrike">
                <a:solidFill>
                  <a:srgbClr val="FFC000"/>
                </a:solidFill>
                <a:latin typeface="Microsoft JhengHei"/>
                <a:ea typeface="Microsoft JhengHei"/>
                <a:cs typeface="Microsoft JhengHei"/>
                <a:sym typeface="Microsoft JhengHei"/>
              </a:rPr>
              <a:t>步驟流程-3-至系網下載實習</a:t>
            </a:r>
            <a:r>
              <a:rPr lang="zh-TW" sz="4000">
                <a:solidFill>
                  <a:srgbClr val="FFC000"/>
                </a:solidFill>
                <a:latin typeface="Microsoft JhengHei"/>
                <a:ea typeface="Microsoft JhengHei"/>
                <a:cs typeface="Microsoft JhengHei"/>
                <a:sym typeface="Microsoft JhengHei"/>
              </a:rPr>
              <a:t>報告資料</a:t>
            </a:r>
            <a:endParaRPr b="0" i="0" sz="4000" u="none" cap="none" strike="noStrike">
              <a:solidFill>
                <a:srgbClr val="FFC000"/>
              </a:solidFill>
              <a:latin typeface="Microsoft JhengHei"/>
              <a:ea typeface="Microsoft JhengHei"/>
              <a:cs typeface="Microsoft JhengHei"/>
              <a:sym typeface="Microsoft JhengHei"/>
            </a:endParaRPr>
          </a:p>
        </p:txBody>
      </p:sp>
      <p:sp>
        <p:nvSpPr>
          <p:cNvPr id="460" name="Google Shape;460;p60"/>
          <p:cNvSpPr/>
          <p:nvPr/>
        </p:nvSpPr>
        <p:spPr>
          <a:xfrm>
            <a:off x="7472369" y="1917661"/>
            <a:ext cx="2228222" cy="794145"/>
          </a:xfrm>
          <a:prstGeom prst="wedgeRectCallout">
            <a:avLst>
              <a:gd fmla="val -44663" name="adj1"/>
              <a:gd fmla="val -108974" name="adj2"/>
            </a:avLst>
          </a:prstGeom>
          <a:gradFill>
            <a:gsLst>
              <a:gs pos="0">
                <a:srgbClr val="B5A78B"/>
              </a:gs>
              <a:gs pos="100000">
                <a:srgbClr val="988764"/>
              </a:gs>
            </a:gsLst>
            <a:lin ang="5400000" scaled="0"/>
          </a:gradFill>
          <a:ln cap="rnd" cmpd="sng" w="9525">
            <a:solidFill>
              <a:srgbClr val="A49575"/>
            </a:solidFill>
            <a:prstDash val="solid"/>
            <a:round/>
            <a:headEnd len="sm" w="sm" type="none"/>
            <a:tailEnd len="sm" w="sm" type="none"/>
          </a:ln>
          <a:effectLst>
            <a:outerShdw blurRad="63500" rotWithShape="0" dir="5400000" dist="25400">
              <a:srgbClr val="000000">
                <a:alpha val="6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zh-TW" sz="1800" u="none" cap="none" strike="noStrike">
                <a:solidFill>
                  <a:schemeClr val="lt1"/>
                </a:solidFill>
                <a:latin typeface="Microsoft JhengHei"/>
                <a:ea typeface="Microsoft JhengHei"/>
                <a:cs typeface="Microsoft JhengHei"/>
                <a:sym typeface="Microsoft JhengHei"/>
              </a:rPr>
              <a:t>下載專區</a:t>
            </a:r>
            <a:endParaRPr b="0" i="0" sz="1400" u="none" cap="none" strike="noStrike">
              <a:solidFill>
                <a:srgbClr val="000000"/>
              </a:solidFill>
              <a:latin typeface="Microsoft JhengHei"/>
              <a:ea typeface="Microsoft JhengHei"/>
              <a:cs typeface="Microsoft JhengHei"/>
              <a:sym typeface="Microsoft JhengHei"/>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4" name="Shape 464"/>
        <p:cNvGrpSpPr/>
        <p:nvPr/>
      </p:nvGrpSpPr>
      <p:grpSpPr>
        <a:xfrm>
          <a:off x="0" y="0"/>
          <a:ext cx="0" cy="0"/>
          <a:chOff x="0" y="0"/>
          <a:chExt cx="0" cy="0"/>
        </a:xfrm>
      </p:grpSpPr>
      <p:pic>
        <p:nvPicPr>
          <p:cNvPr id="465" name="Google Shape;465;p61"/>
          <p:cNvPicPr preferRelativeResize="0"/>
          <p:nvPr/>
        </p:nvPicPr>
        <p:blipFill>
          <a:blip r:embed="rId3">
            <a:alphaModFix/>
          </a:blip>
          <a:stretch>
            <a:fillRect/>
          </a:stretch>
        </p:blipFill>
        <p:spPr>
          <a:xfrm>
            <a:off x="704956" y="1210072"/>
            <a:ext cx="11178470" cy="4884626"/>
          </a:xfrm>
          <a:prstGeom prst="rect">
            <a:avLst/>
          </a:prstGeom>
          <a:noFill/>
          <a:ln>
            <a:noFill/>
          </a:ln>
        </p:spPr>
      </p:pic>
      <p:sp>
        <p:nvSpPr>
          <p:cNvPr id="466" name="Google Shape;466;p61"/>
          <p:cNvSpPr/>
          <p:nvPr/>
        </p:nvSpPr>
        <p:spPr>
          <a:xfrm>
            <a:off x="2004300" y="3275250"/>
            <a:ext cx="754200" cy="307500"/>
          </a:xfrm>
          <a:prstGeom prst="rect">
            <a:avLst/>
          </a:prstGeom>
          <a:noFill/>
          <a:ln cap="flat" cmpd="sng" w="5715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ustria"/>
              <a:ea typeface="Lustria"/>
              <a:cs typeface="Lustria"/>
              <a:sym typeface="Lustria"/>
            </a:endParaRPr>
          </a:p>
        </p:txBody>
      </p:sp>
      <p:sp>
        <p:nvSpPr>
          <p:cNvPr id="467" name="Google Shape;467;p61"/>
          <p:cNvSpPr/>
          <p:nvPr/>
        </p:nvSpPr>
        <p:spPr>
          <a:xfrm>
            <a:off x="2004291" y="3813719"/>
            <a:ext cx="3220500" cy="307500"/>
          </a:xfrm>
          <a:prstGeom prst="rect">
            <a:avLst/>
          </a:prstGeom>
          <a:noFill/>
          <a:ln cap="flat" cmpd="sng" w="5715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ustria"/>
              <a:ea typeface="Lustria"/>
              <a:cs typeface="Lustria"/>
              <a:sym typeface="Lustria"/>
            </a:endParaRPr>
          </a:p>
        </p:txBody>
      </p:sp>
      <p:sp>
        <p:nvSpPr>
          <p:cNvPr id="468" name="Google Shape;468;p61"/>
          <p:cNvSpPr/>
          <p:nvPr/>
        </p:nvSpPr>
        <p:spPr>
          <a:xfrm>
            <a:off x="4937423" y="2853604"/>
            <a:ext cx="2296006" cy="658376"/>
          </a:xfrm>
          <a:prstGeom prst="wedgeRectCallout">
            <a:avLst>
              <a:gd fmla="val -50261" name="adj1"/>
              <a:gd fmla="val 124255" name="adj2"/>
            </a:avLst>
          </a:prstGeom>
          <a:gradFill>
            <a:gsLst>
              <a:gs pos="0">
                <a:srgbClr val="B5A78B"/>
              </a:gs>
              <a:gs pos="100000">
                <a:srgbClr val="988764"/>
              </a:gs>
            </a:gsLst>
            <a:lin ang="5400000" scaled="0"/>
          </a:gradFill>
          <a:ln cap="rnd" cmpd="sng" w="9525">
            <a:solidFill>
              <a:srgbClr val="A49575"/>
            </a:solidFill>
            <a:prstDash val="solid"/>
            <a:round/>
            <a:headEnd len="sm" w="sm" type="none"/>
            <a:tailEnd len="sm" w="sm" type="none"/>
          </a:ln>
          <a:effectLst>
            <a:outerShdw blurRad="63500" rotWithShape="0" dir="5400000" dist="25400">
              <a:srgbClr val="000000">
                <a:alpha val="6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zh-TW" sz="1800" u="none" cap="none" strike="noStrike">
                <a:solidFill>
                  <a:schemeClr val="lt1"/>
                </a:solidFill>
                <a:latin typeface="Microsoft JhengHei"/>
                <a:ea typeface="Microsoft JhengHei"/>
                <a:cs typeface="Microsoft JhengHei"/>
                <a:sym typeface="Microsoft JhengHei"/>
              </a:rPr>
              <a:t>2.實習報告資料   </a:t>
            </a:r>
            <a:endParaRPr b="0" i="0" sz="1400" u="none" cap="none" strike="noStrike">
              <a:solidFill>
                <a:srgbClr val="000000"/>
              </a:solidFill>
              <a:latin typeface="Microsoft JhengHei"/>
              <a:ea typeface="Microsoft JhengHei"/>
              <a:cs typeface="Microsoft JhengHei"/>
              <a:sym typeface="Microsoft JhengHei"/>
            </a:endParaRPr>
          </a:p>
        </p:txBody>
      </p:sp>
      <p:sp>
        <p:nvSpPr>
          <p:cNvPr id="469" name="Google Shape;469;p61"/>
          <p:cNvSpPr/>
          <p:nvPr/>
        </p:nvSpPr>
        <p:spPr>
          <a:xfrm>
            <a:off x="507916" y="2659040"/>
            <a:ext cx="1496383" cy="565200"/>
          </a:xfrm>
          <a:prstGeom prst="wedgeRectCallout">
            <a:avLst>
              <a:gd fmla="val 53264" name="adj1"/>
              <a:gd fmla="val 83546" name="adj2"/>
            </a:avLst>
          </a:prstGeom>
          <a:gradFill>
            <a:gsLst>
              <a:gs pos="0">
                <a:srgbClr val="B5A78B"/>
              </a:gs>
              <a:gs pos="100000">
                <a:srgbClr val="988764"/>
              </a:gs>
            </a:gsLst>
            <a:lin ang="5400000" scaled="0"/>
          </a:gradFill>
          <a:ln cap="rnd" cmpd="sng" w="9525">
            <a:solidFill>
              <a:srgbClr val="A49575"/>
            </a:solidFill>
            <a:prstDash val="solid"/>
            <a:round/>
            <a:headEnd len="sm" w="sm" type="none"/>
            <a:tailEnd len="sm" w="sm" type="none"/>
          </a:ln>
          <a:effectLst>
            <a:outerShdw blurRad="63500" rotWithShape="0" dir="5400000" dist="25400">
              <a:srgbClr val="000000">
                <a:alpha val="6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zh-TW" sz="1800" u="none" cap="none" strike="noStrike">
                <a:solidFill>
                  <a:schemeClr val="lt1"/>
                </a:solidFill>
                <a:latin typeface="Microsoft JhengHei"/>
                <a:ea typeface="Microsoft JhengHei"/>
                <a:cs typeface="Microsoft JhengHei"/>
                <a:sym typeface="Microsoft JhengHei"/>
              </a:rPr>
              <a:t>1.實習文件   </a:t>
            </a:r>
            <a:endParaRPr b="0" i="0" sz="1400" u="none" cap="none" strike="noStrike">
              <a:solidFill>
                <a:srgbClr val="000000"/>
              </a:solidFill>
              <a:latin typeface="Microsoft JhengHei"/>
              <a:ea typeface="Microsoft JhengHei"/>
              <a:cs typeface="Microsoft JhengHei"/>
              <a:sym typeface="Microsoft JhengHei"/>
            </a:endParaRPr>
          </a:p>
        </p:txBody>
      </p:sp>
      <p:sp>
        <p:nvSpPr>
          <p:cNvPr id="470" name="Google Shape;470;p61"/>
          <p:cNvSpPr txBox="1"/>
          <p:nvPr/>
        </p:nvSpPr>
        <p:spPr>
          <a:xfrm>
            <a:off x="0" y="191683"/>
            <a:ext cx="12192000"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zh-TW" sz="4000" u="none" cap="none" strike="noStrike">
                <a:solidFill>
                  <a:srgbClr val="FFC000"/>
                </a:solidFill>
                <a:latin typeface="Microsoft JhengHei"/>
                <a:ea typeface="Microsoft JhengHei"/>
                <a:cs typeface="Microsoft JhengHei"/>
                <a:sym typeface="Microsoft JhengHei"/>
              </a:rPr>
              <a:t>步驟流程-3-至系網下載實習</a:t>
            </a:r>
            <a:r>
              <a:rPr lang="zh-TW" sz="4000">
                <a:solidFill>
                  <a:srgbClr val="FFC000"/>
                </a:solidFill>
                <a:latin typeface="Microsoft JhengHei"/>
                <a:ea typeface="Microsoft JhengHei"/>
                <a:cs typeface="Microsoft JhengHei"/>
                <a:sym typeface="Microsoft JhengHei"/>
              </a:rPr>
              <a:t>報告資料</a:t>
            </a:r>
            <a:endParaRPr b="0" i="0" sz="4000" u="none" cap="none" strike="noStrike">
              <a:solidFill>
                <a:srgbClr val="FFC000"/>
              </a:solidFill>
              <a:latin typeface="Microsoft JhengHei"/>
              <a:ea typeface="Microsoft JhengHei"/>
              <a:cs typeface="Microsoft JhengHei"/>
              <a:sym typeface="Microsoft JhengHei"/>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4" name="Shape 474"/>
        <p:cNvGrpSpPr/>
        <p:nvPr/>
      </p:nvGrpSpPr>
      <p:grpSpPr>
        <a:xfrm>
          <a:off x="0" y="0"/>
          <a:ext cx="0" cy="0"/>
          <a:chOff x="0" y="0"/>
          <a:chExt cx="0" cy="0"/>
        </a:xfrm>
      </p:grpSpPr>
      <p:sp>
        <p:nvSpPr>
          <p:cNvPr id="475" name="Google Shape;475;p62"/>
          <p:cNvSpPr txBox="1"/>
          <p:nvPr/>
        </p:nvSpPr>
        <p:spPr>
          <a:xfrm>
            <a:off x="0" y="2659579"/>
            <a:ext cx="12192000" cy="153884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800"/>
              <a:buFont typeface="Arial"/>
              <a:buNone/>
            </a:pPr>
            <a:r>
              <a:rPr b="0" i="0" lang="zh-TW" sz="4000" u="none" cap="none" strike="noStrike">
                <a:solidFill>
                  <a:srgbClr val="FFC000"/>
                </a:solidFill>
                <a:latin typeface="Microsoft JhengHei"/>
                <a:ea typeface="Microsoft JhengHei"/>
                <a:cs typeface="Microsoft JhengHei"/>
                <a:sym typeface="Microsoft JhengHei"/>
              </a:rPr>
              <a:t>步驟流程-4-</a:t>
            </a:r>
            <a:endParaRPr/>
          </a:p>
          <a:p>
            <a:pPr indent="0" lvl="0" marL="0" marR="0" rtl="0" algn="ctr">
              <a:lnSpc>
                <a:spcPct val="100000"/>
              </a:lnSpc>
              <a:spcBef>
                <a:spcPts val="0"/>
              </a:spcBef>
              <a:spcAft>
                <a:spcPts val="0"/>
              </a:spcAft>
              <a:buClr>
                <a:srgbClr val="000000"/>
              </a:buClr>
              <a:buSzPts val="4800"/>
              <a:buFont typeface="Arial"/>
              <a:buNone/>
            </a:pPr>
            <a:r>
              <a:rPr b="1" i="0" lang="zh-TW" sz="5400" u="none" cap="none" strike="noStrike">
                <a:solidFill>
                  <a:srgbClr val="FFC000"/>
                </a:solidFill>
                <a:latin typeface="Microsoft JhengHei"/>
                <a:ea typeface="Microsoft JhengHei"/>
                <a:cs typeface="Microsoft JhengHei"/>
                <a:sym typeface="Microsoft JhengHei"/>
              </a:rPr>
              <a:t>實習報告填寫與內容</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9" name="Shape 479"/>
        <p:cNvGrpSpPr/>
        <p:nvPr/>
      </p:nvGrpSpPr>
      <p:grpSpPr>
        <a:xfrm>
          <a:off x="0" y="0"/>
          <a:ext cx="0" cy="0"/>
          <a:chOff x="0" y="0"/>
          <a:chExt cx="0" cy="0"/>
        </a:xfrm>
      </p:grpSpPr>
      <p:sp>
        <p:nvSpPr>
          <p:cNvPr id="480" name="Google Shape;480;p63"/>
          <p:cNvSpPr txBox="1"/>
          <p:nvPr/>
        </p:nvSpPr>
        <p:spPr>
          <a:xfrm>
            <a:off x="0" y="82383"/>
            <a:ext cx="12192000" cy="7080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zh-TW" sz="4000" u="none" cap="none" strike="noStrike">
                <a:solidFill>
                  <a:srgbClr val="FFC000"/>
                </a:solidFill>
                <a:latin typeface="Microsoft JhengHei"/>
                <a:ea typeface="Microsoft JhengHei"/>
                <a:cs typeface="Microsoft JhengHei"/>
                <a:sym typeface="Microsoft JhengHei"/>
              </a:rPr>
              <a:t>步驟流程-4-</a:t>
            </a:r>
            <a:r>
              <a:rPr lang="zh-TW" sz="4000">
                <a:solidFill>
                  <a:srgbClr val="FFC000"/>
                </a:solidFill>
                <a:latin typeface="Microsoft JhengHei"/>
                <a:ea typeface="Microsoft JhengHei"/>
                <a:cs typeface="Microsoft JhengHei"/>
                <a:sym typeface="Microsoft JhengHei"/>
              </a:rPr>
              <a:t>實習報告填寫與內容</a:t>
            </a:r>
            <a:endParaRPr b="0" i="0" sz="4000" u="none" cap="none" strike="noStrike">
              <a:solidFill>
                <a:srgbClr val="FFC000"/>
              </a:solidFill>
              <a:latin typeface="Microsoft JhengHei"/>
              <a:ea typeface="Microsoft JhengHei"/>
              <a:cs typeface="Microsoft JhengHei"/>
              <a:sym typeface="Microsoft JhengHei"/>
            </a:endParaRPr>
          </a:p>
        </p:txBody>
      </p:sp>
      <p:sp>
        <p:nvSpPr>
          <p:cNvPr id="481" name="Google Shape;481;p63"/>
          <p:cNvSpPr txBox="1"/>
          <p:nvPr/>
        </p:nvSpPr>
        <p:spPr>
          <a:xfrm>
            <a:off x="614300" y="993900"/>
            <a:ext cx="10744800" cy="5864100"/>
          </a:xfrm>
          <a:prstGeom prst="rect">
            <a:avLst/>
          </a:prstGeom>
          <a:noFill/>
          <a:ln>
            <a:noFill/>
          </a:ln>
          <a:effectLst>
            <a:outerShdw blurRad="25400">
              <a:srgbClr val="000000">
                <a:alpha val="44313"/>
              </a:srgbClr>
            </a:outerShdw>
          </a:effectLst>
        </p:spPr>
        <p:txBody>
          <a:bodyPr anchorCtr="0" anchor="t" bIns="45700" lIns="91425" spcFirstLastPara="1" rIns="91425" wrap="square" tIns="45700">
            <a:noAutofit/>
          </a:bodyPr>
          <a:lstStyle/>
          <a:p>
            <a:pPr indent="-308610" lvl="0" marL="457200" marR="0" rtl="0" algn="l">
              <a:lnSpc>
                <a:spcPct val="170000"/>
              </a:lnSpc>
              <a:spcBef>
                <a:spcPts val="360"/>
              </a:spcBef>
              <a:spcAft>
                <a:spcPts val="0"/>
              </a:spcAft>
              <a:buClr>
                <a:srgbClr val="FFFF00"/>
              </a:buClr>
              <a:buSzPts val="1260"/>
              <a:buFont typeface="Arial"/>
              <a:buNone/>
            </a:pPr>
            <a:r>
              <a:rPr b="1" lang="zh-TW" sz="2800">
                <a:solidFill>
                  <a:srgbClr val="FFFF00"/>
                </a:solidFill>
                <a:latin typeface="Microsoft JhengHei"/>
                <a:ea typeface="Microsoft JhengHei"/>
                <a:cs typeface="Microsoft JhengHei"/>
                <a:sym typeface="Microsoft JhengHei"/>
              </a:rPr>
              <a:t>實習前</a:t>
            </a:r>
            <a:r>
              <a:rPr lang="zh-TW" sz="2800">
                <a:solidFill>
                  <a:schemeClr val="lt1"/>
                </a:solidFill>
                <a:latin typeface="Microsoft JhengHei"/>
                <a:ea typeface="Microsoft JhengHei"/>
                <a:cs typeface="Microsoft JhengHei"/>
                <a:sym typeface="Microsoft JhengHei"/>
              </a:rPr>
              <a:t>需檢附資料：</a:t>
            </a:r>
            <a:endParaRPr sz="2800">
              <a:solidFill>
                <a:schemeClr val="lt1"/>
              </a:solidFill>
              <a:latin typeface="Microsoft JhengHei"/>
              <a:ea typeface="Microsoft JhengHei"/>
              <a:cs typeface="Microsoft JhengHei"/>
              <a:sym typeface="Microsoft JhengHei"/>
            </a:endParaRPr>
          </a:p>
          <a:p>
            <a:pPr indent="-355600" lvl="0" marL="457200" marR="0" rtl="0" algn="l">
              <a:lnSpc>
                <a:spcPct val="170000"/>
              </a:lnSpc>
              <a:spcBef>
                <a:spcPts val="360"/>
              </a:spcBef>
              <a:spcAft>
                <a:spcPts val="0"/>
              </a:spcAft>
              <a:buClr>
                <a:schemeClr val="lt1"/>
              </a:buClr>
              <a:buSzPts val="2000"/>
              <a:buFont typeface="Arial"/>
              <a:buChar char="◈"/>
            </a:pPr>
            <a:r>
              <a:rPr lang="zh-TW" sz="2400">
                <a:solidFill>
                  <a:schemeClr val="lt1"/>
                </a:solidFill>
                <a:latin typeface="Microsoft JhengHei"/>
                <a:ea typeface="Microsoft JhengHei"/>
                <a:cs typeface="Microsoft JhengHei"/>
                <a:sym typeface="Microsoft JhengHei"/>
              </a:rPr>
              <a:t>1.合約書</a:t>
            </a:r>
            <a:r>
              <a:rPr lang="zh-TW" sz="2400">
                <a:solidFill>
                  <a:srgbClr val="FFFF00"/>
                </a:solidFill>
                <a:latin typeface="Microsoft JhengHei"/>
                <a:ea typeface="Microsoft JhengHei"/>
                <a:cs typeface="Microsoft JhengHei"/>
                <a:sym typeface="Microsoft JhengHei"/>
              </a:rPr>
              <a:t>一式二份 </a:t>
            </a:r>
            <a:r>
              <a:rPr lang="zh-TW" sz="2400">
                <a:solidFill>
                  <a:schemeClr val="lt1"/>
                </a:solidFill>
                <a:latin typeface="Microsoft JhengHei"/>
                <a:ea typeface="Microsoft JhengHei"/>
                <a:cs typeface="Microsoft JhengHei"/>
                <a:sym typeface="Microsoft JhengHei"/>
              </a:rPr>
              <a:t>(至校務資訊系統個別下載)</a:t>
            </a:r>
            <a:endParaRPr sz="2400">
              <a:solidFill>
                <a:schemeClr val="lt1"/>
              </a:solidFill>
              <a:latin typeface="Microsoft JhengHei"/>
              <a:ea typeface="Microsoft JhengHei"/>
              <a:cs typeface="Microsoft JhengHei"/>
              <a:sym typeface="Microsoft JhengHei"/>
            </a:endParaRPr>
          </a:p>
          <a:p>
            <a:pPr indent="-355600" lvl="0" marL="457200" marR="0" rtl="0" algn="l">
              <a:lnSpc>
                <a:spcPct val="170000"/>
              </a:lnSpc>
              <a:spcBef>
                <a:spcPts val="360"/>
              </a:spcBef>
              <a:spcAft>
                <a:spcPts val="0"/>
              </a:spcAft>
              <a:buClr>
                <a:schemeClr val="lt1"/>
              </a:buClr>
              <a:buSzPts val="2000"/>
              <a:buFont typeface="Arial"/>
              <a:buChar char="◈"/>
            </a:pPr>
            <a:r>
              <a:rPr lang="zh-TW" sz="2400">
                <a:solidFill>
                  <a:schemeClr val="lt1"/>
                </a:solidFill>
                <a:latin typeface="Microsoft JhengHei"/>
                <a:ea typeface="Microsoft JhengHei"/>
                <a:cs typeface="Microsoft JhengHei"/>
                <a:sym typeface="Microsoft JhengHei"/>
              </a:rPr>
              <a:t>2.實習計畫書</a:t>
            </a:r>
            <a:r>
              <a:rPr lang="zh-TW" sz="2400">
                <a:solidFill>
                  <a:srgbClr val="FFFF00"/>
                </a:solidFill>
                <a:latin typeface="Microsoft JhengHei"/>
                <a:ea typeface="Microsoft JhengHei"/>
                <a:cs typeface="Microsoft JhengHei"/>
                <a:sym typeface="Microsoft JhengHei"/>
              </a:rPr>
              <a:t>一式二份</a:t>
            </a:r>
            <a:r>
              <a:rPr lang="zh-TW" sz="2400">
                <a:solidFill>
                  <a:schemeClr val="lt1"/>
                </a:solidFill>
                <a:latin typeface="Microsoft JhengHei"/>
                <a:ea typeface="Microsoft JhengHei"/>
                <a:cs typeface="Microsoft JhengHei"/>
                <a:sym typeface="Microsoft JhengHei"/>
              </a:rPr>
              <a:t>（</a:t>
            </a:r>
            <a:r>
              <a:rPr lang="zh-TW" sz="2400">
                <a:solidFill>
                  <a:schemeClr val="lt1"/>
                </a:solidFill>
                <a:latin typeface="Microsoft JhengHei"/>
                <a:ea typeface="Microsoft JhengHei"/>
                <a:cs typeface="Microsoft JhengHei"/>
                <a:sym typeface="Microsoft JhengHei"/>
              </a:rPr>
              <a:t>指導老師、實習生簽名或蓋章(主任欄位會由系辦負責統一蓋章)</a:t>
            </a:r>
            <a:endParaRPr sz="2400">
              <a:solidFill>
                <a:srgbClr val="FFFF00"/>
              </a:solidFill>
              <a:latin typeface="Microsoft JhengHei"/>
              <a:ea typeface="Microsoft JhengHei"/>
              <a:cs typeface="Microsoft JhengHei"/>
              <a:sym typeface="Microsoft JhengHei"/>
            </a:endParaRPr>
          </a:p>
          <a:p>
            <a:pPr indent="-355600" lvl="0" marL="457200" marR="0" rtl="0" algn="l">
              <a:lnSpc>
                <a:spcPct val="170000"/>
              </a:lnSpc>
              <a:spcBef>
                <a:spcPts val="360"/>
              </a:spcBef>
              <a:spcAft>
                <a:spcPts val="0"/>
              </a:spcAft>
              <a:buClr>
                <a:schemeClr val="lt1"/>
              </a:buClr>
              <a:buSzPts val="2000"/>
              <a:buFont typeface="Microsoft JhengHei"/>
              <a:buChar char="◈"/>
            </a:pPr>
            <a:r>
              <a:rPr lang="zh-TW" sz="2400">
                <a:solidFill>
                  <a:schemeClr val="lt1"/>
                </a:solidFill>
                <a:latin typeface="Microsoft JhengHei"/>
                <a:ea typeface="Microsoft JhengHei"/>
                <a:cs typeface="Microsoft JhengHei"/>
                <a:sym typeface="Microsoft JhengHei"/>
              </a:rPr>
              <a:t>3</a:t>
            </a:r>
            <a:r>
              <a:rPr lang="zh-TW" sz="2400">
                <a:solidFill>
                  <a:schemeClr val="lt1"/>
                </a:solidFill>
                <a:latin typeface="Microsoft JhengHei"/>
                <a:ea typeface="Microsoft JhengHei"/>
                <a:cs typeface="Microsoft JhengHei"/>
                <a:sym typeface="Microsoft JhengHei"/>
              </a:rPr>
              <a:t>.</a:t>
            </a:r>
            <a:r>
              <a:rPr lang="zh-TW" sz="2400">
                <a:solidFill>
                  <a:schemeClr val="lt1"/>
                </a:solidFill>
                <a:latin typeface="Microsoft JhengHei"/>
                <a:ea typeface="Microsoft JhengHei"/>
                <a:cs typeface="Microsoft JhengHei"/>
                <a:sym typeface="Microsoft JhengHei"/>
              </a:rPr>
              <a:t>個資監督約定</a:t>
            </a:r>
            <a:r>
              <a:rPr lang="zh-TW" sz="2400">
                <a:solidFill>
                  <a:srgbClr val="FFFF00"/>
                </a:solidFill>
                <a:latin typeface="Microsoft JhengHei"/>
                <a:ea typeface="Microsoft JhengHei"/>
                <a:cs typeface="Microsoft JhengHei"/>
                <a:sym typeface="Microsoft JhengHei"/>
              </a:rPr>
              <a:t>一份</a:t>
            </a:r>
            <a:endParaRPr sz="2400">
              <a:solidFill>
                <a:srgbClr val="FFFF00"/>
              </a:solidFill>
              <a:latin typeface="Microsoft JhengHei"/>
              <a:ea typeface="Microsoft JhengHei"/>
              <a:cs typeface="Microsoft JhengHei"/>
              <a:sym typeface="Microsoft JhengHei"/>
            </a:endParaRPr>
          </a:p>
          <a:p>
            <a:pPr indent="-355600" lvl="0" marL="457200" marR="0" rtl="0" algn="l">
              <a:lnSpc>
                <a:spcPct val="170000"/>
              </a:lnSpc>
              <a:spcBef>
                <a:spcPts val="360"/>
              </a:spcBef>
              <a:spcAft>
                <a:spcPts val="0"/>
              </a:spcAft>
              <a:buClr>
                <a:schemeClr val="lt1"/>
              </a:buClr>
              <a:buSzPts val="2000"/>
              <a:buFont typeface="Microsoft JhengHei"/>
              <a:buChar char="◈"/>
            </a:pPr>
            <a:r>
              <a:rPr lang="zh-TW" sz="2400">
                <a:solidFill>
                  <a:schemeClr val="lt1"/>
                </a:solidFill>
                <a:latin typeface="Microsoft JhengHei"/>
                <a:ea typeface="Microsoft JhengHei"/>
                <a:cs typeface="Microsoft JhengHei"/>
                <a:sym typeface="Microsoft JhengHei"/>
              </a:rPr>
              <a:t>4.學生實習合約書自檢表 （需簽名）</a:t>
            </a:r>
            <a:r>
              <a:rPr lang="zh-TW" sz="2400">
                <a:solidFill>
                  <a:srgbClr val="FFFF00"/>
                </a:solidFill>
                <a:latin typeface="Microsoft JhengHei"/>
                <a:ea typeface="Microsoft JhengHei"/>
                <a:cs typeface="Microsoft JhengHei"/>
                <a:sym typeface="Microsoft JhengHei"/>
              </a:rPr>
              <a:t>一份</a:t>
            </a:r>
            <a:endParaRPr sz="2400">
              <a:solidFill>
                <a:srgbClr val="FFFF00"/>
              </a:solidFill>
              <a:latin typeface="Microsoft JhengHei"/>
              <a:ea typeface="Microsoft JhengHei"/>
              <a:cs typeface="Microsoft JhengHei"/>
              <a:sym typeface="Microsoft JhengHei"/>
            </a:endParaRPr>
          </a:p>
          <a:p>
            <a:pPr indent="-355600" lvl="0" marL="457200" marR="0" rtl="0" algn="l">
              <a:lnSpc>
                <a:spcPct val="170000"/>
              </a:lnSpc>
              <a:spcBef>
                <a:spcPts val="360"/>
              </a:spcBef>
              <a:spcAft>
                <a:spcPts val="0"/>
              </a:spcAft>
              <a:buClr>
                <a:schemeClr val="lt1"/>
              </a:buClr>
              <a:buSzPts val="2000"/>
              <a:buFont typeface="Microsoft JhengHei"/>
              <a:buChar char="◈"/>
            </a:pPr>
            <a:r>
              <a:rPr lang="zh-TW" sz="2400">
                <a:solidFill>
                  <a:schemeClr val="lt1"/>
                </a:solidFill>
                <a:latin typeface="Microsoft JhengHei"/>
                <a:ea typeface="Microsoft JhengHei"/>
                <a:cs typeface="Microsoft JhengHei"/>
                <a:sym typeface="Microsoft JhengHei"/>
              </a:rPr>
              <a:t>5.校外實習機構評估表</a:t>
            </a:r>
            <a:r>
              <a:rPr lang="zh-TW" sz="2400">
                <a:solidFill>
                  <a:srgbClr val="FFFF00"/>
                </a:solidFill>
                <a:latin typeface="Microsoft JhengHei"/>
                <a:ea typeface="Microsoft JhengHei"/>
                <a:cs typeface="Microsoft JhengHei"/>
                <a:sym typeface="Microsoft JhengHei"/>
              </a:rPr>
              <a:t> 一份 （新企業才需要填寫，能在系統內查詢到的舊企業單位則不用操作此步驟。）</a:t>
            </a:r>
            <a:endParaRPr sz="2400">
              <a:solidFill>
                <a:srgbClr val="FFFF00"/>
              </a:solidFill>
              <a:latin typeface="Microsoft JhengHei"/>
              <a:ea typeface="Microsoft JhengHei"/>
              <a:cs typeface="Microsoft JhengHei"/>
              <a:sym typeface="Microsoft JhengHei"/>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5" name="Shape 485"/>
        <p:cNvGrpSpPr/>
        <p:nvPr/>
      </p:nvGrpSpPr>
      <p:grpSpPr>
        <a:xfrm>
          <a:off x="0" y="0"/>
          <a:ext cx="0" cy="0"/>
          <a:chOff x="0" y="0"/>
          <a:chExt cx="0" cy="0"/>
        </a:xfrm>
      </p:grpSpPr>
      <p:sp>
        <p:nvSpPr>
          <p:cNvPr id="486" name="Google Shape;486;p64"/>
          <p:cNvSpPr txBox="1"/>
          <p:nvPr/>
        </p:nvSpPr>
        <p:spPr>
          <a:xfrm>
            <a:off x="0" y="68733"/>
            <a:ext cx="12192000" cy="7080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zh-TW" sz="4000" u="none" cap="none" strike="noStrike">
                <a:solidFill>
                  <a:srgbClr val="FFC000"/>
                </a:solidFill>
                <a:latin typeface="Microsoft JhengHei"/>
                <a:ea typeface="Microsoft JhengHei"/>
                <a:cs typeface="Microsoft JhengHei"/>
                <a:sym typeface="Microsoft JhengHei"/>
              </a:rPr>
              <a:t>步驟流程-4-</a:t>
            </a:r>
            <a:r>
              <a:rPr lang="zh-TW" sz="4000">
                <a:solidFill>
                  <a:srgbClr val="FFC000"/>
                </a:solidFill>
                <a:latin typeface="Microsoft JhengHei"/>
                <a:ea typeface="Microsoft JhengHei"/>
                <a:cs typeface="Microsoft JhengHei"/>
                <a:sym typeface="Microsoft JhengHei"/>
              </a:rPr>
              <a:t>實習報告填寫與內容</a:t>
            </a:r>
            <a:endParaRPr b="0" i="0" sz="4000" u="none" cap="none" strike="noStrike">
              <a:solidFill>
                <a:srgbClr val="FFC000"/>
              </a:solidFill>
              <a:latin typeface="Microsoft JhengHei"/>
              <a:ea typeface="Microsoft JhengHei"/>
              <a:cs typeface="Microsoft JhengHei"/>
              <a:sym typeface="Microsoft JhengHei"/>
            </a:endParaRPr>
          </a:p>
        </p:txBody>
      </p:sp>
      <p:sp>
        <p:nvSpPr>
          <p:cNvPr id="487" name="Google Shape;487;p64"/>
          <p:cNvSpPr txBox="1"/>
          <p:nvPr/>
        </p:nvSpPr>
        <p:spPr>
          <a:xfrm>
            <a:off x="260400" y="899675"/>
            <a:ext cx="11931600" cy="535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200"/>
              <a:buFont typeface="Arial"/>
              <a:buNone/>
            </a:pPr>
            <a:r>
              <a:rPr b="1" i="0" lang="zh-TW" sz="2100" u="none" cap="none" strike="noStrike">
                <a:solidFill>
                  <a:srgbClr val="FFFF00"/>
                </a:solidFill>
                <a:latin typeface="Microsoft JhengHei"/>
                <a:ea typeface="Microsoft JhengHei"/>
                <a:cs typeface="Microsoft JhengHei"/>
                <a:sym typeface="Microsoft JhengHei"/>
              </a:rPr>
              <a:t>實習完</a:t>
            </a:r>
            <a:r>
              <a:rPr b="0" i="0" lang="zh-TW" sz="2100" u="none" cap="none" strike="noStrike">
                <a:solidFill>
                  <a:schemeClr val="lt1"/>
                </a:solidFill>
                <a:latin typeface="Microsoft JhengHei"/>
                <a:ea typeface="Microsoft JhengHei"/>
                <a:cs typeface="Microsoft JhengHei"/>
                <a:sym typeface="Microsoft JhengHei"/>
              </a:rPr>
              <a:t>後的實習報告書次序內容要求如下：</a:t>
            </a:r>
            <a:endParaRPr b="0" i="0" sz="2100" u="none" cap="none" strike="noStrike">
              <a:solidFill>
                <a:schemeClr val="lt1"/>
              </a:solidFill>
              <a:latin typeface="Microsoft JhengHei"/>
              <a:ea typeface="Microsoft JhengHei"/>
              <a:cs typeface="Microsoft JhengHei"/>
              <a:sym typeface="Microsoft JhengHei"/>
            </a:endParaRPr>
          </a:p>
          <a:p>
            <a:pPr indent="0" lvl="0" marL="0" marR="0" rtl="0" algn="l">
              <a:lnSpc>
                <a:spcPct val="100000"/>
              </a:lnSpc>
              <a:spcBef>
                <a:spcPts val="0"/>
              </a:spcBef>
              <a:spcAft>
                <a:spcPts val="0"/>
              </a:spcAft>
              <a:buNone/>
            </a:pPr>
            <a:r>
              <a:rPr lang="zh-TW" sz="2100">
                <a:solidFill>
                  <a:schemeClr val="lt1"/>
                </a:solidFill>
                <a:latin typeface="Microsoft JhengHei"/>
                <a:ea typeface="Microsoft JhengHei"/>
                <a:cs typeface="Microsoft JhengHei"/>
                <a:sym typeface="Microsoft JhengHei"/>
              </a:rPr>
              <a:t>1.</a:t>
            </a:r>
            <a:r>
              <a:rPr b="0" i="0" lang="zh-TW" sz="2100" u="none" cap="none" strike="noStrike">
                <a:solidFill>
                  <a:schemeClr val="lt1"/>
                </a:solidFill>
                <a:latin typeface="Microsoft JhengHei"/>
                <a:ea typeface="Microsoft JhengHei"/>
                <a:cs typeface="Microsoft JhengHei"/>
                <a:sym typeface="Microsoft JhengHei"/>
              </a:rPr>
              <a:t>實</a:t>
            </a:r>
            <a:r>
              <a:rPr b="0" i="0" lang="zh-TW" sz="2000" u="none" cap="none" strike="noStrike">
                <a:solidFill>
                  <a:schemeClr val="lt1"/>
                </a:solidFill>
                <a:latin typeface="Microsoft JhengHei"/>
                <a:ea typeface="Microsoft JhengHei"/>
                <a:cs typeface="Microsoft JhengHei"/>
                <a:sym typeface="Microsoft JhengHei"/>
              </a:rPr>
              <a:t>習計劃書之封面。 </a:t>
            </a:r>
            <a:r>
              <a:rPr b="0" i="0" lang="zh-TW" sz="2000" u="none" cap="none" strike="noStrike">
                <a:solidFill>
                  <a:srgbClr val="FFFF00"/>
                </a:solidFill>
                <a:latin typeface="Microsoft JhengHei"/>
                <a:ea typeface="Microsoft JhengHei"/>
                <a:cs typeface="Microsoft JhengHei"/>
                <a:sym typeface="Microsoft JhengHei"/>
              </a:rPr>
              <a:t>務必要有公司大小章，嚴禁使用統編章。 </a:t>
            </a:r>
            <a:r>
              <a:rPr b="0" i="0" lang="zh-TW" sz="2000" u="none" cap="none" strike="noStrike">
                <a:solidFill>
                  <a:schemeClr val="lt1"/>
                </a:solidFill>
                <a:latin typeface="Microsoft JhengHei"/>
                <a:ea typeface="Microsoft JhengHei"/>
                <a:cs typeface="Microsoft JhengHei"/>
                <a:sym typeface="Microsoft JhengHei"/>
              </a:rPr>
              <a:t>(一份)</a:t>
            </a:r>
            <a:endParaRPr b="0" i="0" sz="1200" u="none" cap="none" strike="noStrike">
              <a:solidFill>
                <a:srgbClr val="000000"/>
              </a:solidFill>
              <a:latin typeface="Microsoft JhengHei"/>
              <a:ea typeface="Microsoft JhengHei"/>
              <a:cs typeface="Microsoft JhengHei"/>
              <a:sym typeface="Microsoft JhengHei"/>
            </a:endParaRPr>
          </a:p>
          <a:p>
            <a:pPr indent="0" lvl="0" marL="0" marR="0" rtl="0" algn="l">
              <a:lnSpc>
                <a:spcPct val="100000"/>
              </a:lnSpc>
              <a:spcBef>
                <a:spcPts val="0"/>
              </a:spcBef>
              <a:spcAft>
                <a:spcPts val="0"/>
              </a:spcAft>
              <a:buNone/>
            </a:pPr>
            <a:r>
              <a:rPr lang="zh-TW" sz="2000">
                <a:solidFill>
                  <a:schemeClr val="lt1"/>
                </a:solidFill>
                <a:latin typeface="Microsoft JhengHei"/>
                <a:ea typeface="Microsoft JhengHei"/>
                <a:cs typeface="Microsoft JhengHei"/>
                <a:sym typeface="Microsoft JhengHei"/>
              </a:rPr>
              <a:t>2.</a:t>
            </a:r>
            <a:r>
              <a:rPr b="0" i="0" lang="zh-TW" sz="2000" u="none" cap="none" strike="noStrike">
                <a:solidFill>
                  <a:schemeClr val="lt1"/>
                </a:solidFill>
                <a:latin typeface="Microsoft JhengHei"/>
                <a:ea typeface="Microsoft JhengHei"/>
                <a:cs typeface="Microsoft JhengHei"/>
                <a:sym typeface="Microsoft JhengHei"/>
              </a:rPr>
              <a:t>實習學生資料表(一份)</a:t>
            </a:r>
            <a:endParaRPr b="0" i="0" sz="2000" u="none" cap="none" strike="noStrike">
              <a:solidFill>
                <a:schemeClr val="lt1"/>
              </a:solidFill>
              <a:latin typeface="Microsoft JhengHei"/>
              <a:ea typeface="Microsoft JhengHei"/>
              <a:cs typeface="Microsoft JhengHei"/>
              <a:sym typeface="Microsoft JhengHei"/>
            </a:endParaRPr>
          </a:p>
          <a:p>
            <a:pPr indent="0" lvl="0" marL="0" marR="0" rtl="0" algn="l">
              <a:lnSpc>
                <a:spcPct val="100000"/>
              </a:lnSpc>
              <a:spcBef>
                <a:spcPts val="0"/>
              </a:spcBef>
              <a:spcAft>
                <a:spcPts val="0"/>
              </a:spcAft>
              <a:buNone/>
            </a:pPr>
            <a:r>
              <a:rPr lang="zh-TW" sz="2000">
                <a:solidFill>
                  <a:schemeClr val="lt1"/>
                </a:solidFill>
                <a:latin typeface="Microsoft JhengHei"/>
                <a:ea typeface="Microsoft JhengHei"/>
                <a:cs typeface="Microsoft JhengHei"/>
                <a:sym typeface="Microsoft JhengHei"/>
              </a:rPr>
              <a:t>3.個資監督約定</a:t>
            </a:r>
            <a:r>
              <a:rPr lang="zh-TW" sz="2000">
                <a:solidFill>
                  <a:schemeClr val="lt1"/>
                </a:solidFill>
                <a:latin typeface="Microsoft JhengHei"/>
                <a:ea typeface="Microsoft JhengHei"/>
                <a:cs typeface="Microsoft JhengHei"/>
                <a:sym typeface="Microsoft JhengHei"/>
              </a:rPr>
              <a:t>(一份)</a:t>
            </a:r>
            <a:endParaRPr sz="2000">
              <a:solidFill>
                <a:schemeClr val="lt1"/>
              </a:solidFill>
              <a:latin typeface="Microsoft JhengHei"/>
              <a:ea typeface="Microsoft JhengHei"/>
              <a:cs typeface="Microsoft JhengHei"/>
              <a:sym typeface="Microsoft JhengHei"/>
            </a:endParaRPr>
          </a:p>
          <a:p>
            <a:pPr indent="0" lvl="0" marL="0" marR="0" rtl="0" algn="l">
              <a:lnSpc>
                <a:spcPct val="100000"/>
              </a:lnSpc>
              <a:spcBef>
                <a:spcPts val="0"/>
              </a:spcBef>
              <a:spcAft>
                <a:spcPts val="0"/>
              </a:spcAft>
              <a:buNone/>
            </a:pPr>
            <a:r>
              <a:rPr lang="zh-TW" sz="2000">
                <a:solidFill>
                  <a:schemeClr val="lt1"/>
                </a:solidFill>
                <a:latin typeface="Microsoft JhengHei"/>
                <a:ea typeface="Microsoft JhengHei"/>
                <a:cs typeface="Microsoft JhengHei"/>
                <a:sym typeface="Microsoft JhengHei"/>
              </a:rPr>
              <a:t>4.</a:t>
            </a:r>
            <a:r>
              <a:rPr lang="zh-TW" sz="2000">
                <a:solidFill>
                  <a:schemeClr val="lt1"/>
                </a:solidFill>
              </a:rPr>
              <a:t>學生實習合約書自檢表</a:t>
            </a:r>
            <a:r>
              <a:rPr lang="zh-TW" sz="2000">
                <a:solidFill>
                  <a:schemeClr val="lt1"/>
                </a:solidFill>
                <a:latin typeface="Microsoft JhengHei"/>
                <a:ea typeface="Microsoft JhengHei"/>
                <a:cs typeface="Microsoft JhengHei"/>
                <a:sym typeface="Microsoft JhengHei"/>
              </a:rPr>
              <a:t>(需簽名 一份)</a:t>
            </a:r>
            <a:endParaRPr b="0" i="0" sz="2000" u="none" cap="none" strike="noStrike">
              <a:solidFill>
                <a:schemeClr val="lt1"/>
              </a:solidFill>
              <a:latin typeface="Microsoft JhengHei"/>
              <a:ea typeface="Microsoft JhengHei"/>
              <a:cs typeface="Microsoft JhengHei"/>
              <a:sym typeface="Microsoft JhengHei"/>
            </a:endParaRPr>
          </a:p>
          <a:p>
            <a:pPr indent="0" lvl="0" marL="0" marR="0" rtl="0" algn="l">
              <a:lnSpc>
                <a:spcPct val="100000"/>
              </a:lnSpc>
              <a:spcBef>
                <a:spcPts val="0"/>
              </a:spcBef>
              <a:spcAft>
                <a:spcPts val="0"/>
              </a:spcAft>
              <a:buNone/>
            </a:pPr>
            <a:r>
              <a:rPr lang="zh-TW" sz="2000">
                <a:solidFill>
                  <a:schemeClr val="lt1"/>
                </a:solidFill>
                <a:latin typeface="Microsoft JhengHei"/>
                <a:ea typeface="Microsoft JhengHei"/>
                <a:cs typeface="Microsoft JhengHei"/>
                <a:sym typeface="Microsoft JhengHei"/>
              </a:rPr>
              <a:t>5.</a:t>
            </a:r>
            <a:r>
              <a:rPr b="0" i="0" lang="zh-TW" sz="2000" u="none" cap="none" strike="noStrike">
                <a:solidFill>
                  <a:schemeClr val="lt1"/>
                </a:solidFill>
                <a:latin typeface="Microsoft JhengHei"/>
                <a:ea typeface="Microsoft JhengHei"/>
                <a:cs typeface="Microsoft JhengHei"/>
                <a:sym typeface="Microsoft JhengHei"/>
              </a:rPr>
              <a:t>實習工作日誌(一份)</a:t>
            </a:r>
            <a:endParaRPr b="0" i="0" sz="1200" u="none" cap="none" strike="noStrike">
              <a:solidFill>
                <a:srgbClr val="000000"/>
              </a:solidFill>
              <a:latin typeface="Microsoft JhengHei"/>
              <a:ea typeface="Microsoft JhengHei"/>
              <a:cs typeface="Microsoft JhengHei"/>
              <a:sym typeface="Microsoft JhengHei"/>
            </a:endParaRPr>
          </a:p>
          <a:p>
            <a:pPr indent="0" lvl="0" marL="0" marR="0" rtl="0" algn="l">
              <a:lnSpc>
                <a:spcPct val="100000"/>
              </a:lnSpc>
              <a:spcBef>
                <a:spcPts val="0"/>
              </a:spcBef>
              <a:spcAft>
                <a:spcPts val="0"/>
              </a:spcAft>
              <a:buNone/>
            </a:pPr>
            <a:r>
              <a:rPr lang="zh-TW" sz="2000">
                <a:solidFill>
                  <a:schemeClr val="lt1"/>
                </a:solidFill>
                <a:latin typeface="Microsoft JhengHei"/>
                <a:ea typeface="Microsoft JhengHei"/>
                <a:cs typeface="Microsoft JhengHei"/>
                <a:sym typeface="Microsoft JhengHei"/>
              </a:rPr>
              <a:t>6.</a:t>
            </a:r>
            <a:r>
              <a:rPr b="0" i="0" lang="zh-TW" sz="2000" u="none" cap="none" strike="noStrike">
                <a:solidFill>
                  <a:schemeClr val="lt1"/>
                </a:solidFill>
                <a:latin typeface="Microsoft JhengHei"/>
                <a:ea typeface="Microsoft JhengHei"/>
                <a:cs typeface="Microsoft JhengHei"/>
                <a:sym typeface="Microsoft JhengHei"/>
              </a:rPr>
              <a:t>學生校外實習成效考核指標與項目(一份)</a:t>
            </a:r>
            <a:endParaRPr b="0" i="0" sz="1200" u="none" cap="none" strike="noStrike">
              <a:solidFill>
                <a:srgbClr val="000000"/>
              </a:solidFill>
              <a:latin typeface="Microsoft JhengHei"/>
              <a:ea typeface="Microsoft JhengHei"/>
              <a:cs typeface="Microsoft JhengHei"/>
              <a:sym typeface="Microsoft JhengHei"/>
            </a:endParaRPr>
          </a:p>
          <a:p>
            <a:pPr indent="0" lvl="0" marL="0" marR="0" rtl="0" algn="l">
              <a:lnSpc>
                <a:spcPct val="100000"/>
              </a:lnSpc>
              <a:spcBef>
                <a:spcPts val="0"/>
              </a:spcBef>
              <a:spcAft>
                <a:spcPts val="0"/>
              </a:spcAft>
              <a:buNone/>
            </a:pPr>
            <a:r>
              <a:rPr lang="zh-TW" sz="2000">
                <a:solidFill>
                  <a:schemeClr val="lt1"/>
                </a:solidFill>
                <a:latin typeface="Microsoft JhengHei"/>
                <a:ea typeface="Microsoft JhengHei"/>
                <a:cs typeface="Microsoft JhengHei"/>
                <a:sym typeface="Microsoft JhengHei"/>
              </a:rPr>
              <a:t>7.</a:t>
            </a:r>
            <a:r>
              <a:rPr b="0" i="0" lang="zh-TW" sz="2000" u="none" cap="none" strike="noStrike">
                <a:solidFill>
                  <a:schemeClr val="lt1"/>
                </a:solidFill>
                <a:latin typeface="Microsoft JhengHei"/>
                <a:ea typeface="Microsoft JhengHei"/>
                <a:cs typeface="Microsoft JhengHei"/>
                <a:sym typeface="Microsoft JhengHei"/>
              </a:rPr>
              <a:t>實習成效與教學評核項目(一份)</a:t>
            </a:r>
            <a:endParaRPr b="0" i="0" sz="1200" u="none" cap="none" strike="noStrike">
              <a:solidFill>
                <a:srgbClr val="000000"/>
              </a:solidFill>
              <a:latin typeface="Microsoft JhengHei"/>
              <a:ea typeface="Microsoft JhengHei"/>
              <a:cs typeface="Microsoft JhengHei"/>
              <a:sym typeface="Microsoft JhengHei"/>
            </a:endParaRPr>
          </a:p>
          <a:p>
            <a:pPr indent="0" lvl="0" marL="0" marR="0" rtl="0" algn="l">
              <a:lnSpc>
                <a:spcPct val="100000"/>
              </a:lnSpc>
              <a:spcBef>
                <a:spcPts val="0"/>
              </a:spcBef>
              <a:spcAft>
                <a:spcPts val="0"/>
              </a:spcAft>
              <a:buNone/>
            </a:pPr>
            <a:r>
              <a:rPr lang="zh-TW" sz="2000">
                <a:solidFill>
                  <a:schemeClr val="lt1"/>
                </a:solidFill>
                <a:latin typeface="Microsoft JhengHei"/>
                <a:ea typeface="Microsoft JhengHei"/>
                <a:cs typeface="Microsoft JhengHei"/>
                <a:sym typeface="Microsoft JhengHei"/>
              </a:rPr>
              <a:t>8.</a:t>
            </a:r>
            <a:r>
              <a:rPr b="0" i="0" lang="zh-TW" sz="2000" u="none" cap="none" strike="noStrike">
                <a:solidFill>
                  <a:schemeClr val="lt1"/>
                </a:solidFill>
                <a:latin typeface="Microsoft JhengHei"/>
                <a:ea typeface="Microsoft JhengHei"/>
                <a:cs typeface="Microsoft JhengHei"/>
                <a:sym typeface="Microsoft JhengHei"/>
              </a:rPr>
              <a:t>實習課程後回饋與心得撰寫(一份)</a:t>
            </a:r>
            <a:endParaRPr b="0" i="0" sz="1200" u="none" cap="none" strike="noStrike">
              <a:solidFill>
                <a:srgbClr val="000000"/>
              </a:solidFill>
              <a:latin typeface="Microsoft JhengHei"/>
              <a:ea typeface="Microsoft JhengHei"/>
              <a:cs typeface="Microsoft JhengHei"/>
              <a:sym typeface="Microsoft JhengHei"/>
            </a:endParaRPr>
          </a:p>
          <a:p>
            <a:pPr indent="0" lvl="0" marL="0" marR="0" rtl="0" algn="l">
              <a:lnSpc>
                <a:spcPct val="100000"/>
              </a:lnSpc>
              <a:spcBef>
                <a:spcPts val="0"/>
              </a:spcBef>
              <a:spcAft>
                <a:spcPts val="0"/>
              </a:spcAft>
              <a:buNone/>
            </a:pPr>
            <a:r>
              <a:rPr lang="zh-TW" sz="2000">
                <a:solidFill>
                  <a:srgbClr val="FFFF00"/>
                </a:solidFill>
                <a:latin typeface="Microsoft JhengHei"/>
                <a:ea typeface="Microsoft JhengHei"/>
                <a:cs typeface="Microsoft JhengHei"/>
                <a:sym typeface="Microsoft JhengHei"/>
              </a:rPr>
              <a:t>9.</a:t>
            </a:r>
            <a:r>
              <a:rPr b="0" i="0" lang="zh-TW" sz="2000" u="none" cap="none" strike="noStrike">
                <a:solidFill>
                  <a:srgbClr val="FFFF00"/>
                </a:solidFill>
                <a:latin typeface="Microsoft JhengHei"/>
                <a:ea typeface="Microsoft JhengHei"/>
                <a:cs typeface="Microsoft JhengHei"/>
                <a:sym typeface="Microsoft JhengHei"/>
              </a:rPr>
              <a:t>實習合約書+封面，務必要有公司大小章，代表人需簽名（正本一式二份，至校務資訊系統下載）</a:t>
            </a:r>
            <a:endParaRPr b="0" i="0" sz="1200" u="none" cap="none" strike="noStrike">
              <a:solidFill>
                <a:srgbClr val="000000"/>
              </a:solidFill>
              <a:latin typeface="Microsoft JhengHei"/>
              <a:ea typeface="Microsoft JhengHei"/>
              <a:cs typeface="Microsoft JhengHei"/>
              <a:sym typeface="Microsoft JhengHei"/>
            </a:endParaRPr>
          </a:p>
          <a:p>
            <a:pPr indent="0" lvl="0" marL="0" marR="0" rtl="0" algn="l">
              <a:lnSpc>
                <a:spcPct val="100000"/>
              </a:lnSpc>
              <a:spcBef>
                <a:spcPts val="0"/>
              </a:spcBef>
              <a:spcAft>
                <a:spcPts val="0"/>
              </a:spcAft>
              <a:buNone/>
            </a:pPr>
            <a:r>
              <a:rPr lang="zh-TW" sz="2000">
                <a:solidFill>
                  <a:schemeClr val="lt1"/>
                </a:solidFill>
                <a:latin typeface="Microsoft JhengHei"/>
                <a:ea typeface="Microsoft JhengHei"/>
                <a:cs typeface="Microsoft JhengHei"/>
                <a:sym typeface="Microsoft JhengHei"/>
              </a:rPr>
              <a:t>10.</a:t>
            </a:r>
            <a:r>
              <a:rPr b="0" i="0" lang="zh-TW" sz="2000" u="none" cap="none" strike="noStrike">
                <a:solidFill>
                  <a:schemeClr val="lt1"/>
                </a:solidFill>
                <a:latin typeface="Microsoft JhengHei"/>
                <a:ea typeface="Microsoft JhengHei"/>
                <a:cs typeface="Microsoft JhengHei"/>
                <a:sym typeface="Microsoft JhengHei"/>
              </a:rPr>
              <a:t>商業登記證明文件(一份)</a:t>
            </a:r>
            <a:endParaRPr b="0" i="0" sz="1200" u="none" cap="none" strike="noStrike">
              <a:solidFill>
                <a:srgbClr val="000000"/>
              </a:solidFill>
              <a:latin typeface="Microsoft JhengHei"/>
              <a:ea typeface="Microsoft JhengHei"/>
              <a:cs typeface="Microsoft JhengHei"/>
              <a:sym typeface="Microsoft JhengHei"/>
            </a:endParaRPr>
          </a:p>
          <a:p>
            <a:pPr indent="0" lvl="0" marL="0" marR="0" rtl="0" algn="l">
              <a:lnSpc>
                <a:spcPct val="100000"/>
              </a:lnSpc>
              <a:spcBef>
                <a:spcPts val="0"/>
              </a:spcBef>
              <a:spcAft>
                <a:spcPts val="0"/>
              </a:spcAft>
              <a:buNone/>
            </a:pPr>
            <a:r>
              <a:rPr lang="zh-TW" sz="2000">
                <a:solidFill>
                  <a:srgbClr val="FFFF00"/>
                </a:solidFill>
                <a:latin typeface="Microsoft JhengHei"/>
                <a:ea typeface="Microsoft JhengHei"/>
                <a:cs typeface="Microsoft JhengHei"/>
                <a:sym typeface="Microsoft JhengHei"/>
              </a:rPr>
              <a:t>11.</a:t>
            </a:r>
            <a:r>
              <a:rPr b="0" i="0" lang="zh-TW" sz="2000" u="none" cap="none" strike="noStrike">
                <a:solidFill>
                  <a:srgbClr val="FFFF00"/>
                </a:solidFill>
                <a:latin typeface="Microsoft JhengHei"/>
                <a:ea typeface="Microsoft JhengHei"/>
                <a:cs typeface="Microsoft JhengHei"/>
                <a:sym typeface="Microsoft JhengHei"/>
              </a:rPr>
              <a:t>保險證明 (一份)</a:t>
            </a:r>
            <a:endParaRPr b="0" i="0" sz="1200" u="none" cap="none" strike="noStrike">
              <a:solidFill>
                <a:srgbClr val="FFFF00"/>
              </a:solidFill>
              <a:latin typeface="Microsoft JhengHei"/>
              <a:ea typeface="Microsoft JhengHei"/>
              <a:cs typeface="Microsoft JhengHei"/>
              <a:sym typeface="Microsoft JhengHei"/>
            </a:endParaRPr>
          </a:p>
          <a:p>
            <a:pPr indent="0" lvl="0" marL="0" marR="0" rtl="0" algn="l">
              <a:lnSpc>
                <a:spcPct val="100000"/>
              </a:lnSpc>
              <a:spcBef>
                <a:spcPts val="0"/>
              </a:spcBef>
              <a:spcAft>
                <a:spcPts val="0"/>
              </a:spcAft>
              <a:buNone/>
            </a:pPr>
            <a:r>
              <a:rPr lang="zh-TW" sz="2000">
                <a:solidFill>
                  <a:schemeClr val="lt1"/>
                </a:solidFill>
                <a:latin typeface="Microsoft JhengHei"/>
                <a:ea typeface="Microsoft JhengHei"/>
                <a:cs typeface="Microsoft JhengHei"/>
                <a:sym typeface="Microsoft JhengHei"/>
              </a:rPr>
              <a:t>12.</a:t>
            </a:r>
            <a:r>
              <a:rPr b="0" i="0" lang="zh-TW" sz="2000" u="none" cap="none" strike="noStrike">
                <a:solidFill>
                  <a:schemeClr val="lt1"/>
                </a:solidFill>
                <a:latin typeface="Microsoft JhengHei"/>
                <a:ea typeface="Microsoft JhengHei"/>
                <a:cs typeface="Microsoft JhengHei"/>
                <a:sym typeface="Microsoft JhengHei"/>
              </a:rPr>
              <a:t>學生實習完成需至系統學生實習記錄完成</a:t>
            </a:r>
            <a:r>
              <a:rPr b="1" i="0" lang="zh-TW" sz="2000" u="none" cap="none" strike="noStrike">
                <a:solidFill>
                  <a:schemeClr val="lt1"/>
                </a:solidFill>
                <a:latin typeface="Microsoft JhengHei"/>
                <a:ea typeface="Microsoft JhengHei"/>
                <a:cs typeface="Microsoft JhengHei"/>
                <a:sym typeface="Microsoft JhengHei"/>
              </a:rPr>
              <a:t>學生自評表</a:t>
            </a:r>
            <a:r>
              <a:rPr b="0" i="0" lang="zh-TW" sz="2000" u="none" cap="none" strike="noStrike">
                <a:solidFill>
                  <a:schemeClr val="lt1"/>
                </a:solidFill>
                <a:latin typeface="Microsoft JhengHei"/>
                <a:ea typeface="Microsoft JhengHei"/>
                <a:cs typeface="Microsoft JhengHei"/>
                <a:sym typeface="Microsoft JhengHei"/>
              </a:rPr>
              <a:t>填寫完成，</a:t>
            </a:r>
            <a:r>
              <a:rPr lang="zh-TW" sz="2000">
                <a:solidFill>
                  <a:schemeClr val="lt1"/>
                </a:solidFill>
                <a:latin typeface="Microsoft JhengHei"/>
                <a:ea typeface="Microsoft JhengHei"/>
                <a:cs typeface="Microsoft JhengHei"/>
                <a:sym typeface="Microsoft JhengHei"/>
              </a:rPr>
              <a:t>填寫完合約書校方用印完即可填寫</a:t>
            </a:r>
            <a:r>
              <a:rPr b="0" i="0" lang="zh-TW" sz="2000" u="none" cap="none" strike="noStrike">
                <a:solidFill>
                  <a:srgbClr val="FFFF00"/>
                </a:solidFill>
                <a:latin typeface="Microsoft JhengHei"/>
                <a:ea typeface="Microsoft JhengHei"/>
                <a:cs typeface="Microsoft JhengHei"/>
                <a:sym typeface="Microsoft JhengHei"/>
              </a:rPr>
              <a:t>並截圖作為證明。</a:t>
            </a:r>
            <a:endParaRPr b="0" i="0" sz="1200" u="none" cap="none" strike="noStrike">
              <a:solidFill>
                <a:srgbClr val="FFFF00"/>
              </a:solidFill>
              <a:latin typeface="Microsoft JhengHei"/>
              <a:ea typeface="Microsoft JhengHei"/>
              <a:cs typeface="Microsoft JhengHei"/>
              <a:sym typeface="Microsoft JhengHei"/>
            </a:endParaRPr>
          </a:p>
          <a:p>
            <a:pPr indent="0" lvl="0" marL="0" marR="0" rtl="0" algn="l">
              <a:lnSpc>
                <a:spcPct val="100000"/>
              </a:lnSpc>
              <a:spcBef>
                <a:spcPts val="0"/>
              </a:spcBef>
              <a:spcAft>
                <a:spcPts val="0"/>
              </a:spcAft>
              <a:buClr>
                <a:srgbClr val="000000"/>
              </a:buClr>
              <a:buSzPts val="2200"/>
              <a:buFont typeface="Arial"/>
              <a:buNone/>
            </a:pPr>
            <a:r>
              <a:rPr b="0" i="0" lang="zh-TW" sz="2000" u="none" cap="none" strike="noStrike">
                <a:solidFill>
                  <a:schemeClr val="lt1"/>
                </a:solidFill>
                <a:latin typeface="Microsoft JhengHei"/>
                <a:ea typeface="Microsoft JhengHei"/>
                <a:cs typeface="Microsoft JhengHei"/>
                <a:sym typeface="Microsoft JhengHei"/>
              </a:rPr>
              <a:t>1</a:t>
            </a:r>
            <a:r>
              <a:rPr lang="zh-TW" sz="2000">
                <a:solidFill>
                  <a:schemeClr val="lt1"/>
                </a:solidFill>
                <a:latin typeface="Microsoft JhengHei"/>
                <a:ea typeface="Microsoft JhengHei"/>
                <a:cs typeface="Microsoft JhengHei"/>
                <a:sym typeface="Microsoft JhengHei"/>
              </a:rPr>
              <a:t>3</a:t>
            </a:r>
            <a:r>
              <a:rPr b="0" i="0" lang="zh-TW" sz="2000" u="none" cap="none" strike="noStrike">
                <a:solidFill>
                  <a:schemeClr val="lt1"/>
                </a:solidFill>
                <a:latin typeface="Microsoft JhengHei"/>
                <a:ea typeface="Microsoft JhengHei"/>
                <a:cs typeface="Microsoft JhengHei"/>
                <a:sym typeface="Microsoft JhengHei"/>
              </a:rPr>
              <a:t>.  每位學生須在實習完成請負責實習部門相關單位主管填寫</a:t>
            </a:r>
            <a:r>
              <a:rPr b="1" lang="zh-TW" sz="2000">
                <a:solidFill>
                  <a:schemeClr val="lt1"/>
                </a:solidFill>
                <a:latin typeface="Microsoft JhengHei"/>
                <a:ea typeface="Microsoft JhengHei"/>
                <a:cs typeface="Microsoft JhengHei"/>
                <a:sym typeface="Microsoft JhengHei"/>
              </a:rPr>
              <a:t>雇主</a:t>
            </a:r>
            <a:r>
              <a:rPr b="1" i="0" lang="zh-TW" sz="2000" u="none" cap="none" strike="noStrike">
                <a:solidFill>
                  <a:schemeClr val="lt1"/>
                </a:solidFill>
                <a:latin typeface="Microsoft JhengHei"/>
                <a:ea typeface="Microsoft JhengHei"/>
                <a:cs typeface="Microsoft JhengHei"/>
                <a:sym typeface="Microsoft JhengHei"/>
              </a:rPr>
              <a:t>問卷</a:t>
            </a:r>
            <a:r>
              <a:rPr b="0" i="0" lang="zh-TW" sz="2000" u="none" cap="none" strike="noStrike">
                <a:solidFill>
                  <a:schemeClr val="lt1"/>
                </a:solidFill>
                <a:latin typeface="Microsoft JhengHei"/>
                <a:ea typeface="Microsoft JhengHei"/>
                <a:cs typeface="Microsoft JhengHei"/>
                <a:sym typeface="Microsoft JhengHei"/>
              </a:rPr>
              <a:t>，並在</a:t>
            </a:r>
            <a:r>
              <a:rPr b="0" i="0" lang="zh-TW" sz="2000" u="none" cap="none" strike="noStrike">
                <a:solidFill>
                  <a:srgbClr val="FFFF00"/>
                </a:solidFill>
                <a:latin typeface="Microsoft JhengHei"/>
                <a:ea typeface="Microsoft JhengHei"/>
                <a:cs typeface="Microsoft JhengHei"/>
                <a:sym typeface="Microsoft JhengHei"/>
              </a:rPr>
              <a:t>問卷上蓋公司大小章</a:t>
            </a:r>
            <a:r>
              <a:rPr b="0" i="0" lang="zh-TW" sz="2000" u="none" cap="none" strike="noStrike">
                <a:solidFill>
                  <a:schemeClr val="lt1"/>
                </a:solidFill>
                <a:latin typeface="Microsoft JhengHei"/>
                <a:ea typeface="Microsoft JhengHei"/>
                <a:cs typeface="Microsoft JhengHei"/>
                <a:sym typeface="Microsoft JhengHei"/>
              </a:rPr>
              <a:t>。</a:t>
            </a:r>
            <a:endParaRPr b="0" i="0" sz="2000" u="none" cap="none" strike="noStrike">
              <a:solidFill>
                <a:schemeClr val="lt1"/>
              </a:solidFill>
              <a:latin typeface="Microsoft JhengHei"/>
              <a:ea typeface="Microsoft JhengHei"/>
              <a:cs typeface="Microsoft JhengHei"/>
              <a:sym typeface="Microsoft JhengHei"/>
            </a:endParaRPr>
          </a:p>
          <a:p>
            <a:pPr indent="0" lvl="0" marL="0" marR="0" rtl="0" algn="l">
              <a:lnSpc>
                <a:spcPct val="100000"/>
              </a:lnSpc>
              <a:spcBef>
                <a:spcPts val="0"/>
              </a:spcBef>
              <a:spcAft>
                <a:spcPts val="0"/>
              </a:spcAft>
              <a:buClr>
                <a:schemeClr val="lt1"/>
              </a:buClr>
              <a:buSzPts val="2200"/>
              <a:buFont typeface="Microsoft JhengHei"/>
              <a:buNone/>
            </a:pPr>
            <a:r>
              <a:rPr b="0" i="0" lang="zh-TW" sz="2000" u="none" cap="none" strike="noStrike">
                <a:solidFill>
                  <a:srgbClr val="FFFF00"/>
                </a:solidFill>
                <a:latin typeface="Microsoft JhengHei"/>
                <a:ea typeface="Microsoft JhengHei"/>
                <a:cs typeface="Microsoft JhengHei"/>
                <a:sym typeface="Microsoft JhengHei"/>
              </a:rPr>
              <a:t>1</a:t>
            </a:r>
            <a:r>
              <a:rPr lang="zh-TW" sz="2000">
                <a:solidFill>
                  <a:srgbClr val="FFFF00"/>
                </a:solidFill>
                <a:latin typeface="Microsoft JhengHei"/>
                <a:ea typeface="Microsoft JhengHei"/>
                <a:cs typeface="Microsoft JhengHei"/>
                <a:sym typeface="Microsoft JhengHei"/>
              </a:rPr>
              <a:t>4</a:t>
            </a:r>
            <a:r>
              <a:rPr b="0" i="0" lang="zh-TW" sz="2000" u="none" cap="none" strike="noStrike">
                <a:solidFill>
                  <a:srgbClr val="FFFF00"/>
                </a:solidFill>
                <a:latin typeface="Microsoft JhengHei"/>
                <a:ea typeface="Microsoft JhengHei"/>
                <a:cs typeface="Microsoft JhengHei"/>
                <a:sym typeface="Microsoft JhengHei"/>
              </a:rPr>
              <a:t>.  學生校外實習個別計畫書(</a:t>
            </a:r>
            <a:r>
              <a:rPr lang="zh-TW" sz="2000">
                <a:solidFill>
                  <a:srgbClr val="FFFF00"/>
                </a:solidFill>
                <a:latin typeface="Microsoft JhengHei"/>
                <a:ea typeface="Microsoft JhengHei"/>
                <a:cs typeface="Microsoft JhengHei"/>
                <a:sym typeface="Microsoft JhengHei"/>
              </a:rPr>
              <a:t>正本一式兩份，</a:t>
            </a:r>
            <a:r>
              <a:rPr b="0" i="0" lang="zh-TW" sz="2000" u="none" cap="none" strike="noStrike">
                <a:solidFill>
                  <a:srgbClr val="FFFF00"/>
                </a:solidFill>
                <a:latin typeface="Microsoft JhengHei"/>
                <a:ea typeface="Microsoft JhengHei"/>
                <a:cs typeface="Microsoft JhengHei"/>
                <a:sym typeface="Microsoft JhengHei"/>
              </a:rPr>
              <a:t>填妥表格內容並且完成最後一欄的三項簽章)</a:t>
            </a:r>
            <a:endParaRPr b="0" i="0" sz="2000" u="none" cap="none" strike="noStrike">
              <a:solidFill>
                <a:srgbClr val="FFFF00"/>
              </a:solidFill>
              <a:latin typeface="Microsoft JhengHei"/>
              <a:ea typeface="Microsoft JhengHei"/>
              <a:cs typeface="Microsoft JhengHei"/>
              <a:sym typeface="Microsoft JhengHei"/>
            </a:endParaRPr>
          </a:p>
          <a:p>
            <a:pPr indent="0" lvl="0" marL="0" marR="0" rtl="0" algn="l">
              <a:lnSpc>
                <a:spcPct val="100000"/>
              </a:lnSpc>
              <a:spcBef>
                <a:spcPts val="0"/>
              </a:spcBef>
              <a:spcAft>
                <a:spcPts val="0"/>
              </a:spcAft>
              <a:buClr>
                <a:schemeClr val="lt1"/>
              </a:buClr>
              <a:buSzPts val="2200"/>
              <a:buFont typeface="Microsoft JhengHei"/>
              <a:buNone/>
            </a:pPr>
            <a:r>
              <a:rPr lang="zh-TW" sz="2000">
                <a:solidFill>
                  <a:schemeClr val="lt1"/>
                </a:solidFill>
                <a:latin typeface="Microsoft JhengHei"/>
                <a:ea typeface="Microsoft JhengHei"/>
                <a:cs typeface="Microsoft JhengHei"/>
                <a:sym typeface="Microsoft JhengHei"/>
              </a:rPr>
              <a:t>15.學生校外實習機構評估表</a:t>
            </a:r>
            <a:r>
              <a:rPr lang="zh-TW" sz="2000">
                <a:solidFill>
                  <a:srgbClr val="FFFF00"/>
                </a:solidFill>
                <a:latin typeface="Microsoft JhengHei"/>
                <a:ea typeface="Microsoft JhengHei"/>
                <a:cs typeface="Microsoft JhengHei"/>
                <a:sym typeface="Microsoft JhengHei"/>
              </a:rPr>
              <a:t>(新企業才要填寫 一份)</a:t>
            </a:r>
            <a:endParaRPr sz="2000">
              <a:solidFill>
                <a:schemeClr val="lt1"/>
              </a:solidFill>
              <a:latin typeface="Microsoft JhengHei"/>
              <a:ea typeface="Microsoft JhengHei"/>
              <a:cs typeface="Microsoft JhengHei"/>
              <a:sym typeface="Microsoft JhengHei"/>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1" name="Shape 491"/>
        <p:cNvGrpSpPr/>
        <p:nvPr/>
      </p:nvGrpSpPr>
      <p:grpSpPr>
        <a:xfrm>
          <a:off x="0" y="0"/>
          <a:ext cx="0" cy="0"/>
          <a:chOff x="0" y="0"/>
          <a:chExt cx="0" cy="0"/>
        </a:xfrm>
      </p:grpSpPr>
      <p:sp>
        <p:nvSpPr>
          <p:cNvPr id="492" name="Google Shape;492;p65"/>
          <p:cNvSpPr txBox="1"/>
          <p:nvPr/>
        </p:nvSpPr>
        <p:spPr>
          <a:xfrm>
            <a:off x="0" y="191683"/>
            <a:ext cx="12192000"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zh-TW" sz="4000" u="none" cap="none" strike="noStrike">
                <a:solidFill>
                  <a:srgbClr val="FFC000"/>
                </a:solidFill>
                <a:latin typeface="Microsoft JhengHei"/>
                <a:ea typeface="Microsoft JhengHei"/>
                <a:cs typeface="Microsoft JhengHei"/>
                <a:sym typeface="Microsoft JhengHei"/>
              </a:rPr>
              <a:t>步驟流程-4-</a:t>
            </a:r>
            <a:r>
              <a:rPr lang="zh-TW" sz="4000">
                <a:solidFill>
                  <a:srgbClr val="FFC000"/>
                </a:solidFill>
                <a:latin typeface="Microsoft JhengHei"/>
                <a:ea typeface="Microsoft JhengHei"/>
                <a:cs typeface="Microsoft JhengHei"/>
                <a:sym typeface="Microsoft JhengHei"/>
              </a:rPr>
              <a:t>實習報告填寫與內容</a:t>
            </a:r>
            <a:endParaRPr b="0" i="0" sz="4000" u="none" cap="none" strike="noStrike">
              <a:solidFill>
                <a:srgbClr val="FFC000"/>
              </a:solidFill>
              <a:latin typeface="Microsoft JhengHei"/>
              <a:ea typeface="Microsoft JhengHei"/>
              <a:cs typeface="Microsoft JhengHei"/>
              <a:sym typeface="Microsoft JhengHei"/>
            </a:endParaRPr>
          </a:p>
        </p:txBody>
      </p:sp>
      <p:sp>
        <p:nvSpPr>
          <p:cNvPr id="493" name="Google Shape;493;p65"/>
          <p:cNvSpPr txBox="1"/>
          <p:nvPr/>
        </p:nvSpPr>
        <p:spPr>
          <a:xfrm>
            <a:off x="539250" y="1685023"/>
            <a:ext cx="11113500" cy="4979100"/>
          </a:xfrm>
          <a:prstGeom prst="rect">
            <a:avLst/>
          </a:prstGeom>
          <a:noFill/>
          <a:ln>
            <a:noFill/>
          </a:ln>
          <a:effectLst>
            <a:outerShdw blurRad="25400">
              <a:srgbClr val="000000">
                <a:alpha val="44313"/>
              </a:srgbClr>
            </a:outerShdw>
          </a:effectLst>
        </p:spPr>
        <p:txBody>
          <a:bodyPr anchorCtr="0" anchor="t" bIns="45700" lIns="91425" spcFirstLastPara="1" rIns="91425" wrap="square" tIns="45700">
            <a:noAutofit/>
          </a:bodyPr>
          <a:lstStyle/>
          <a:p>
            <a:pPr indent="-514350" lvl="0" marL="514350" marR="0" rtl="0" algn="l">
              <a:lnSpc>
                <a:spcPct val="100000"/>
              </a:lnSpc>
              <a:spcBef>
                <a:spcPts val="360"/>
              </a:spcBef>
              <a:spcAft>
                <a:spcPts val="0"/>
              </a:spcAft>
              <a:buClr>
                <a:srgbClr val="FFFFFF"/>
              </a:buClr>
              <a:buSzPts val="2200"/>
              <a:buFont typeface="Noto Sans"/>
              <a:buAutoNum type="arabicPeriod"/>
            </a:pPr>
            <a:r>
              <a:rPr b="0" i="0" lang="zh-TW" sz="2400" u="none" cap="none" strike="noStrike">
                <a:solidFill>
                  <a:srgbClr val="DADADA"/>
                </a:solidFill>
                <a:latin typeface="Microsoft JhengHei"/>
                <a:ea typeface="Microsoft JhengHei"/>
                <a:cs typeface="Microsoft JhengHei"/>
                <a:sym typeface="Microsoft JhengHei"/>
              </a:rPr>
              <a:t>合約書須至少在開始</a:t>
            </a:r>
            <a:r>
              <a:rPr b="0" i="0" lang="zh-TW" sz="2400" u="none" cap="none" strike="noStrike">
                <a:solidFill>
                  <a:srgbClr val="FFFF00"/>
                </a:solidFill>
                <a:latin typeface="Microsoft JhengHei"/>
                <a:ea typeface="Microsoft JhengHei"/>
                <a:cs typeface="Microsoft JhengHei"/>
                <a:sym typeface="Microsoft JhengHei"/>
              </a:rPr>
              <a:t>實習前兩個禮拜</a:t>
            </a:r>
            <a:r>
              <a:rPr b="0" i="0" lang="zh-TW" sz="2400" u="none" cap="none" strike="noStrike">
                <a:solidFill>
                  <a:srgbClr val="DADADA"/>
                </a:solidFill>
                <a:latin typeface="Microsoft JhengHei"/>
                <a:ea typeface="Microsoft JhengHei"/>
                <a:cs typeface="Microsoft JhengHei"/>
                <a:sym typeface="Microsoft JhengHei"/>
              </a:rPr>
              <a:t>完成學校用印，若實習後才送用印將不</a:t>
            </a:r>
            <a:r>
              <a:rPr b="0" i="0" lang="zh-TW" sz="2400" u="none" cap="none" strike="noStrike">
                <a:solidFill>
                  <a:srgbClr val="DADADA"/>
                </a:solidFill>
                <a:latin typeface="Microsoft JhengHei"/>
                <a:ea typeface="Microsoft JhengHei"/>
                <a:cs typeface="Microsoft JhengHei"/>
                <a:sym typeface="Microsoft JhengHei"/>
              </a:rPr>
              <a:t>受</a:t>
            </a:r>
            <a:r>
              <a:rPr b="0" i="0" lang="zh-TW" sz="2400" u="none" cap="none" strike="noStrike">
                <a:solidFill>
                  <a:srgbClr val="DADADA"/>
                </a:solidFill>
                <a:latin typeface="Microsoft JhengHei"/>
                <a:ea typeface="Microsoft JhengHei"/>
                <a:cs typeface="Microsoft JhengHei"/>
                <a:sym typeface="Microsoft JhengHei"/>
              </a:rPr>
              <a:t>理，需重新跑流程。</a:t>
            </a:r>
            <a:endParaRPr b="0" i="0" sz="2400" u="none" cap="none" strike="noStrike">
              <a:solidFill>
                <a:srgbClr val="DADADA"/>
              </a:solidFill>
              <a:latin typeface="Microsoft JhengHei"/>
              <a:ea typeface="Microsoft JhengHei"/>
              <a:cs typeface="Microsoft JhengHei"/>
              <a:sym typeface="Microsoft JhengHei"/>
            </a:endParaRPr>
          </a:p>
          <a:p>
            <a:pPr indent="-374650" lvl="0" marL="514350" marR="0" rtl="0" algn="l">
              <a:lnSpc>
                <a:spcPct val="100000"/>
              </a:lnSpc>
              <a:spcBef>
                <a:spcPts val="360"/>
              </a:spcBef>
              <a:spcAft>
                <a:spcPts val="0"/>
              </a:spcAft>
              <a:buClr>
                <a:srgbClr val="FFFFFF"/>
              </a:buClr>
              <a:buSzPts val="2200"/>
              <a:buFont typeface="Noto Sans"/>
              <a:buNone/>
            </a:pPr>
            <a:r>
              <a:t/>
            </a:r>
            <a:endParaRPr b="0" i="0" sz="2400" u="none" cap="none" strike="noStrike">
              <a:solidFill>
                <a:srgbClr val="DADADA"/>
              </a:solidFill>
              <a:latin typeface="Microsoft JhengHei"/>
              <a:ea typeface="Microsoft JhengHei"/>
              <a:cs typeface="Microsoft JhengHei"/>
              <a:sym typeface="Microsoft JhengHei"/>
            </a:endParaRPr>
          </a:p>
          <a:p>
            <a:pPr indent="-514350" lvl="0" marL="514350" marR="0" rtl="0" algn="l">
              <a:lnSpc>
                <a:spcPct val="100000"/>
              </a:lnSpc>
              <a:spcBef>
                <a:spcPts val="360"/>
              </a:spcBef>
              <a:spcAft>
                <a:spcPts val="0"/>
              </a:spcAft>
              <a:buClr>
                <a:srgbClr val="FFFFFF"/>
              </a:buClr>
              <a:buSzPts val="2200"/>
              <a:buFont typeface="Noto Sans"/>
              <a:buAutoNum type="arabicPeriod"/>
            </a:pPr>
            <a:r>
              <a:rPr b="0" i="0" lang="zh-TW" sz="2400" u="none" cap="none" strike="noStrike">
                <a:solidFill>
                  <a:srgbClr val="DADADA"/>
                </a:solidFill>
                <a:latin typeface="Microsoft JhengHei"/>
                <a:ea typeface="Microsoft JhengHei"/>
                <a:cs typeface="Microsoft JhengHei"/>
                <a:sym typeface="Microsoft JhengHei"/>
              </a:rPr>
              <a:t>實習結束後一個月內要完成實習公司用印並於</a:t>
            </a:r>
            <a:r>
              <a:rPr b="0" i="0" lang="zh-TW" sz="2400" u="none" cap="none" strike="noStrike">
                <a:solidFill>
                  <a:srgbClr val="FFFF00"/>
                </a:solidFill>
                <a:latin typeface="Microsoft JhengHei"/>
                <a:ea typeface="Microsoft JhengHei"/>
                <a:cs typeface="Microsoft JhengHei"/>
                <a:sym typeface="Microsoft JhengHei"/>
              </a:rPr>
              <a:t>當學期系辦公告收件日期內繳交</a:t>
            </a:r>
            <a:r>
              <a:rPr b="0" i="0" lang="zh-TW" sz="2400" u="none" cap="none" strike="noStrike">
                <a:solidFill>
                  <a:srgbClr val="DADADA"/>
                </a:solidFill>
                <a:latin typeface="Microsoft JhengHei"/>
                <a:ea typeface="Microsoft JhengHei"/>
                <a:cs typeface="Microsoft JhengHei"/>
                <a:sym typeface="Microsoft JhengHei"/>
              </a:rPr>
              <a:t>實習報告，逾期將不受理</a:t>
            </a:r>
            <a:r>
              <a:rPr lang="zh-TW" sz="2400">
                <a:solidFill>
                  <a:srgbClr val="DADADA"/>
                </a:solidFill>
                <a:latin typeface="Microsoft JhengHei"/>
                <a:ea typeface="Microsoft JhengHei"/>
                <a:cs typeface="Microsoft JhengHei"/>
                <a:sym typeface="Microsoft JhengHei"/>
              </a:rPr>
              <a:t>，請重新實習</a:t>
            </a:r>
            <a:r>
              <a:rPr b="0" i="0" lang="zh-TW" sz="2400" u="none" cap="none" strike="noStrike">
                <a:solidFill>
                  <a:srgbClr val="DADADA"/>
                </a:solidFill>
                <a:latin typeface="Microsoft JhengHei"/>
                <a:ea typeface="Microsoft JhengHei"/>
                <a:cs typeface="Microsoft JhengHei"/>
                <a:sym typeface="Microsoft JhengHei"/>
              </a:rPr>
              <a:t>。</a:t>
            </a:r>
            <a:endParaRPr b="0" i="0" sz="2400" u="none" cap="none" strike="noStrike">
              <a:solidFill>
                <a:srgbClr val="DADADA"/>
              </a:solidFill>
              <a:latin typeface="Microsoft JhengHei"/>
              <a:ea typeface="Microsoft JhengHei"/>
              <a:cs typeface="Microsoft JhengHei"/>
              <a:sym typeface="Microsoft JhengHei"/>
            </a:endParaRPr>
          </a:p>
          <a:p>
            <a:pPr indent="-374650" lvl="0" marL="514350" marR="0" rtl="0" algn="l">
              <a:lnSpc>
                <a:spcPct val="100000"/>
              </a:lnSpc>
              <a:spcBef>
                <a:spcPts val="360"/>
              </a:spcBef>
              <a:spcAft>
                <a:spcPts val="0"/>
              </a:spcAft>
              <a:buClr>
                <a:srgbClr val="FFFFFF"/>
              </a:buClr>
              <a:buSzPts val="2200"/>
              <a:buFont typeface="Noto Sans"/>
              <a:buNone/>
            </a:pPr>
            <a:r>
              <a:t/>
            </a:r>
            <a:endParaRPr b="0" i="0" sz="2400" u="none" cap="none" strike="noStrike">
              <a:solidFill>
                <a:srgbClr val="DADADA"/>
              </a:solidFill>
              <a:latin typeface="Microsoft JhengHei"/>
              <a:ea typeface="Microsoft JhengHei"/>
              <a:cs typeface="Microsoft JhengHei"/>
              <a:sym typeface="Microsoft JhengHei"/>
            </a:endParaRPr>
          </a:p>
          <a:p>
            <a:pPr indent="-514350" lvl="0" marL="514350" marR="0" rtl="0" algn="l">
              <a:lnSpc>
                <a:spcPct val="100000"/>
              </a:lnSpc>
              <a:spcBef>
                <a:spcPts val="360"/>
              </a:spcBef>
              <a:spcAft>
                <a:spcPts val="0"/>
              </a:spcAft>
              <a:buClr>
                <a:srgbClr val="FFFFFF"/>
              </a:buClr>
              <a:buSzPts val="2200"/>
              <a:buFont typeface="Noto Sans"/>
              <a:buAutoNum type="arabicPeriod"/>
            </a:pPr>
            <a:r>
              <a:rPr b="0" i="0" lang="zh-TW" sz="2400" u="none" cap="none" strike="noStrike">
                <a:solidFill>
                  <a:srgbClr val="DADADA"/>
                </a:solidFill>
                <a:latin typeface="Microsoft JhengHei"/>
                <a:ea typeface="Microsoft JhengHei"/>
                <a:cs typeface="Microsoft JhengHei"/>
                <a:sym typeface="Microsoft JhengHei"/>
              </a:rPr>
              <a:t>選修課裡的「</a:t>
            </a:r>
            <a:r>
              <a:rPr b="0" i="0" lang="zh-TW" sz="2400" u="none" cap="none" strike="noStrike">
                <a:solidFill>
                  <a:srgbClr val="FFFF00"/>
                </a:solidFill>
                <a:latin typeface="Microsoft JhengHei"/>
                <a:ea typeface="Microsoft JhengHei"/>
                <a:cs typeface="Microsoft JhengHei"/>
                <a:sym typeface="Microsoft JhengHei"/>
              </a:rPr>
              <a:t>實習創業</a:t>
            </a:r>
            <a:r>
              <a:rPr b="0" i="0" lang="zh-TW" sz="2400" u="none" cap="none" strike="noStrike">
                <a:solidFill>
                  <a:srgbClr val="DADADA"/>
                </a:solidFill>
                <a:latin typeface="Microsoft JhengHei"/>
                <a:ea typeface="Microsoft JhengHei"/>
                <a:cs typeface="Microsoft JhengHei"/>
                <a:sym typeface="Microsoft JhengHei"/>
              </a:rPr>
              <a:t>」課程，從111學年度入學</a:t>
            </a:r>
            <a:r>
              <a:rPr b="0" i="0" lang="zh-TW" sz="2400" u="none" cap="none" strike="noStrike">
                <a:solidFill>
                  <a:srgbClr val="DADADA"/>
                </a:solidFill>
                <a:latin typeface="Microsoft JhengHei"/>
                <a:ea typeface="Microsoft JhengHei"/>
                <a:cs typeface="Microsoft JhengHei"/>
                <a:sym typeface="Microsoft JhengHei"/>
              </a:rPr>
              <a:t>（現在的一、二年級）</a:t>
            </a:r>
            <a:r>
              <a:rPr b="0" i="0" lang="zh-TW" sz="2400" u="none" cap="none" strike="noStrike">
                <a:solidFill>
                  <a:srgbClr val="DADADA"/>
                </a:solidFill>
                <a:latin typeface="Microsoft JhengHei"/>
                <a:ea typeface="Microsoft JhengHei"/>
                <a:cs typeface="Microsoft JhengHei"/>
                <a:sym typeface="Microsoft JhengHei"/>
              </a:rPr>
              <a:t>開始改為必選修，意思是</a:t>
            </a:r>
            <a:r>
              <a:rPr b="1" i="0" lang="zh-TW" sz="2400" u="none" cap="none" strike="noStrike">
                <a:solidFill>
                  <a:srgbClr val="FFFF00"/>
                </a:solidFill>
                <a:latin typeface="Microsoft JhengHei"/>
                <a:ea typeface="Microsoft JhengHei"/>
                <a:cs typeface="Microsoft JhengHei"/>
                <a:sym typeface="Microsoft JhengHei"/>
              </a:rPr>
              <a:t>111學年度開始，必須</a:t>
            </a:r>
            <a:r>
              <a:rPr b="1" lang="zh-TW" sz="2400">
                <a:solidFill>
                  <a:srgbClr val="FFFF00"/>
                </a:solidFill>
                <a:latin typeface="Microsoft JhengHei"/>
                <a:ea typeface="Microsoft JhengHei"/>
                <a:cs typeface="Microsoft JhengHei"/>
                <a:sym typeface="Microsoft JhengHei"/>
              </a:rPr>
              <a:t>先去實習完後再</a:t>
            </a:r>
            <a:r>
              <a:rPr b="1" i="0" lang="zh-TW" sz="2400" u="none" cap="none" strike="noStrike">
                <a:solidFill>
                  <a:srgbClr val="FFFF00"/>
                </a:solidFill>
                <a:latin typeface="Microsoft JhengHei"/>
                <a:ea typeface="Microsoft JhengHei"/>
                <a:cs typeface="Microsoft JhengHei"/>
                <a:sym typeface="Microsoft JhengHei"/>
              </a:rPr>
              <a:t>修完實習創業</a:t>
            </a:r>
            <a:r>
              <a:rPr b="1" lang="zh-TW" sz="2400">
                <a:solidFill>
                  <a:srgbClr val="FFFF00"/>
                </a:solidFill>
                <a:latin typeface="Microsoft JhengHei"/>
                <a:ea typeface="Microsoft JhengHei"/>
                <a:cs typeface="Microsoft JhengHei"/>
                <a:sym typeface="Microsoft JhengHei"/>
              </a:rPr>
              <a:t>課程</a:t>
            </a:r>
            <a:r>
              <a:rPr b="1" i="0" lang="zh-TW" sz="2400" u="none" cap="none" strike="noStrike">
                <a:solidFill>
                  <a:srgbClr val="FFFF00"/>
                </a:solidFill>
                <a:latin typeface="Microsoft JhengHei"/>
                <a:ea typeface="Microsoft JhengHei"/>
                <a:cs typeface="Microsoft JhengHei"/>
                <a:sym typeface="Microsoft JhengHei"/>
              </a:rPr>
              <a:t>才算完成實習畢業門檻</a:t>
            </a:r>
            <a:r>
              <a:rPr b="0" i="0" lang="zh-TW" sz="2400" u="none" cap="none" strike="noStrike">
                <a:solidFill>
                  <a:srgbClr val="DADADA"/>
                </a:solidFill>
                <a:latin typeface="Microsoft JhengHei"/>
                <a:ea typeface="Microsoft JhengHei"/>
                <a:cs typeface="Microsoft JhengHei"/>
                <a:sym typeface="Microsoft JhengHei"/>
              </a:rPr>
              <a:t>，三、四年級仍為選修</a:t>
            </a:r>
            <a:r>
              <a:rPr lang="zh-TW" sz="2400">
                <a:solidFill>
                  <a:srgbClr val="DADADA"/>
                </a:solidFill>
                <a:latin typeface="Microsoft JhengHei"/>
                <a:ea typeface="Microsoft JhengHei"/>
                <a:cs typeface="Microsoft JhengHei"/>
                <a:sym typeface="Microsoft JhengHei"/>
              </a:rPr>
              <a:t>，一年級的實習課程則開在三下課程名稱有改名為「校外實習」。</a:t>
            </a:r>
            <a:endParaRPr b="0" i="0" sz="2400" u="none" cap="none" strike="noStrike">
              <a:solidFill>
                <a:srgbClr val="DADADA"/>
              </a:solidFill>
              <a:latin typeface="Microsoft JhengHei"/>
              <a:ea typeface="Microsoft JhengHei"/>
              <a:cs typeface="Microsoft JhengHei"/>
              <a:sym typeface="Microsoft JhengHei"/>
            </a:endParaRPr>
          </a:p>
          <a:p>
            <a:pPr indent="-374650" lvl="0" marL="514350" marR="0" rtl="0" algn="l">
              <a:lnSpc>
                <a:spcPct val="100000"/>
              </a:lnSpc>
              <a:spcBef>
                <a:spcPts val="360"/>
              </a:spcBef>
              <a:spcAft>
                <a:spcPts val="0"/>
              </a:spcAft>
              <a:buClr>
                <a:srgbClr val="FFFFFF"/>
              </a:buClr>
              <a:buSzPts val="2200"/>
              <a:buFont typeface="Noto Sans"/>
              <a:buNone/>
            </a:pPr>
            <a:r>
              <a:t/>
            </a:r>
            <a:endParaRPr b="0" i="0" sz="2400" u="none" cap="none" strike="noStrike">
              <a:solidFill>
                <a:srgbClr val="DADADA"/>
              </a:solidFill>
              <a:latin typeface="Microsoft JhengHei"/>
              <a:ea typeface="Microsoft JhengHei"/>
              <a:cs typeface="Microsoft JhengHei"/>
              <a:sym typeface="Microsoft JhengHei"/>
            </a:endParaRPr>
          </a:p>
          <a:p>
            <a:pPr indent="-514350" lvl="0" marL="514350" marR="0" rtl="0" algn="l">
              <a:lnSpc>
                <a:spcPct val="100000"/>
              </a:lnSpc>
              <a:spcBef>
                <a:spcPts val="360"/>
              </a:spcBef>
              <a:spcAft>
                <a:spcPts val="0"/>
              </a:spcAft>
              <a:buClr>
                <a:srgbClr val="FFFFFF"/>
              </a:buClr>
              <a:buSzPts val="2200"/>
              <a:buFont typeface="Noto Sans"/>
              <a:buAutoNum type="arabicPeriod"/>
            </a:pPr>
            <a:r>
              <a:rPr b="0" i="0" lang="zh-TW" sz="2400" u="none" cap="none" strike="noStrike">
                <a:solidFill>
                  <a:srgbClr val="DADADA"/>
                </a:solidFill>
                <a:latin typeface="Microsoft JhengHei"/>
                <a:ea typeface="Microsoft JhengHei"/>
                <a:cs typeface="Microsoft JhengHei"/>
                <a:sym typeface="Microsoft JhengHei"/>
              </a:rPr>
              <a:t>二年級開始才可以到校外實習，並從112學年度開始只能利用</a:t>
            </a:r>
            <a:r>
              <a:rPr b="0" i="0" lang="zh-TW" sz="2400" u="none" cap="none" strike="noStrike">
                <a:solidFill>
                  <a:srgbClr val="FFFF00"/>
                </a:solidFill>
                <a:latin typeface="Microsoft JhengHei"/>
                <a:ea typeface="Microsoft JhengHei"/>
                <a:cs typeface="Microsoft JhengHei"/>
                <a:sym typeface="Microsoft JhengHei"/>
              </a:rPr>
              <a:t>暑假</a:t>
            </a:r>
            <a:r>
              <a:rPr b="0" i="0" lang="zh-TW" sz="2400" u="none" cap="none" strike="noStrike">
                <a:solidFill>
                  <a:srgbClr val="DADADA"/>
                </a:solidFill>
                <a:latin typeface="Microsoft JhengHei"/>
                <a:ea typeface="Microsoft JhengHei"/>
                <a:cs typeface="Microsoft JhengHei"/>
                <a:sym typeface="Microsoft JhengHei"/>
              </a:rPr>
              <a:t>時間完成實習。</a:t>
            </a:r>
            <a:endParaRPr b="0" i="0" sz="2400" u="none" cap="none" strike="noStrike">
              <a:solidFill>
                <a:srgbClr val="DADADA"/>
              </a:solidFill>
              <a:latin typeface="Microsoft JhengHei"/>
              <a:ea typeface="Microsoft JhengHei"/>
              <a:cs typeface="Microsoft JhengHei"/>
              <a:sym typeface="Microsoft JhengHei"/>
            </a:endParaRPr>
          </a:p>
        </p:txBody>
      </p:sp>
      <p:sp>
        <p:nvSpPr>
          <p:cNvPr id="494" name="Google Shape;494;p65"/>
          <p:cNvSpPr txBox="1"/>
          <p:nvPr/>
        </p:nvSpPr>
        <p:spPr>
          <a:xfrm>
            <a:off x="1" y="1035226"/>
            <a:ext cx="12192000" cy="414403"/>
          </a:xfrm>
          <a:prstGeom prst="rect">
            <a:avLst/>
          </a:prstGeom>
          <a:noFill/>
          <a:ln>
            <a:noFill/>
          </a:ln>
          <a:effectLst>
            <a:outerShdw blurRad="25400">
              <a:srgbClr val="000000">
                <a:alpha val="44313"/>
              </a:srgbClr>
            </a:outerShdw>
          </a:effectLst>
        </p:spPr>
        <p:txBody>
          <a:bodyPr anchorCtr="0" anchor="t" bIns="45700" lIns="91425" spcFirstLastPara="1" rIns="91425" wrap="square" tIns="45700">
            <a:noAutofit/>
          </a:bodyPr>
          <a:lstStyle/>
          <a:p>
            <a:pPr indent="-308610" lvl="0" marL="457200" marR="0" rtl="0" algn="ctr">
              <a:lnSpc>
                <a:spcPct val="100000"/>
              </a:lnSpc>
              <a:spcBef>
                <a:spcPts val="360"/>
              </a:spcBef>
              <a:spcAft>
                <a:spcPts val="0"/>
              </a:spcAft>
              <a:buClr>
                <a:srgbClr val="FFFF00"/>
              </a:buClr>
              <a:buSzPts val="1260"/>
              <a:buFont typeface="Arial"/>
              <a:buChar char="◈"/>
            </a:pPr>
            <a:r>
              <a:rPr lang="zh-TW" sz="2400">
                <a:solidFill>
                  <a:srgbClr val="FFFF00"/>
                </a:solidFill>
                <a:latin typeface="Microsoft JhengHei"/>
                <a:ea typeface="Microsoft JhengHei"/>
                <a:cs typeface="Microsoft JhengHei"/>
                <a:sym typeface="Microsoft JhengHei"/>
              </a:rPr>
              <a:t>特別注意事項</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8" name="Shape 498"/>
        <p:cNvGrpSpPr/>
        <p:nvPr/>
      </p:nvGrpSpPr>
      <p:grpSpPr>
        <a:xfrm>
          <a:off x="0" y="0"/>
          <a:ext cx="0" cy="0"/>
          <a:chOff x="0" y="0"/>
          <a:chExt cx="0" cy="0"/>
        </a:xfrm>
      </p:grpSpPr>
      <p:pic>
        <p:nvPicPr>
          <p:cNvPr id="499" name="Google Shape;499;p66"/>
          <p:cNvPicPr preferRelativeResize="0"/>
          <p:nvPr/>
        </p:nvPicPr>
        <p:blipFill rotWithShape="1">
          <a:blip r:embed="rId3">
            <a:alphaModFix/>
          </a:blip>
          <a:srcRect b="8383" l="47936" r="18888" t="8035"/>
          <a:stretch/>
        </p:blipFill>
        <p:spPr>
          <a:xfrm>
            <a:off x="3945619" y="899568"/>
            <a:ext cx="4181856" cy="5850647"/>
          </a:xfrm>
          <a:prstGeom prst="rect">
            <a:avLst/>
          </a:prstGeom>
          <a:noFill/>
          <a:ln>
            <a:noFill/>
          </a:ln>
        </p:spPr>
      </p:pic>
      <p:sp>
        <p:nvSpPr>
          <p:cNvPr id="500" name="Google Shape;500;p66"/>
          <p:cNvSpPr/>
          <p:nvPr/>
        </p:nvSpPr>
        <p:spPr>
          <a:xfrm>
            <a:off x="5010150" y="4724400"/>
            <a:ext cx="1457325" cy="401955"/>
          </a:xfrm>
          <a:prstGeom prst="rect">
            <a:avLst/>
          </a:prstGeom>
          <a:noFill/>
          <a:ln cap="flat" cmpd="sng" w="5715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ustria"/>
              <a:ea typeface="Lustria"/>
              <a:cs typeface="Lustria"/>
              <a:sym typeface="Lustria"/>
            </a:endParaRPr>
          </a:p>
        </p:txBody>
      </p:sp>
      <p:sp>
        <p:nvSpPr>
          <p:cNvPr id="501" name="Google Shape;501;p66"/>
          <p:cNvSpPr/>
          <p:nvPr/>
        </p:nvSpPr>
        <p:spPr>
          <a:xfrm>
            <a:off x="8434775" y="2944489"/>
            <a:ext cx="3088630" cy="1085850"/>
          </a:xfrm>
          <a:prstGeom prst="wedgeRectCallout">
            <a:avLst>
              <a:gd fmla="val -129699" name="adj1"/>
              <a:gd fmla="val 142326" name="adj2"/>
            </a:avLst>
          </a:prstGeom>
          <a:gradFill>
            <a:gsLst>
              <a:gs pos="0">
                <a:srgbClr val="B5A78B"/>
              </a:gs>
              <a:gs pos="100000">
                <a:srgbClr val="988764"/>
              </a:gs>
            </a:gsLst>
            <a:lin ang="5400000" scaled="0"/>
          </a:gradFill>
          <a:ln cap="rnd" cmpd="sng" w="9525">
            <a:solidFill>
              <a:srgbClr val="A49575"/>
            </a:solidFill>
            <a:prstDash val="solid"/>
            <a:round/>
            <a:headEnd len="sm" w="sm" type="none"/>
            <a:tailEnd len="sm" w="sm" type="none"/>
          </a:ln>
          <a:effectLst>
            <a:outerShdw blurRad="63500" rotWithShape="0" dir="5400000" dist="25400">
              <a:srgbClr val="000000">
                <a:alpha val="6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Arial"/>
              <a:buNone/>
            </a:pPr>
            <a:r>
              <a:rPr b="0" i="0" lang="zh-TW" sz="2800" u="none" cap="none" strike="noStrike">
                <a:solidFill>
                  <a:schemeClr val="lt1"/>
                </a:solidFill>
                <a:latin typeface="Microsoft JhengHei"/>
                <a:ea typeface="Microsoft JhengHei"/>
                <a:cs typeface="Microsoft JhengHei"/>
                <a:sym typeface="Microsoft JhengHei"/>
              </a:rPr>
              <a:t>只可填寫系上老師名字</a:t>
            </a:r>
            <a:endParaRPr b="0" i="0" sz="1400" u="none" cap="none" strike="noStrike">
              <a:solidFill>
                <a:srgbClr val="000000"/>
              </a:solidFill>
              <a:latin typeface="Microsoft JhengHei"/>
              <a:ea typeface="Microsoft JhengHei"/>
              <a:cs typeface="Microsoft JhengHei"/>
              <a:sym typeface="Microsoft JhengHei"/>
            </a:endParaRPr>
          </a:p>
        </p:txBody>
      </p:sp>
      <p:sp>
        <p:nvSpPr>
          <p:cNvPr id="502" name="Google Shape;502;p66"/>
          <p:cNvSpPr/>
          <p:nvPr/>
        </p:nvSpPr>
        <p:spPr>
          <a:xfrm>
            <a:off x="793643" y="2022416"/>
            <a:ext cx="2755801" cy="1390650"/>
          </a:xfrm>
          <a:prstGeom prst="wedgeRectCallout">
            <a:avLst>
              <a:gd fmla="val 124214" name="adj1"/>
              <a:gd fmla="val 54008" name="adj2"/>
            </a:avLst>
          </a:prstGeom>
          <a:gradFill>
            <a:gsLst>
              <a:gs pos="0">
                <a:srgbClr val="B5A78B"/>
              </a:gs>
              <a:gs pos="100000">
                <a:srgbClr val="988764"/>
              </a:gs>
            </a:gsLst>
            <a:lin ang="5400000" scaled="0"/>
          </a:gradFill>
          <a:ln cap="rnd" cmpd="sng" w="9525">
            <a:solidFill>
              <a:srgbClr val="A49575"/>
            </a:solidFill>
            <a:prstDash val="solid"/>
            <a:round/>
            <a:headEnd len="sm" w="sm" type="none"/>
            <a:tailEnd len="sm" w="sm" type="none"/>
          </a:ln>
          <a:effectLst>
            <a:outerShdw blurRad="63500" rotWithShape="0" dir="5400000" dist="25400">
              <a:srgbClr val="000000">
                <a:alpha val="6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Arial"/>
              <a:buNone/>
            </a:pPr>
            <a:r>
              <a:rPr b="0" i="0" lang="zh-TW" sz="2800" u="none" cap="none" strike="noStrike">
                <a:solidFill>
                  <a:schemeClr val="lt1"/>
                </a:solidFill>
                <a:latin typeface="Microsoft JhengHei"/>
                <a:ea typeface="Microsoft JhengHei"/>
                <a:cs typeface="Microsoft JhengHei"/>
                <a:sym typeface="Microsoft JhengHei"/>
              </a:rPr>
              <a:t>實習廠商名字，一字不漏填寫</a:t>
            </a:r>
            <a:endParaRPr b="0" i="0" sz="1400" u="none" cap="none" strike="noStrike">
              <a:solidFill>
                <a:srgbClr val="000000"/>
              </a:solidFill>
              <a:latin typeface="Microsoft JhengHei"/>
              <a:ea typeface="Microsoft JhengHei"/>
              <a:cs typeface="Microsoft JhengHei"/>
              <a:sym typeface="Microsoft JhengHei"/>
            </a:endParaRPr>
          </a:p>
        </p:txBody>
      </p:sp>
      <p:sp>
        <p:nvSpPr>
          <p:cNvPr id="503" name="Google Shape;503;p66"/>
          <p:cNvSpPr/>
          <p:nvPr/>
        </p:nvSpPr>
        <p:spPr>
          <a:xfrm>
            <a:off x="5010149" y="3410642"/>
            <a:ext cx="1026398" cy="150322"/>
          </a:xfrm>
          <a:prstGeom prst="rect">
            <a:avLst/>
          </a:prstGeom>
          <a:noFill/>
          <a:ln cap="flat" cmpd="sng" w="5715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ustria"/>
              <a:ea typeface="Lustria"/>
              <a:cs typeface="Lustria"/>
              <a:sym typeface="Lustria"/>
            </a:endParaRPr>
          </a:p>
        </p:txBody>
      </p:sp>
      <p:sp>
        <p:nvSpPr>
          <p:cNvPr id="504" name="Google Shape;504;p66"/>
          <p:cNvSpPr/>
          <p:nvPr/>
        </p:nvSpPr>
        <p:spPr>
          <a:xfrm>
            <a:off x="5010149" y="3563042"/>
            <a:ext cx="2175577" cy="150322"/>
          </a:xfrm>
          <a:prstGeom prst="rect">
            <a:avLst/>
          </a:prstGeom>
          <a:noFill/>
          <a:ln cap="flat" cmpd="sng" w="5715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ustria"/>
              <a:ea typeface="Lustria"/>
              <a:cs typeface="Lustria"/>
              <a:sym typeface="Lustria"/>
            </a:endParaRPr>
          </a:p>
        </p:txBody>
      </p:sp>
      <p:sp>
        <p:nvSpPr>
          <p:cNvPr id="505" name="Google Shape;505;p66"/>
          <p:cNvSpPr/>
          <p:nvPr/>
        </p:nvSpPr>
        <p:spPr>
          <a:xfrm>
            <a:off x="793644" y="3638202"/>
            <a:ext cx="3001608" cy="2064507"/>
          </a:xfrm>
          <a:prstGeom prst="wedgeRectCallout">
            <a:avLst>
              <a:gd fmla="val 119094" name="adj1"/>
              <a:gd fmla="val -48861" name="adj2"/>
            </a:avLst>
          </a:prstGeom>
          <a:gradFill>
            <a:gsLst>
              <a:gs pos="0">
                <a:srgbClr val="B5A78B"/>
              </a:gs>
              <a:gs pos="100000">
                <a:srgbClr val="988764"/>
              </a:gs>
            </a:gsLst>
            <a:lin ang="5400000" scaled="0"/>
          </a:gradFill>
          <a:ln cap="rnd" cmpd="sng" w="9525">
            <a:solidFill>
              <a:srgbClr val="A49575"/>
            </a:solidFill>
            <a:prstDash val="solid"/>
            <a:round/>
            <a:headEnd len="sm" w="sm" type="none"/>
            <a:tailEnd len="sm" w="sm" type="none"/>
          </a:ln>
          <a:effectLst>
            <a:outerShdw blurRad="63500" rotWithShape="0" dir="5400000" dist="25400">
              <a:srgbClr val="000000">
                <a:alpha val="6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Arial"/>
              <a:buNone/>
            </a:pPr>
            <a:r>
              <a:rPr b="0" i="0" lang="zh-TW" sz="2800" u="none" cap="none" strike="noStrike">
                <a:solidFill>
                  <a:schemeClr val="lt1"/>
                </a:solidFill>
                <a:latin typeface="Microsoft JhengHei"/>
                <a:ea typeface="Microsoft JhengHei"/>
                <a:cs typeface="Microsoft JhengHei"/>
                <a:sym typeface="Microsoft JhengHei"/>
              </a:rPr>
              <a:t>按照實習合約書上的實習日期填寫，年月日皆須寫上</a:t>
            </a:r>
            <a:endParaRPr b="0" i="0" sz="1400" u="none" cap="none" strike="noStrike">
              <a:solidFill>
                <a:srgbClr val="000000"/>
              </a:solidFill>
              <a:latin typeface="Microsoft JhengHei"/>
              <a:ea typeface="Microsoft JhengHei"/>
              <a:cs typeface="Microsoft JhengHei"/>
              <a:sym typeface="Microsoft JhengHei"/>
            </a:endParaRPr>
          </a:p>
        </p:txBody>
      </p:sp>
      <p:sp>
        <p:nvSpPr>
          <p:cNvPr id="506" name="Google Shape;506;p66"/>
          <p:cNvSpPr/>
          <p:nvPr/>
        </p:nvSpPr>
        <p:spPr>
          <a:xfrm>
            <a:off x="5010740" y="5222263"/>
            <a:ext cx="1457325" cy="401955"/>
          </a:xfrm>
          <a:prstGeom prst="rect">
            <a:avLst/>
          </a:prstGeom>
          <a:noFill/>
          <a:ln cap="flat" cmpd="sng" w="5715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ustria"/>
              <a:ea typeface="Lustria"/>
              <a:cs typeface="Lustria"/>
              <a:sym typeface="Lustria"/>
            </a:endParaRPr>
          </a:p>
        </p:txBody>
      </p:sp>
      <p:sp>
        <p:nvSpPr>
          <p:cNvPr id="507" name="Google Shape;507;p66"/>
          <p:cNvSpPr/>
          <p:nvPr/>
        </p:nvSpPr>
        <p:spPr>
          <a:xfrm>
            <a:off x="8434775" y="4724400"/>
            <a:ext cx="3088630" cy="1348900"/>
          </a:xfrm>
          <a:prstGeom prst="wedgeRectCallout">
            <a:avLst>
              <a:gd fmla="val -118031" name="adj1"/>
              <a:gd fmla="val 4019" name="adj2"/>
            </a:avLst>
          </a:prstGeom>
          <a:gradFill>
            <a:gsLst>
              <a:gs pos="0">
                <a:srgbClr val="B5A78B"/>
              </a:gs>
              <a:gs pos="100000">
                <a:srgbClr val="988764"/>
              </a:gs>
            </a:gsLst>
            <a:lin ang="5400000" scaled="0"/>
          </a:gradFill>
          <a:ln cap="rnd" cmpd="sng" w="9525">
            <a:solidFill>
              <a:srgbClr val="A49575"/>
            </a:solidFill>
            <a:prstDash val="solid"/>
            <a:round/>
            <a:headEnd len="sm" w="sm" type="none"/>
            <a:tailEnd len="sm" w="sm" type="none"/>
          </a:ln>
          <a:effectLst>
            <a:outerShdw blurRad="63500" rotWithShape="0" dir="5400000" dist="25400">
              <a:srgbClr val="000000">
                <a:alpha val="6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Arial"/>
              <a:buNone/>
            </a:pPr>
            <a:r>
              <a:rPr b="0" i="0" lang="zh-TW" sz="2800" u="none" cap="none" strike="noStrike">
                <a:solidFill>
                  <a:schemeClr val="lt1"/>
                </a:solidFill>
                <a:latin typeface="Microsoft JhengHei"/>
                <a:ea typeface="Microsoft JhengHei"/>
                <a:cs typeface="Microsoft JhengHei"/>
                <a:sym typeface="Microsoft JhengHei"/>
              </a:rPr>
              <a:t>與實習廠商名字相同的</a:t>
            </a:r>
            <a:r>
              <a:rPr b="1" i="0" lang="zh-TW" sz="2800" u="none" cap="none" strike="noStrike">
                <a:solidFill>
                  <a:srgbClr val="FFFF00"/>
                </a:solidFill>
                <a:latin typeface="Microsoft JhengHei"/>
                <a:ea typeface="Microsoft JhengHei"/>
                <a:cs typeface="Microsoft JhengHei"/>
                <a:sym typeface="Microsoft JhengHei"/>
              </a:rPr>
              <a:t>公司大</a:t>
            </a:r>
            <a:r>
              <a:rPr b="1" lang="zh-TW" sz="2800">
                <a:solidFill>
                  <a:srgbClr val="FFFF00"/>
                </a:solidFill>
                <a:latin typeface="Microsoft JhengHei"/>
                <a:ea typeface="Microsoft JhengHei"/>
                <a:cs typeface="Microsoft JhengHei"/>
                <a:sym typeface="Microsoft JhengHei"/>
              </a:rPr>
              <a:t>章</a:t>
            </a:r>
            <a:r>
              <a:rPr b="1" i="0" lang="zh-TW" sz="2800" u="none" cap="none" strike="noStrike">
                <a:solidFill>
                  <a:srgbClr val="FFFF00"/>
                </a:solidFill>
                <a:latin typeface="Microsoft JhengHei"/>
                <a:ea typeface="Microsoft JhengHei"/>
                <a:cs typeface="Microsoft JhengHei"/>
                <a:sym typeface="Microsoft JhengHei"/>
              </a:rPr>
              <a:t>&amp;小章</a:t>
            </a:r>
            <a:endParaRPr b="1" i="0" sz="2800" u="none" cap="none" strike="noStrike">
              <a:solidFill>
                <a:srgbClr val="FFFF00"/>
              </a:solidFill>
              <a:latin typeface="Microsoft JhengHei"/>
              <a:ea typeface="Microsoft JhengHei"/>
              <a:cs typeface="Microsoft JhengHei"/>
              <a:sym typeface="Microsoft JhengHei"/>
            </a:endParaRPr>
          </a:p>
        </p:txBody>
      </p:sp>
      <p:sp>
        <p:nvSpPr>
          <p:cNvPr id="508" name="Google Shape;508;p66"/>
          <p:cNvSpPr/>
          <p:nvPr/>
        </p:nvSpPr>
        <p:spPr>
          <a:xfrm>
            <a:off x="6159328" y="3405096"/>
            <a:ext cx="1026398" cy="150322"/>
          </a:xfrm>
          <a:prstGeom prst="rect">
            <a:avLst/>
          </a:prstGeom>
          <a:noFill/>
          <a:ln cap="flat" cmpd="sng" w="5715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ustria"/>
              <a:ea typeface="Lustria"/>
              <a:cs typeface="Lustria"/>
              <a:sym typeface="Lustria"/>
            </a:endParaRPr>
          </a:p>
        </p:txBody>
      </p:sp>
      <p:sp>
        <p:nvSpPr>
          <p:cNvPr id="509" name="Google Shape;509;p66"/>
          <p:cNvSpPr/>
          <p:nvPr/>
        </p:nvSpPr>
        <p:spPr>
          <a:xfrm>
            <a:off x="8434774" y="1164579"/>
            <a:ext cx="3088631" cy="1085850"/>
          </a:xfrm>
          <a:prstGeom prst="wedgeRectCallout">
            <a:avLst>
              <a:gd fmla="val -96176" name="adj1"/>
              <a:gd fmla="val 153024" name="adj2"/>
            </a:avLst>
          </a:prstGeom>
          <a:gradFill>
            <a:gsLst>
              <a:gs pos="0">
                <a:srgbClr val="B5A78B"/>
              </a:gs>
              <a:gs pos="100000">
                <a:srgbClr val="988764"/>
              </a:gs>
            </a:gsLst>
            <a:lin ang="5400000" scaled="0"/>
          </a:gradFill>
          <a:ln cap="rnd" cmpd="sng" w="9525">
            <a:solidFill>
              <a:srgbClr val="A49575"/>
            </a:solidFill>
            <a:prstDash val="solid"/>
            <a:round/>
            <a:headEnd len="sm" w="sm" type="none"/>
            <a:tailEnd len="sm" w="sm" type="none"/>
          </a:ln>
          <a:effectLst>
            <a:outerShdw blurRad="63500" rotWithShape="0" dir="5400000" dist="25400">
              <a:srgbClr val="000000">
                <a:alpha val="6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Arial"/>
              <a:buNone/>
            </a:pPr>
            <a:r>
              <a:rPr b="0" i="0" lang="zh-TW" sz="2800" u="none" cap="none" strike="noStrike">
                <a:solidFill>
                  <a:schemeClr val="lt1"/>
                </a:solidFill>
                <a:latin typeface="Microsoft JhengHei"/>
                <a:ea typeface="Microsoft JhengHei"/>
                <a:cs typeface="Microsoft JhengHei"/>
                <a:sym typeface="Microsoft JhengHei"/>
              </a:rPr>
              <a:t>地點須寫完整地名</a:t>
            </a:r>
            <a:endParaRPr b="0" i="0" sz="1400" u="none" cap="none" strike="noStrike">
              <a:solidFill>
                <a:srgbClr val="000000"/>
              </a:solidFill>
              <a:latin typeface="Microsoft JhengHei"/>
              <a:ea typeface="Microsoft JhengHei"/>
              <a:cs typeface="Microsoft JhengHei"/>
              <a:sym typeface="Microsoft JhengHei"/>
            </a:endParaRPr>
          </a:p>
        </p:txBody>
      </p:sp>
      <p:sp>
        <p:nvSpPr>
          <p:cNvPr id="510" name="Google Shape;510;p66"/>
          <p:cNvSpPr txBox="1"/>
          <p:nvPr/>
        </p:nvSpPr>
        <p:spPr>
          <a:xfrm>
            <a:off x="0" y="191683"/>
            <a:ext cx="12192000"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zh-TW" sz="4000" u="none" cap="none" strike="noStrike">
                <a:solidFill>
                  <a:srgbClr val="FFC000"/>
                </a:solidFill>
                <a:latin typeface="Microsoft JhengHei"/>
                <a:ea typeface="Microsoft JhengHei"/>
                <a:cs typeface="Microsoft JhengHei"/>
                <a:sym typeface="Microsoft JhengHei"/>
              </a:rPr>
              <a:t>步驟流程-4-</a:t>
            </a:r>
            <a:r>
              <a:rPr lang="zh-TW" sz="4000">
                <a:solidFill>
                  <a:srgbClr val="FFC000"/>
                </a:solidFill>
                <a:latin typeface="Microsoft JhengHei"/>
                <a:ea typeface="Microsoft JhengHei"/>
                <a:cs typeface="Microsoft JhengHei"/>
                <a:sym typeface="Microsoft JhengHei"/>
              </a:rPr>
              <a:t>實習報告封面</a:t>
            </a:r>
            <a:endParaRPr b="0" i="0" sz="4000" u="none" cap="none" strike="noStrike">
              <a:solidFill>
                <a:srgbClr val="FFC000"/>
              </a:solidFill>
              <a:latin typeface="Microsoft JhengHei"/>
              <a:ea typeface="Microsoft JhengHei"/>
              <a:cs typeface="Microsoft JhengHei"/>
              <a:sym typeface="Microsoft JhengHei"/>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4" name="Shape 514"/>
        <p:cNvGrpSpPr/>
        <p:nvPr/>
      </p:nvGrpSpPr>
      <p:grpSpPr>
        <a:xfrm>
          <a:off x="0" y="0"/>
          <a:ext cx="0" cy="0"/>
          <a:chOff x="0" y="0"/>
          <a:chExt cx="0" cy="0"/>
        </a:xfrm>
      </p:grpSpPr>
      <p:pic>
        <p:nvPicPr>
          <p:cNvPr id="515" name="Google Shape;515;p67"/>
          <p:cNvPicPr preferRelativeResize="0"/>
          <p:nvPr/>
        </p:nvPicPr>
        <p:blipFill rotWithShape="1">
          <a:blip r:embed="rId3">
            <a:alphaModFix/>
          </a:blip>
          <a:srcRect b="7892" l="48056" r="18988" t="8439"/>
          <a:stretch/>
        </p:blipFill>
        <p:spPr>
          <a:xfrm>
            <a:off x="4081814" y="824268"/>
            <a:ext cx="4096512" cy="5849752"/>
          </a:xfrm>
          <a:prstGeom prst="rect">
            <a:avLst/>
          </a:prstGeom>
          <a:noFill/>
          <a:ln>
            <a:noFill/>
          </a:ln>
        </p:spPr>
      </p:pic>
      <p:sp>
        <p:nvSpPr>
          <p:cNvPr id="516" name="Google Shape;516;p67"/>
          <p:cNvSpPr/>
          <p:nvPr/>
        </p:nvSpPr>
        <p:spPr>
          <a:xfrm>
            <a:off x="380111" y="1187059"/>
            <a:ext cx="2878478" cy="1529394"/>
          </a:xfrm>
          <a:prstGeom prst="wedgeRectCallout">
            <a:avLst>
              <a:gd fmla="val 111274" name="adj1"/>
              <a:gd fmla="val -26848" name="adj2"/>
            </a:avLst>
          </a:prstGeom>
          <a:gradFill>
            <a:gsLst>
              <a:gs pos="0">
                <a:srgbClr val="B5A78B"/>
              </a:gs>
              <a:gs pos="100000">
                <a:srgbClr val="988764"/>
              </a:gs>
            </a:gsLst>
            <a:lin ang="5400000" scaled="0"/>
          </a:gradFill>
          <a:ln cap="rnd" cmpd="sng" w="9525">
            <a:solidFill>
              <a:srgbClr val="A49575"/>
            </a:solidFill>
            <a:prstDash val="solid"/>
            <a:round/>
            <a:headEnd len="sm" w="sm" type="none"/>
            <a:tailEnd len="sm" w="sm" type="none"/>
          </a:ln>
          <a:effectLst>
            <a:outerShdw blurRad="63500" rotWithShape="0" dir="5400000" dist="25400">
              <a:srgbClr val="000000">
                <a:alpha val="6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Arial"/>
              <a:buNone/>
            </a:pPr>
            <a:r>
              <a:rPr b="0" i="0" lang="zh-TW" sz="2800" u="none" cap="none" strike="noStrike">
                <a:solidFill>
                  <a:schemeClr val="lt1"/>
                </a:solidFill>
                <a:latin typeface="Microsoft JhengHei"/>
                <a:ea typeface="Microsoft JhengHei"/>
                <a:cs typeface="Microsoft JhengHei"/>
                <a:sym typeface="Microsoft JhengHei"/>
              </a:rPr>
              <a:t>單位名稱名字同公司大印，一字不漏填寫</a:t>
            </a:r>
            <a:endParaRPr b="0" i="0" sz="1400" u="none" cap="none" strike="noStrike">
              <a:solidFill>
                <a:srgbClr val="000000"/>
              </a:solidFill>
              <a:latin typeface="Microsoft JhengHei"/>
              <a:ea typeface="Microsoft JhengHei"/>
              <a:cs typeface="Microsoft JhengHei"/>
              <a:sym typeface="Microsoft JhengHei"/>
            </a:endParaRPr>
          </a:p>
        </p:txBody>
      </p:sp>
      <p:sp>
        <p:nvSpPr>
          <p:cNvPr id="517" name="Google Shape;517;p67"/>
          <p:cNvSpPr/>
          <p:nvPr/>
        </p:nvSpPr>
        <p:spPr>
          <a:xfrm>
            <a:off x="4677677" y="1439901"/>
            <a:ext cx="1554600" cy="299400"/>
          </a:xfrm>
          <a:prstGeom prst="rect">
            <a:avLst/>
          </a:prstGeom>
          <a:noFill/>
          <a:ln cap="flat" cmpd="sng" w="5715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ustria"/>
              <a:ea typeface="Lustria"/>
              <a:cs typeface="Lustria"/>
              <a:sym typeface="Lustria"/>
            </a:endParaRPr>
          </a:p>
        </p:txBody>
      </p:sp>
      <p:sp>
        <p:nvSpPr>
          <p:cNvPr id="518" name="Google Shape;518;p67"/>
          <p:cNvSpPr txBox="1"/>
          <p:nvPr/>
        </p:nvSpPr>
        <p:spPr>
          <a:xfrm>
            <a:off x="34070" y="116382"/>
            <a:ext cx="12192000"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zh-TW" sz="4000" u="none" cap="none" strike="noStrike">
                <a:solidFill>
                  <a:srgbClr val="FFC000"/>
                </a:solidFill>
                <a:latin typeface="Microsoft JhengHei"/>
                <a:ea typeface="Microsoft JhengHei"/>
                <a:cs typeface="Microsoft JhengHei"/>
                <a:sym typeface="Microsoft JhengHei"/>
              </a:rPr>
              <a:t>步驟流程-4-</a:t>
            </a:r>
            <a:r>
              <a:rPr lang="zh-TW" sz="4000">
                <a:solidFill>
                  <a:srgbClr val="FFC000"/>
                </a:solidFill>
                <a:latin typeface="Microsoft JhengHei"/>
                <a:ea typeface="Microsoft JhengHei"/>
                <a:cs typeface="Microsoft JhengHei"/>
                <a:sym typeface="Microsoft JhengHei"/>
              </a:rPr>
              <a:t>實習學生資料表</a:t>
            </a:r>
            <a:endParaRPr b="0" i="0" sz="4000" u="none" cap="none" strike="noStrike">
              <a:solidFill>
                <a:srgbClr val="FFC000"/>
              </a:solidFill>
              <a:latin typeface="Microsoft JhengHei"/>
              <a:ea typeface="Microsoft JhengHei"/>
              <a:cs typeface="Microsoft JhengHei"/>
              <a:sym typeface="Microsoft JhengHei"/>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2" name="Shape 522"/>
        <p:cNvGrpSpPr/>
        <p:nvPr/>
      </p:nvGrpSpPr>
      <p:grpSpPr>
        <a:xfrm>
          <a:off x="0" y="0"/>
          <a:ext cx="0" cy="0"/>
          <a:chOff x="0" y="0"/>
          <a:chExt cx="0" cy="0"/>
        </a:xfrm>
      </p:grpSpPr>
      <p:sp>
        <p:nvSpPr>
          <p:cNvPr id="523" name="Google Shape;523;p68"/>
          <p:cNvSpPr txBox="1"/>
          <p:nvPr/>
        </p:nvSpPr>
        <p:spPr>
          <a:xfrm>
            <a:off x="0" y="99768"/>
            <a:ext cx="12191999" cy="70784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zh-TW" sz="4000">
                <a:solidFill>
                  <a:srgbClr val="FFC000"/>
                </a:solidFill>
                <a:latin typeface="Microsoft JhengHei"/>
                <a:ea typeface="Microsoft JhengHei"/>
                <a:cs typeface="Microsoft JhengHei"/>
                <a:sym typeface="Microsoft JhengHei"/>
              </a:rPr>
              <a:t>步驟流程-4-填寫實習日誌</a:t>
            </a:r>
            <a:endParaRPr b="0" i="0" sz="4000" u="none" cap="none" strike="noStrike">
              <a:solidFill>
                <a:schemeClr val="accent2"/>
              </a:solidFill>
              <a:latin typeface="Lustria"/>
              <a:ea typeface="Lustria"/>
              <a:cs typeface="Lustria"/>
              <a:sym typeface="Lustria"/>
            </a:endParaRPr>
          </a:p>
        </p:txBody>
      </p:sp>
      <p:pic>
        <p:nvPicPr>
          <p:cNvPr id="524" name="Google Shape;524;p68"/>
          <p:cNvPicPr preferRelativeResize="0"/>
          <p:nvPr/>
        </p:nvPicPr>
        <p:blipFill rotWithShape="1">
          <a:blip r:embed="rId3">
            <a:alphaModFix/>
          </a:blip>
          <a:srcRect b="8029" l="47933" r="18867" t="8078"/>
          <a:stretch/>
        </p:blipFill>
        <p:spPr>
          <a:xfrm>
            <a:off x="5341132" y="807622"/>
            <a:ext cx="4145280" cy="5892016"/>
          </a:xfrm>
          <a:prstGeom prst="rect">
            <a:avLst/>
          </a:prstGeom>
          <a:noFill/>
          <a:ln>
            <a:noFill/>
          </a:ln>
        </p:spPr>
      </p:pic>
      <p:sp>
        <p:nvSpPr>
          <p:cNvPr id="525" name="Google Shape;525;p68"/>
          <p:cNvSpPr txBox="1"/>
          <p:nvPr/>
        </p:nvSpPr>
        <p:spPr>
          <a:xfrm>
            <a:off x="84700" y="2532800"/>
            <a:ext cx="5328000" cy="1477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zh-TW" sz="2800">
                <a:solidFill>
                  <a:schemeClr val="lt1"/>
                </a:solidFill>
                <a:latin typeface="Calibri"/>
                <a:ea typeface="Calibri"/>
                <a:cs typeface="Calibri"/>
                <a:sym typeface="Calibri"/>
              </a:rPr>
              <a:t>表格不夠填寫請自行增列，請檢視自己的實習時數下去撰寫，請勿寫</a:t>
            </a:r>
            <a:r>
              <a:rPr b="1" lang="zh-TW" sz="2800">
                <a:solidFill>
                  <a:srgbClr val="FFFF00"/>
                </a:solidFill>
                <a:latin typeface="Calibri"/>
                <a:ea typeface="Calibri"/>
                <a:cs typeface="Calibri"/>
                <a:sym typeface="Calibri"/>
              </a:rPr>
              <a:t>不相關設計</a:t>
            </a:r>
            <a:r>
              <a:rPr lang="zh-TW" sz="2800">
                <a:solidFill>
                  <a:schemeClr val="lt1"/>
                </a:solidFill>
                <a:latin typeface="Calibri"/>
                <a:ea typeface="Calibri"/>
                <a:cs typeface="Calibri"/>
                <a:sym typeface="Calibri"/>
              </a:rPr>
              <a:t>的工作內容。</a:t>
            </a:r>
            <a:endParaRPr sz="2800">
              <a:solidFill>
                <a:schemeClr val="lt1"/>
              </a:solidFill>
              <a:latin typeface="Calibri"/>
              <a:ea typeface="Calibri"/>
              <a:cs typeface="Calibri"/>
              <a:sym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9" name="Shape 529"/>
        <p:cNvGrpSpPr/>
        <p:nvPr/>
      </p:nvGrpSpPr>
      <p:grpSpPr>
        <a:xfrm>
          <a:off x="0" y="0"/>
          <a:ext cx="0" cy="0"/>
          <a:chOff x="0" y="0"/>
          <a:chExt cx="0" cy="0"/>
        </a:xfrm>
      </p:grpSpPr>
      <p:pic>
        <p:nvPicPr>
          <p:cNvPr id="530" name="Google Shape;530;p69"/>
          <p:cNvPicPr preferRelativeResize="0"/>
          <p:nvPr/>
        </p:nvPicPr>
        <p:blipFill>
          <a:blip r:embed="rId3">
            <a:alphaModFix/>
          </a:blip>
          <a:stretch>
            <a:fillRect/>
          </a:stretch>
        </p:blipFill>
        <p:spPr>
          <a:xfrm>
            <a:off x="3959300" y="818725"/>
            <a:ext cx="4227249" cy="5672700"/>
          </a:xfrm>
          <a:prstGeom prst="rect">
            <a:avLst/>
          </a:prstGeom>
          <a:noFill/>
          <a:ln>
            <a:noFill/>
          </a:ln>
        </p:spPr>
      </p:pic>
      <p:sp>
        <p:nvSpPr>
          <p:cNvPr id="531" name="Google Shape;531;p69"/>
          <p:cNvSpPr txBox="1"/>
          <p:nvPr/>
        </p:nvSpPr>
        <p:spPr>
          <a:xfrm>
            <a:off x="0" y="110844"/>
            <a:ext cx="12191999"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zh-TW" sz="4000">
                <a:solidFill>
                  <a:srgbClr val="FFC000"/>
                </a:solidFill>
                <a:latin typeface="Microsoft JhengHei"/>
                <a:ea typeface="Microsoft JhengHei"/>
                <a:cs typeface="Microsoft JhengHei"/>
                <a:sym typeface="Microsoft JhengHei"/>
              </a:rPr>
              <a:t>步驟流程-4-實習成效考核指標與項目</a:t>
            </a:r>
            <a:endParaRPr sz="4000">
              <a:solidFill>
                <a:srgbClr val="FFC000"/>
              </a:solidFill>
              <a:latin typeface="Microsoft JhengHei"/>
              <a:ea typeface="Microsoft JhengHei"/>
              <a:cs typeface="Microsoft JhengHei"/>
              <a:sym typeface="Microsoft JhengHei"/>
            </a:endParaRPr>
          </a:p>
        </p:txBody>
      </p:sp>
      <p:sp>
        <p:nvSpPr>
          <p:cNvPr id="532" name="Google Shape;532;p69"/>
          <p:cNvSpPr/>
          <p:nvPr/>
        </p:nvSpPr>
        <p:spPr>
          <a:xfrm>
            <a:off x="380111" y="941159"/>
            <a:ext cx="2411100" cy="1529400"/>
          </a:xfrm>
          <a:prstGeom prst="wedgeRectCallout">
            <a:avLst>
              <a:gd fmla="val 125034" name="adj1"/>
              <a:gd fmla="val -22086" name="adj2"/>
            </a:avLst>
          </a:prstGeom>
          <a:gradFill>
            <a:gsLst>
              <a:gs pos="0">
                <a:srgbClr val="B5A78B"/>
              </a:gs>
              <a:gs pos="100000">
                <a:srgbClr val="988764"/>
              </a:gs>
            </a:gsLst>
            <a:lin ang="5400000" scaled="0"/>
          </a:gradFill>
          <a:ln cap="rnd" cmpd="sng" w="9525">
            <a:solidFill>
              <a:srgbClr val="A49575"/>
            </a:solidFill>
            <a:prstDash val="solid"/>
            <a:round/>
            <a:headEnd len="sm" w="sm" type="none"/>
            <a:tailEnd len="sm" w="sm" type="none"/>
          </a:ln>
          <a:effectLst>
            <a:outerShdw blurRad="63500" rotWithShape="0" dir="5400000" dist="25400">
              <a:srgbClr val="000000">
                <a:alpha val="6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Arial"/>
              <a:buNone/>
            </a:pPr>
            <a:r>
              <a:rPr b="0" i="0" lang="zh-TW" sz="2800" u="none" cap="none" strike="noStrike">
                <a:solidFill>
                  <a:schemeClr val="lt1"/>
                </a:solidFill>
                <a:latin typeface="Microsoft JhengHei"/>
                <a:ea typeface="Microsoft JhengHei"/>
                <a:cs typeface="Microsoft JhengHei"/>
                <a:sym typeface="Microsoft JhengHei"/>
              </a:rPr>
              <a:t>單位名稱名字同公司大印，一字不漏填寫</a:t>
            </a:r>
            <a:endParaRPr b="0" i="0" sz="1400" u="none" cap="none" strike="noStrike">
              <a:solidFill>
                <a:srgbClr val="000000"/>
              </a:solidFill>
              <a:latin typeface="Microsoft JhengHei"/>
              <a:ea typeface="Microsoft JhengHei"/>
              <a:cs typeface="Microsoft JhengHei"/>
              <a:sym typeface="Microsoft JhengHei"/>
            </a:endParaRPr>
          </a:p>
        </p:txBody>
      </p:sp>
      <p:sp>
        <p:nvSpPr>
          <p:cNvPr id="533" name="Google Shape;533;p69"/>
          <p:cNvSpPr/>
          <p:nvPr/>
        </p:nvSpPr>
        <p:spPr>
          <a:xfrm>
            <a:off x="4754867" y="1187044"/>
            <a:ext cx="1739100" cy="324900"/>
          </a:xfrm>
          <a:prstGeom prst="rect">
            <a:avLst/>
          </a:prstGeom>
          <a:noFill/>
          <a:ln cap="flat" cmpd="sng" w="5715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ustria"/>
              <a:ea typeface="Lustria"/>
              <a:cs typeface="Lustria"/>
              <a:sym typeface="Lustria"/>
            </a:endParaRPr>
          </a:p>
        </p:txBody>
      </p:sp>
      <p:sp>
        <p:nvSpPr>
          <p:cNvPr id="534" name="Google Shape;534;p69"/>
          <p:cNvSpPr/>
          <p:nvPr/>
        </p:nvSpPr>
        <p:spPr>
          <a:xfrm>
            <a:off x="4406917" y="5626988"/>
            <a:ext cx="1739100" cy="233400"/>
          </a:xfrm>
          <a:prstGeom prst="rect">
            <a:avLst/>
          </a:prstGeom>
          <a:noFill/>
          <a:ln cap="flat" cmpd="sng" w="5715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ustria"/>
              <a:ea typeface="Lustria"/>
              <a:cs typeface="Lustria"/>
              <a:sym typeface="Lustria"/>
            </a:endParaRPr>
          </a:p>
        </p:txBody>
      </p:sp>
      <p:sp>
        <p:nvSpPr>
          <p:cNvPr id="535" name="Google Shape;535;p69"/>
          <p:cNvSpPr/>
          <p:nvPr/>
        </p:nvSpPr>
        <p:spPr>
          <a:xfrm>
            <a:off x="4406916" y="5928635"/>
            <a:ext cx="2086800" cy="233400"/>
          </a:xfrm>
          <a:prstGeom prst="rect">
            <a:avLst/>
          </a:prstGeom>
          <a:noFill/>
          <a:ln cap="flat" cmpd="sng" w="5715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ustria"/>
              <a:ea typeface="Lustria"/>
              <a:cs typeface="Lustria"/>
              <a:sym typeface="Lustria"/>
            </a:endParaRPr>
          </a:p>
        </p:txBody>
      </p:sp>
      <p:sp>
        <p:nvSpPr>
          <p:cNvPr id="536" name="Google Shape;536;p69"/>
          <p:cNvSpPr/>
          <p:nvPr/>
        </p:nvSpPr>
        <p:spPr>
          <a:xfrm>
            <a:off x="8366949" y="3569599"/>
            <a:ext cx="2411079" cy="1085850"/>
          </a:xfrm>
          <a:prstGeom prst="wedgeRectCallout">
            <a:avLst>
              <a:gd fmla="val -123994" name="adj1"/>
              <a:gd fmla="val 172135" name="adj2"/>
            </a:avLst>
          </a:prstGeom>
          <a:gradFill>
            <a:gsLst>
              <a:gs pos="0">
                <a:srgbClr val="B5A78B"/>
              </a:gs>
              <a:gs pos="100000">
                <a:srgbClr val="988764"/>
              </a:gs>
            </a:gsLst>
            <a:lin ang="5400000" scaled="0"/>
          </a:gradFill>
          <a:ln cap="rnd" cmpd="sng" w="9525">
            <a:solidFill>
              <a:srgbClr val="A49575"/>
            </a:solidFill>
            <a:prstDash val="solid"/>
            <a:round/>
            <a:headEnd len="sm" w="sm" type="none"/>
            <a:tailEnd len="sm" w="sm" type="none"/>
          </a:ln>
          <a:effectLst>
            <a:outerShdw blurRad="63500" rotWithShape="0" dir="5400000" dist="25400">
              <a:srgbClr val="000000">
                <a:alpha val="6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rPr b="0" i="0" lang="zh-TW" sz="2800" u="none" cap="none" strike="noStrike">
                <a:solidFill>
                  <a:srgbClr val="FFFF00"/>
                </a:solidFill>
                <a:latin typeface="Microsoft JhengHei"/>
                <a:ea typeface="Microsoft JhengHei"/>
                <a:cs typeface="Microsoft JhengHei"/>
                <a:sym typeface="Microsoft JhengHei"/>
              </a:rPr>
              <a:t>實習輔導老師 </a:t>
            </a:r>
            <a:endParaRPr b="0" i="0" sz="2800" u="none" cap="none" strike="noStrike">
              <a:solidFill>
                <a:srgbClr val="FFFF00"/>
              </a:solidFill>
              <a:latin typeface="Microsoft JhengHei"/>
              <a:ea typeface="Microsoft JhengHei"/>
              <a:cs typeface="Microsoft JhengHei"/>
              <a:sym typeface="Microsoft JhengHei"/>
            </a:endParaRPr>
          </a:p>
          <a:p>
            <a:pPr indent="0" lvl="0" marL="0" marR="0" rtl="0" algn="ctr">
              <a:lnSpc>
                <a:spcPct val="100000"/>
              </a:lnSpc>
              <a:spcBef>
                <a:spcPts val="0"/>
              </a:spcBef>
              <a:spcAft>
                <a:spcPts val="0"/>
              </a:spcAft>
              <a:buClr>
                <a:srgbClr val="000000"/>
              </a:buClr>
              <a:buSzPts val="2800"/>
              <a:buFont typeface="Arial"/>
              <a:buNone/>
            </a:pPr>
            <a:r>
              <a:rPr b="0" i="0" lang="zh-TW" sz="2800" u="none" cap="none" strike="noStrike">
                <a:solidFill>
                  <a:schemeClr val="lt1"/>
                </a:solidFill>
                <a:latin typeface="Microsoft JhengHei"/>
                <a:ea typeface="Microsoft JhengHei"/>
                <a:cs typeface="Microsoft JhengHei"/>
                <a:sym typeface="Microsoft JhengHei"/>
              </a:rPr>
              <a:t>(系上老師)</a:t>
            </a:r>
            <a:endParaRPr b="0" i="0" sz="2800" u="none" cap="none" strike="noStrike">
              <a:solidFill>
                <a:schemeClr val="lt1"/>
              </a:solidFill>
              <a:latin typeface="Microsoft JhengHei"/>
              <a:ea typeface="Microsoft JhengHei"/>
              <a:cs typeface="Microsoft JhengHei"/>
              <a:sym typeface="Microsoft JhengHei"/>
            </a:endParaRPr>
          </a:p>
        </p:txBody>
      </p:sp>
      <p:sp>
        <p:nvSpPr>
          <p:cNvPr id="537" name="Google Shape;537;p69"/>
          <p:cNvSpPr/>
          <p:nvPr/>
        </p:nvSpPr>
        <p:spPr>
          <a:xfrm>
            <a:off x="2118550" y="3908115"/>
            <a:ext cx="1660346" cy="1085850"/>
          </a:xfrm>
          <a:prstGeom prst="wedgeRectCallout">
            <a:avLst>
              <a:gd fmla="val 97112" name="adj1"/>
              <a:gd fmla="val 114007" name="adj2"/>
            </a:avLst>
          </a:prstGeom>
          <a:gradFill>
            <a:gsLst>
              <a:gs pos="0">
                <a:srgbClr val="B5A78B"/>
              </a:gs>
              <a:gs pos="100000">
                <a:srgbClr val="988764"/>
              </a:gs>
            </a:gsLst>
            <a:lin ang="5400000" scaled="0"/>
          </a:gradFill>
          <a:ln cap="rnd" cmpd="sng" w="9525">
            <a:solidFill>
              <a:srgbClr val="A49575"/>
            </a:solidFill>
            <a:prstDash val="solid"/>
            <a:round/>
            <a:headEnd len="sm" w="sm" type="none"/>
            <a:tailEnd len="sm" w="sm" type="none"/>
          </a:ln>
          <a:effectLst>
            <a:outerShdw blurRad="63500" rotWithShape="0" dir="5400000" dist="25400">
              <a:srgbClr val="000000">
                <a:alpha val="6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rPr b="0" i="0" lang="zh-TW" sz="2800" u="none" cap="none" strike="noStrike">
                <a:solidFill>
                  <a:srgbClr val="FFFF00"/>
                </a:solidFill>
                <a:latin typeface="Microsoft JhengHei"/>
                <a:ea typeface="Microsoft JhengHei"/>
                <a:cs typeface="Microsoft JhengHei"/>
                <a:sym typeface="Microsoft JhengHei"/>
              </a:rPr>
              <a:t>公司實習輔導人員</a:t>
            </a:r>
            <a:endParaRPr b="0" i="0" sz="2800" u="none" cap="none" strike="noStrike">
              <a:solidFill>
                <a:srgbClr val="FFFF00"/>
              </a:solidFill>
              <a:latin typeface="Microsoft JhengHei"/>
              <a:ea typeface="Microsoft JhengHei"/>
              <a:cs typeface="Microsoft JhengHei"/>
              <a:sym typeface="Microsoft JhengHe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34"/>
          <p:cNvSpPr txBox="1"/>
          <p:nvPr/>
        </p:nvSpPr>
        <p:spPr>
          <a:xfrm>
            <a:off x="0" y="2705746"/>
            <a:ext cx="12191999" cy="153884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zh-TW" sz="4000" u="none" cap="none" strike="noStrike">
                <a:solidFill>
                  <a:srgbClr val="FFC000"/>
                </a:solidFill>
                <a:latin typeface="Microsoft JhengHei"/>
                <a:ea typeface="Microsoft JhengHei"/>
                <a:cs typeface="Microsoft JhengHei"/>
                <a:sym typeface="Microsoft JhengHei"/>
              </a:rPr>
              <a:t>步驟流程-2-</a:t>
            </a:r>
            <a:endParaRPr/>
          </a:p>
          <a:p>
            <a:pPr indent="0" lvl="0" marL="0" marR="0" rtl="0" algn="ctr">
              <a:spcBef>
                <a:spcPts val="0"/>
              </a:spcBef>
              <a:spcAft>
                <a:spcPts val="0"/>
              </a:spcAft>
              <a:buNone/>
            </a:pPr>
            <a:r>
              <a:rPr b="1" i="0" lang="zh-TW" sz="5400" u="none" cap="none" strike="noStrike">
                <a:solidFill>
                  <a:srgbClr val="FFC000"/>
                </a:solidFill>
                <a:latin typeface="Microsoft JhengHei"/>
                <a:ea typeface="Microsoft JhengHei"/>
                <a:cs typeface="Microsoft JhengHei"/>
                <a:sym typeface="Microsoft JhengHei"/>
              </a:rPr>
              <a:t>至校務資訊系統填寫表單</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1" name="Shape 541"/>
        <p:cNvGrpSpPr/>
        <p:nvPr/>
      </p:nvGrpSpPr>
      <p:grpSpPr>
        <a:xfrm>
          <a:off x="0" y="0"/>
          <a:ext cx="0" cy="0"/>
          <a:chOff x="0" y="0"/>
          <a:chExt cx="0" cy="0"/>
        </a:xfrm>
      </p:grpSpPr>
      <p:pic>
        <p:nvPicPr>
          <p:cNvPr id="542" name="Google Shape;542;p70"/>
          <p:cNvPicPr preferRelativeResize="0"/>
          <p:nvPr/>
        </p:nvPicPr>
        <p:blipFill>
          <a:blip r:embed="rId3">
            <a:alphaModFix/>
          </a:blip>
          <a:stretch>
            <a:fillRect/>
          </a:stretch>
        </p:blipFill>
        <p:spPr>
          <a:xfrm>
            <a:off x="3624038" y="631500"/>
            <a:ext cx="4943925" cy="6122650"/>
          </a:xfrm>
          <a:prstGeom prst="rect">
            <a:avLst/>
          </a:prstGeom>
          <a:noFill/>
          <a:ln>
            <a:noFill/>
          </a:ln>
        </p:spPr>
      </p:pic>
      <p:sp>
        <p:nvSpPr>
          <p:cNvPr id="543" name="Google Shape;543;p70"/>
          <p:cNvSpPr txBox="1"/>
          <p:nvPr/>
        </p:nvSpPr>
        <p:spPr>
          <a:xfrm>
            <a:off x="0" y="87576"/>
            <a:ext cx="12191999"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zh-TW" sz="4000">
                <a:solidFill>
                  <a:srgbClr val="FFC000"/>
                </a:solidFill>
                <a:latin typeface="Microsoft JhengHei"/>
                <a:ea typeface="Microsoft JhengHei"/>
                <a:cs typeface="Microsoft JhengHei"/>
                <a:sym typeface="Microsoft JhengHei"/>
              </a:rPr>
              <a:t>步驟流程-4-成效與教學評核項目</a:t>
            </a:r>
            <a:endParaRPr sz="4000">
              <a:solidFill>
                <a:srgbClr val="FFC000"/>
              </a:solidFill>
              <a:latin typeface="Microsoft JhengHei"/>
              <a:ea typeface="Microsoft JhengHei"/>
              <a:cs typeface="Microsoft JhengHei"/>
              <a:sym typeface="Microsoft JhengHei"/>
            </a:endParaRPr>
          </a:p>
        </p:txBody>
      </p:sp>
      <p:sp>
        <p:nvSpPr>
          <p:cNvPr id="544" name="Google Shape;544;p70"/>
          <p:cNvSpPr/>
          <p:nvPr/>
        </p:nvSpPr>
        <p:spPr>
          <a:xfrm>
            <a:off x="587436" y="1084309"/>
            <a:ext cx="2411100" cy="1529400"/>
          </a:xfrm>
          <a:prstGeom prst="wedgeRectCallout">
            <a:avLst>
              <a:gd fmla="val 112952" name="adj1"/>
              <a:gd fmla="val -12033" name="adj2"/>
            </a:avLst>
          </a:prstGeom>
          <a:gradFill>
            <a:gsLst>
              <a:gs pos="0">
                <a:srgbClr val="B5A78B"/>
              </a:gs>
              <a:gs pos="100000">
                <a:srgbClr val="988764"/>
              </a:gs>
            </a:gsLst>
            <a:lin ang="5400000" scaled="0"/>
          </a:gradFill>
          <a:ln cap="rnd" cmpd="sng" w="9525">
            <a:solidFill>
              <a:srgbClr val="A49575"/>
            </a:solidFill>
            <a:prstDash val="solid"/>
            <a:round/>
            <a:headEnd len="sm" w="sm" type="none"/>
            <a:tailEnd len="sm" w="sm" type="none"/>
          </a:ln>
          <a:effectLst>
            <a:outerShdw blurRad="63500" rotWithShape="0" dir="5400000" dist="25400">
              <a:srgbClr val="000000">
                <a:alpha val="6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Arial"/>
              <a:buNone/>
            </a:pPr>
            <a:r>
              <a:rPr b="0" i="0" lang="zh-TW" sz="2800" u="none" cap="none" strike="noStrike">
                <a:solidFill>
                  <a:schemeClr val="lt1"/>
                </a:solidFill>
                <a:latin typeface="Microsoft JhengHei"/>
                <a:ea typeface="Microsoft JhengHei"/>
                <a:cs typeface="Microsoft JhengHei"/>
                <a:sym typeface="Microsoft JhengHei"/>
              </a:rPr>
              <a:t>單位名稱名字同公司大印，一字不漏填寫</a:t>
            </a:r>
            <a:endParaRPr b="0" i="0" sz="1400" u="none" cap="none" strike="noStrike">
              <a:solidFill>
                <a:srgbClr val="000000"/>
              </a:solidFill>
              <a:latin typeface="Microsoft JhengHei"/>
              <a:ea typeface="Microsoft JhengHei"/>
              <a:cs typeface="Microsoft JhengHei"/>
              <a:sym typeface="Microsoft JhengHei"/>
            </a:endParaRPr>
          </a:p>
        </p:txBody>
      </p:sp>
      <p:sp>
        <p:nvSpPr>
          <p:cNvPr id="545" name="Google Shape;545;p70"/>
          <p:cNvSpPr/>
          <p:nvPr/>
        </p:nvSpPr>
        <p:spPr>
          <a:xfrm>
            <a:off x="4483650" y="1370850"/>
            <a:ext cx="1722900" cy="512400"/>
          </a:xfrm>
          <a:prstGeom prst="rect">
            <a:avLst/>
          </a:prstGeom>
          <a:noFill/>
          <a:ln cap="flat" cmpd="sng" w="5715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ustria"/>
              <a:ea typeface="Lustria"/>
              <a:cs typeface="Lustria"/>
              <a:sym typeface="Lustria"/>
            </a:endParaRPr>
          </a:p>
        </p:txBody>
      </p:sp>
      <p:sp>
        <p:nvSpPr>
          <p:cNvPr id="546" name="Google Shape;546;p70"/>
          <p:cNvSpPr/>
          <p:nvPr/>
        </p:nvSpPr>
        <p:spPr>
          <a:xfrm>
            <a:off x="4483650" y="2275625"/>
            <a:ext cx="3825300" cy="2224500"/>
          </a:xfrm>
          <a:prstGeom prst="rect">
            <a:avLst/>
          </a:prstGeom>
          <a:noFill/>
          <a:ln cap="flat" cmpd="sng" w="5715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ustria"/>
              <a:ea typeface="Lustria"/>
              <a:cs typeface="Lustria"/>
              <a:sym typeface="Lustria"/>
            </a:endParaRPr>
          </a:p>
        </p:txBody>
      </p:sp>
      <p:sp>
        <p:nvSpPr>
          <p:cNvPr id="547" name="Google Shape;547;p70"/>
          <p:cNvSpPr/>
          <p:nvPr/>
        </p:nvSpPr>
        <p:spPr>
          <a:xfrm>
            <a:off x="9096728" y="1166275"/>
            <a:ext cx="2943000" cy="1245900"/>
          </a:xfrm>
          <a:prstGeom prst="wedgeRectCallout">
            <a:avLst>
              <a:gd fmla="val -89864" name="adj1"/>
              <a:gd fmla="val 51655" name="adj2"/>
            </a:avLst>
          </a:prstGeom>
          <a:gradFill>
            <a:gsLst>
              <a:gs pos="0">
                <a:srgbClr val="B5A78B"/>
              </a:gs>
              <a:gs pos="100000">
                <a:srgbClr val="988764"/>
              </a:gs>
            </a:gsLst>
            <a:lin ang="5400000" scaled="0"/>
          </a:gradFill>
          <a:ln cap="rnd" cmpd="sng" w="9525">
            <a:solidFill>
              <a:srgbClr val="A49575"/>
            </a:solidFill>
            <a:prstDash val="solid"/>
            <a:round/>
            <a:headEnd len="sm" w="sm" type="none"/>
            <a:tailEnd len="sm" w="sm" type="none"/>
          </a:ln>
          <a:effectLst>
            <a:outerShdw blurRad="63500" rotWithShape="0" dir="5400000" dist="25400">
              <a:srgbClr val="000000">
                <a:alpha val="6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Arial"/>
              <a:buNone/>
            </a:pPr>
            <a:r>
              <a:rPr lang="zh-TW" sz="2800">
                <a:solidFill>
                  <a:schemeClr val="lt1"/>
                </a:solidFill>
                <a:latin typeface="Microsoft JhengHei"/>
                <a:ea typeface="Microsoft JhengHei"/>
                <a:cs typeface="Microsoft JhengHei"/>
                <a:sym typeface="Microsoft JhengHei"/>
              </a:rPr>
              <a:t>右邊紅框</a:t>
            </a:r>
            <a:r>
              <a:rPr b="0" i="0" lang="zh-TW" sz="2800" u="none" cap="none" strike="noStrike">
                <a:solidFill>
                  <a:schemeClr val="lt1"/>
                </a:solidFill>
                <a:latin typeface="Microsoft JhengHei"/>
                <a:ea typeface="Microsoft JhengHei"/>
                <a:cs typeface="Microsoft JhengHei"/>
                <a:sym typeface="Microsoft JhengHei"/>
              </a:rPr>
              <a:t>請交由</a:t>
            </a:r>
            <a:r>
              <a:rPr lang="zh-TW" sz="2800">
                <a:solidFill>
                  <a:schemeClr val="lt1"/>
                </a:solidFill>
                <a:latin typeface="Microsoft JhengHei"/>
                <a:ea typeface="Microsoft JhengHei"/>
                <a:cs typeface="Microsoft JhengHei"/>
                <a:sym typeface="Microsoft JhengHei"/>
              </a:rPr>
              <a:t>指導</a:t>
            </a:r>
            <a:r>
              <a:rPr b="0" i="0" lang="zh-TW" sz="2800" u="none" cap="none" strike="noStrike">
                <a:solidFill>
                  <a:schemeClr val="lt1"/>
                </a:solidFill>
                <a:latin typeface="Microsoft JhengHei"/>
                <a:ea typeface="Microsoft JhengHei"/>
                <a:cs typeface="Microsoft JhengHei"/>
                <a:sym typeface="Microsoft JhengHei"/>
              </a:rPr>
              <a:t>老師填寫</a:t>
            </a:r>
            <a:endParaRPr b="0" i="0" sz="2800" u="none" cap="none" strike="noStrike">
              <a:solidFill>
                <a:schemeClr val="lt1"/>
              </a:solidFill>
              <a:latin typeface="Microsoft JhengHei"/>
              <a:ea typeface="Microsoft JhengHei"/>
              <a:cs typeface="Microsoft JhengHei"/>
              <a:sym typeface="Microsoft JhengHei"/>
            </a:endParaRPr>
          </a:p>
        </p:txBody>
      </p:sp>
      <p:sp>
        <p:nvSpPr>
          <p:cNvPr id="548" name="Google Shape;548;p70"/>
          <p:cNvSpPr/>
          <p:nvPr/>
        </p:nvSpPr>
        <p:spPr>
          <a:xfrm>
            <a:off x="6206550" y="2065625"/>
            <a:ext cx="2102400" cy="2100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2" name="Shape 552"/>
        <p:cNvGrpSpPr/>
        <p:nvPr/>
      </p:nvGrpSpPr>
      <p:grpSpPr>
        <a:xfrm>
          <a:off x="0" y="0"/>
          <a:ext cx="0" cy="0"/>
          <a:chOff x="0" y="0"/>
          <a:chExt cx="0" cy="0"/>
        </a:xfrm>
      </p:grpSpPr>
      <p:sp>
        <p:nvSpPr>
          <p:cNvPr id="553" name="Google Shape;553;p71"/>
          <p:cNvSpPr txBox="1"/>
          <p:nvPr/>
        </p:nvSpPr>
        <p:spPr>
          <a:xfrm>
            <a:off x="0" y="98652"/>
            <a:ext cx="12192000" cy="70784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zh-TW" sz="4000">
                <a:solidFill>
                  <a:srgbClr val="FFC000"/>
                </a:solidFill>
                <a:latin typeface="Microsoft JhengHei"/>
                <a:ea typeface="Microsoft JhengHei"/>
                <a:cs typeface="Microsoft JhengHei"/>
                <a:sym typeface="Microsoft JhengHei"/>
              </a:rPr>
              <a:t>步驟流程-4-課程後回饋與心得撰寫</a:t>
            </a:r>
            <a:endParaRPr sz="4000">
              <a:solidFill>
                <a:srgbClr val="FFC000"/>
              </a:solidFill>
              <a:latin typeface="Microsoft JhengHei"/>
              <a:ea typeface="Microsoft JhengHei"/>
              <a:cs typeface="Microsoft JhengHei"/>
              <a:sym typeface="Microsoft JhengHei"/>
            </a:endParaRPr>
          </a:p>
        </p:txBody>
      </p:sp>
      <p:pic>
        <p:nvPicPr>
          <p:cNvPr id="554" name="Google Shape;554;p71"/>
          <p:cNvPicPr preferRelativeResize="0"/>
          <p:nvPr/>
        </p:nvPicPr>
        <p:blipFill rotWithShape="1">
          <a:blip r:embed="rId3">
            <a:alphaModFix/>
          </a:blip>
          <a:srcRect b="8565" l="47848" r="18853" t="7817"/>
          <a:stretch/>
        </p:blipFill>
        <p:spPr>
          <a:xfrm>
            <a:off x="4090021" y="806536"/>
            <a:ext cx="4206503" cy="5941967"/>
          </a:xfrm>
          <a:prstGeom prst="rect">
            <a:avLst/>
          </a:prstGeom>
          <a:noFill/>
          <a:ln>
            <a:noFill/>
          </a:ln>
        </p:spPr>
      </p:pic>
      <p:sp>
        <p:nvSpPr>
          <p:cNvPr id="555" name="Google Shape;555;p71"/>
          <p:cNvSpPr/>
          <p:nvPr/>
        </p:nvSpPr>
        <p:spPr>
          <a:xfrm>
            <a:off x="1001849" y="3105824"/>
            <a:ext cx="1660346" cy="1085850"/>
          </a:xfrm>
          <a:prstGeom prst="wedgeRectCallout">
            <a:avLst>
              <a:gd fmla="val 145849" name="adj1"/>
              <a:gd fmla="val 28306" name="adj2"/>
            </a:avLst>
          </a:prstGeom>
          <a:gradFill>
            <a:gsLst>
              <a:gs pos="0">
                <a:srgbClr val="B5A78B"/>
              </a:gs>
              <a:gs pos="100000">
                <a:srgbClr val="988764"/>
              </a:gs>
            </a:gsLst>
            <a:lin ang="5400000" scaled="0"/>
          </a:gradFill>
          <a:ln cap="rnd" cmpd="sng" w="9525">
            <a:solidFill>
              <a:srgbClr val="A49575"/>
            </a:solidFill>
            <a:prstDash val="solid"/>
            <a:round/>
            <a:headEnd len="sm" w="sm" type="none"/>
            <a:tailEnd len="sm" w="sm" type="none"/>
          </a:ln>
          <a:effectLst>
            <a:outerShdw blurRad="63500" rotWithShape="0" dir="5400000" dist="25400">
              <a:srgbClr val="000000">
                <a:alpha val="6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rPr b="0" i="0" lang="zh-TW" sz="2800" u="none" cap="none" strike="noStrike">
                <a:solidFill>
                  <a:srgbClr val="FFFF00"/>
                </a:solidFill>
                <a:latin typeface="Microsoft JhengHei"/>
                <a:ea typeface="Microsoft JhengHei"/>
                <a:cs typeface="Microsoft JhengHei"/>
                <a:sym typeface="Microsoft JhengHei"/>
              </a:rPr>
              <a:t>公司實習輔導人員</a:t>
            </a:r>
            <a:endParaRPr b="0" i="0" sz="2800" u="none" cap="none" strike="noStrike">
              <a:solidFill>
                <a:srgbClr val="FFFF00"/>
              </a:solidFill>
              <a:latin typeface="Microsoft JhengHei"/>
              <a:ea typeface="Microsoft JhengHei"/>
              <a:cs typeface="Microsoft JhengHei"/>
              <a:sym typeface="Microsoft JhengHei"/>
            </a:endParaRPr>
          </a:p>
        </p:txBody>
      </p:sp>
      <p:sp>
        <p:nvSpPr>
          <p:cNvPr id="556" name="Google Shape;556;p71"/>
          <p:cNvSpPr/>
          <p:nvPr/>
        </p:nvSpPr>
        <p:spPr>
          <a:xfrm>
            <a:off x="4321947" y="3615003"/>
            <a:ext cx="1738988" cy="576671"/>
          </a:xfrm>
          <a:prstGeom prst="rect">
            <a:avLst/>
          </a:prstGeom>
          <a:noFill/>
          <a:ln cap="flat" cmpd="sng" w="5715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Microsoft JhengHei"/>
              <a:ea typeface="Microsoft JhengHei"/>
              <a:cs typeface="Microsoft JhengHei"/>
              <a:sym typeface="Microsoft JhengHei"/>
            </a:endParaRPr>
          </a:p>
        </p:txBody>
      </p:sp>
      <p:sp>
        <p:nvSpPr>
          <p:cNvPr id="557" name="Google Shape;557;p71"/>
          <p:cNvSpPr/>
          <p:nvPr/>
        </p:nvSpPr>
        <p:spPr>
          <a:xfrm>
            <a:off x="9224703" y="3072078"/>
            <a:ext cx="2411079" cy="1085850"/>
          </a:xfrm>
          <a:prstGeom prst="wedgeRectCallout">
            <a:avLst>
              <a:gd fmla="val -106877" name="adj1"/>
              <a:gd fmla="val 27562" name="adj2"/>
            </a:avLst>
          </a:prstGeom>
          <a:gradFill>
            <a:gsLst>
              <a:gs pos="0">
                <a:srgbClr val="B5A78B"/>
              </a:gs>
              <a:gs pos="100000">
                <a:srgbClr val="988764"/>
              </a:gs>
            </a:gsLst>
            <a:lin ang="5400000" scaled="0"/>
          </a:gradFill>
          <a:ln cap="rnd" cmpd="sng" w="9525">
            <a:solidFill>
              <a:srgbClr val="A49575"/>
            </a:solidFill>
            <a:prstDash val="solid"/>
            <a:round/>
            <a:headEnd len="sm" w="sm" type="none"/>
            <a:tailEnd len="sm" w="sm" type="none"/>
          </a:ln>
          <a:effectLst>
            <a:outerShdw blurRad="63500" rotWithShape="0" dir="5400000" dist="25400">
              <a:srgbClr val="000000">
                <a:alpha val="6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rPr b="0" i="0" lang="zh-TW" sz="2800" u="none" cap="none" strike="noStrike">
                <a:solidFill>
                  <a:srgbClr val="FFFF00"/>
                </a:solidFill>
                <a:latin typeface="Microsoft JhengHei"/>
                <a:ea typeface="Microsoft JhengHei"/>
                <a:cs typeface="Microsoft JhengHei"/>
                <a:sym typeface="Microsoft JhengHei"/>
              </a:rPr>
              <a:t>實習輔導老師 </a:t>
            </a:r>
            <a:endParaRPr b="0" i="0" sz="2800" u="none" cap="none" strike="noStrike">
              <a:solidFill>
                <a:srgbClr val="FFFF00"/>
              </a:solidFill>
              <a:latin typeface="Microsoft JhengHei"/>
              <a:ea typeface="Microsoft JhengHei"/>
              <a:cs typeface="Microsoft JhengHei"/>
              <a:sym typeface="Microsoft JhengHei"/>
            </a:endParaRPr>
          </a:p>
          <a:p>
            <a:pPr indent="0" lvl="0" marL="0" marR="0" rtl="0" algn="ctr">
              <a:lnSpc>
                <a:spcPct val="100000"/>
              </a:lnSpc>
              <a:spcBef>
                <a:spcPts val="0"/>
              </a:spcBef>
              <a:spcAft>
                <a:spcPts val="0"/>
              </a:spcAft>
              <a:buClr>
                <a:srgbClr val="000000"/>
              </a:buClr>
              <a:buSzPts val="2800"/>
              <a:buFont typeface="Arial"/>
              <a:buNone/>
            </a:pPr>
            <a:r>
              <a:rPr b="0" i="0" lang="zh-TW" sz="2800" u="none" cap="none" strike="noStrike">
                <a:solidFill>
                  <a:schemeClr val="lt1"/>
                </a:solidFill>
                <a:latin typeface="Microsoft JhengHei"/>
                <a:ea typeface="Microsoft JhengHei"/>
                <a:cs typeface="Microsoft JhengHei"/>
                <a:sym typeface="Microsoft JhengHei"/>
              </a:rPr>
              <a:t>(系上老師)</a:t>
            </a:r>
            <a:endParaRPr b="0" i="0" sz="2800" u="none" cap="none" strike="noStrike">
              <a:solidFill>
                <a:schemeClr val="lt1"/>
              </a:solidFill>
              <a:latin typeface="Microsoft JhengHei"/>
              <a:ea typeface="Microsoft JhengHei"/>
              <a:cs typeface="Microsoft JhengHei"/>
              <a:sym typeface="Microsoft JhengHei"/>
            </a:endParaRPr>
          </a:p>
        </p:txBody>
      </p:sp>
      <p:sp>
        <p:nvSpPr>
          <p:cNvPr id="558" name="Google Shape;558;p71"/>
          <p:cNvSpPr/>
          <p:nvPr/>
        </p:nvSpPr>
        <p:spPr>
          <a:xfrm>
            <a:off x="6071892" y="3615002"/>
            <a:ext cx="1739100" cy="576600"/>
          </a:xfrm>
          <a:prstGeom prst="rect">
            <a:avLst/>
          </a:prstGeom>
          <a:noFill/>
          <a:ln cap="flat" cmpd="sng" w="5715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Microsoft JhengHei"/>
              <a:ea typeface="Microsoft JhengHei"/>
              <a:cs typeface="Microsoft JhengHei"/>
              <a:sym typeface="Microsoft JhengHei"/>
            </a:endParaRPr>
          </a:p>
        </p:txBody>
      </p:sp>
      <p:cxnSp>
        <p:nvCxnSpPr>
          <p:cNvPr id="559" name="Google Shape;559;p71"/>
          <p:cNvCxnSpPr>
            <a:stCxn id="556" idx="2"/>
          </p:cNvCxnSpPr>
          <p:nvPr/>
        </p:nvCxnSpPr>
        <p:spPr>
          <a:xfrm rot="5400000">
            <a:off x="3973291" y="3233924"/>
            <a:ext cx="260400" cy="2175900"/>
          </a:xfrm>
          <a:prstGeom prst="bentConnector2">
            <a:avLst/>
          </a:prstGeom>
          <a:noFill/>
          <a:ln cap="flat" cmpd="sng" w="9525">
            <a:solidFill>
              <a:srgbClr val="FF0000"/>
            </a:solidFill>
            <a:prstDash val="solid"/>
            <a:round/>
            <a:headEnd len="med" w="med" type="none"/>
            <a:tailEnd len="med" w="med" type="none"/>
          </a:ln>
        </p:spPr>
      </p:cxnSp>
      <p:cxnSp>
        <p:nvCxnSpPr>
          <p:cNvPr id="560" name="Google Shape;560;p71"/>
          <p:cNvCxnSpPr>
            <a:stCxn id="558" idx="2"/>
          </p:cNvCxnSpPr>
          <p:nvPr/>
        </p:nvCxnSpPr>
        <p:spPr>
          <a:xfrm flipH="1" rot="-5400000">
            <a:off x="7957092" y="3175952"/>
            <a:ext cx="297600" cy="2328900"/>
          </a:xfrm>
          <a:prstGeom prst="bentConnector2">
            <a:avLst/>
          </a:prstGeom>
          <a:noFill/>
          <a:ln cap="flat" cmpd="sng" w="9525">
            <a:solidFill>
              <a:srgbClr val="FF0000"/>
            </a:solidFill>
            <a:prstDash val="solid"/>
            <a:round/>
            <a:headEnd len="med" w="med" type="none"/>
            <a:tailEnd len="med" w="med" type="none"/>
          </a:ln>
        </p:spPr>
      </p:cxn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4" name="Shape 564"/>
        <p:cNvGrpSpPr/>
        <p:nvPr/>
      </p:nvGrpSpPr>
      <p:grpSpPr>
        <a:xfrm>
          <a:off x="0" y="0"/>
          <a:ext cx="0" cy="0"/>
          <a:chOff x="0" y="0"/>
          <a:chExt cx="0" cy="0"/>
        </a:xfrm>
      </p:grpSpPr>
      <p:pic>
        <p:nvPicPr>
          <p:cNvPr id="565" name="Google Shape;565;p72"/>
          <p:cNvPicPr preferRelativeResize="0"/>
          <p:nvPr/>
        </p:nvPicPr>
        <p:blipFill>
          <a:blip r:embed="rId3">
            <a:alphaModFix/>
          </a:blip>
          <a:stretch>
            <a:fillRect/>
          </a:stretch>
        </p:blipFill>
        <p:spPr>
          <a:xfrm>
            <a:off x="7261450" y="935725"/>
            <a:ext cx="3979425" cy="5561250"/>
          </a:xfrm>
          <a:prstGeom prst="rect">
            <a:avLst/>
          </a:prstGeom>
          <a:noFill/>
          <a:ln>
            <a:noFill/>
          </a:ln>
        </p:spPr>
      </p:pic>
      <p:pic>
        <p:nvPicPr>
          <p:cNvPr id="566" name="Google Shape;566;p72"/>
          <p:cNvPicPr preferRelativeResize="0"/>
          <p:nvPr/>
        </p:nvPicPr>
        <p:blipFill>
          <a:blip r:embed="rId4">
            <a:alphaModFix/>
          </a:blip>
          <a:stretch>
            <a:fillRect/>
          </a:stretch>
        </p:blipFill>
        <p:spPr>
          <a:xfrm>
            <a:off x="2825687" y="935725"/>
            <a:ext cx="3901650" cy="5561250"/>
          </a:xfrm>
          <a:prstGeom prst="rect">
            <a:avLst/>
          </a:prstGeom>
          <a:noFill/>
          <a:ln>
            <a:noFill/>
          </a:ln>
        </p:spPr>
      </p:pic>
      <p:sp>
        <p:nvSpPr>
          <p:cNvPr id="567" name="Google Shape;567;p72"/>
          <p:cNvSpPr txBox="1"/>
          <p:nvPr>
            <p:ph type="title"/>
          </p:nvPr>
        </p:nvSpPr>
        <p:spPr>
          <a:xfrm>
            <a:off x="0" y="15841"/>
            <a:ext cx="12192000" cy="970500"/>
          </a:xfrm>
          <a:prstGeom prst="rect">
            <a:avLst/>
          </a:prstGeom>
          <a:noFill/>
          <a:ln>
            <a:noFill/>
          </a:ln>
          <a:effectLst>
            <a:outerShdw blurRad="25400">
              <a:srgbClr val="000000">
                <a:alpha val="44310"/>
              </a:srgbClr>
            </a:outerShdw>
          </a:effectLst>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FFC000"/>
              </a:buClr>
              <a:buSzPts val="1818"/>
              <a:buFont typeface="Microsoft JhengHei"/>
              <a:buNone/>
            </a:pPr>
            <a:r>
              <a:rPr lang="zh-TW" sz="4000">
                <a:solidFill>
                  <a:srgbClr val="FFC000"/>
                </a:solidFill>
                <a:latin typeface="Microsoft JhengHei"/>
                <a:ea typeface="Microsoft JhengHei"/>
                <a:cs typeface="Microsoft JhengHei"/>
                <a:sym typeface="Microsoft JhengHei"/>
              </a:rPr>
              <a:t>步驟流程-4-實習合約書*2</a:t>
            </a:r>
            <a:endParaRPr>
              <a:latin typeface="Microsoft JhengHei"/>
              <a:ea typeface="Microsoft JhengHei"/>
              <a:cs typeface="Microsoft JhengHei"/>
              <a:sym typeface="Microsoft JhengHei"/>
            </a:endParaRPr>
          </a:p>
        </p:txBody>
      </p:sp>
      <p:sp>
        <p:nvSpPr>
          <p:cNvPr id="568" name="Google Shape;568;p72"/>
          <p:cNvSpPr txBox="1"/>
          <p:nvPr/>
        </p:nvSpPr>
        <p:spPr>
          <a:xfrm>
            <a:off x="63798" y="1483426"/>
            <a:ext cx="28038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zh-TW" sz="2400" u="none" cap="none" strike="noStrike">
                <a:solidFill>
                  <a:srgbClr val="FFFF00"/>
                </a:solidFill>
                <a:latin typeface="Microsoft JhengHei"/>
                <a:ea typeface="Microsoft JhengHei"/>
                <a:cs typeface="Microsoft JhengHei"/>
                <a:sym typeface="Microsoft JhengHei"/>
              </a:rPr>
              <a:t>能使用的正規章</a:t>
            </a:r>
            <a:endParaRPr b="0" i="0" sz="2400" u="none" cap="none" strike="noStrike">
              <a:solidFill>
                <a:srgbClr val="000000"/>
              </a:solidFill>
              <a:latin typeface="Microsoft JhengHei"/>
              <a:ea typeface="Microsoft JhengHei"/>
              <a:cs typeface="Microsoft JhengHei"/>
              <a:sym typeface="Microsoft JhengHei"/>
            </a:endParaRPr>
          </a:p>
        </p:txBody>
      </p:sp>
      <p:pic>
        <p:nvPicPr>
          <p:cNvPr descr="20110614002802297.jpg" id="569" name="Google Shape;569;p72"/>
          <p:cNvPicPr preferRelativeResize="0"/>
          <p:nvPr/>
        </p:nvPicPr>
        <p:blipFill rotWithShape="1">
          <a:blip r:embed="rId5">
            <a:alphaModFix/>
          </a:blip>
          <a:srcRect b="0" l="0" r="0" t="0"/>
          <a:stretch/>
        </p:blipFill>
        <p:spPr>
          <a:xfrm>
            <a:off x="174176" y="2029003"/>
            <a:ext cx="639222" cy="656753"/>
          </a:xfrm>
          <a:prstGeom prst="rect">
            <a:avLst/>
          </a:prstGeom>
          <a:noFill/>
          <a:ln>
            <a:noFill/>
          </a:ln>
        </p:spPr>
      </p:pic>
      <p:pic>
        <p:nvPicPr>
          <p:cNvPr descr="ws-index.gif" id="570" name="Google Shape;570;p72"/>
          <p:cNvPicPr preferRelativeResize="0"/>
          <p:nvPr/>
        </p:nvPicPr>
        <p:blipFill rotWithShape="1">
          <a:blip r:embed="rId6">
            <a:alphaModFix/>
          </a:blip>
          <a:srcRect b="0" l="0" r="0" t="0"/>
          <a:stretch/>
        </p:blipFill>
        <p:spPr>
          <a:xfrm>
            <a:off x="959919" y="2036242"/>
            <a:ext cx="673557" cy="659811"/>
          </a:xfrm>
          <a:prstGeom prst="rect">
            <a:avLst/>
          </a:prstGeom>
          <a:noFill/>
          <a:ln>
            <a:noFill/>
          </a:ln>
        </p:spPr>
      </p:pic>
      <p:pic>
        <p:nvPicPr>
          <p:cNvPr descr="螢幕快照 2016-03-18 14.07.53.png" id="571" name="Google Shape;571;p72"/>
          <p:cNvPicPr preferRelativeResize="0"/>
          <p:nvPr/>
        </p:nvPicPr>
        <p:blipFill rotWithShape="1">
          <a:blip r:embed="rId7">
            <a:alphaModFix/>
          </a:blip>
          <a:srcRect b="9727" l="9723" r="8770" t="9944"/>
          <a:stretch/>
        </p:blipFill>
        <p:spPr>
          <a:xfrm>
            <a:off x="1753390" y="2045606"/>
            <a:ext cx="663775" cy="665696"/>
          </a:xfrm>
          <a:prstGeom prst="rect">
            <a:avLst/>
          </a:prstGeom>
          <a:noFill/>
          <a:ln>
            <a:noFill/>
          </a:ln>
        </p:spPr>
      </p:pic>
      <p:pic>
        <p:nvPicPr>
          <p:cNvPr descr="21523659725210_176.jpg" id="572" name="Google Shape;572;p72"/>
          <p:cNvPicPr preferRelativeResize="0"/>
          <p:nvPr/>
        </p:nvPicPr>
        <p:blipFill rotWithShape="1">
          <a:blip r:embed="rId8">
            <a:alphaModFix/>
          </a:blip>
          <a:srcRect b="50000" l="0" r="0" t="0"/>
          <a:stretch/>
        </p:blipFill>
        <p:spPr>
          <a:xfrm>
            <a:off x="159290" y="4272541"/>
            <a:ext cx="2654861" cy="627685"/>
          </a:xfrm>
          <a:prstGeom prst="rect">
            <a:avLst/>
          </a:prstGeom>
          <a:noFill/>
          <a:ln>
            <a:noFill/>
          </a:ln>
        </p:spPr>
      </p:pic>
      <p:sp>
        <p:nvSpPr>
          <p:cNvPr id="573" name="Google Shape;573;p72"/>
          <p:cNvSpPr txBox="1"/>
          <p:nvPr/>
        </p:nvSpPr>
        <p:spPr>
          <a:xfrm>
            <a:off x="160858" y="3390138"/>
            <a:ext cx="2807400" cy="831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zh-TW" sz="2400" u="none" cap="none" strike="noStrike">
                <a:solidFill>
                  <a:srgbClr val="FFFF00"/>
                </a:solidFill>
                <a:latin typeface="Microsoft JhengHei"/>
                <a:ea typeface="Microsoft JhengHei"/>
                <a:cs typeface="Microsoft JhengHei"/>
                <a:sym typeface="Microsoft JhengHei"/>
              </a:rPr>
              <a:t>不能使用的章。</a:t>
            </a:r>
            <a:endParaRPr b="0" i="0" sz="2400" u="none" cap="none" strike="noStrike">
              <a:solidFill>
                <a:srgbClr val="FFFF00"/>
              </a:solidFill>
              <a:latin typeface="Microsoft JhengHei"/>
              <a:ea typeface="Microsoft JhengHei"/>
              <a:cs typeface="Microsoft JhengHei"/>
              <a:sym typeface="Microsoft JhengHei"/>
            </a:endParaRPr>
          </a:p>
          <a:p>
            <a:pPr indent="0" lvl="0" marL="0" marR="0" rtl="0" algn="l">
              <a:lnSpc>
                <a:spcPct val="100000"/>
              </a:lnSpc>
              <a:spcBef>
                <a:spcPts val="0"/>
              </a:spcBef>
              <a:spcAft>
                <a:spcPts val="0"/>
              </a:spcAft>
              <a:buClr>
                <a:srgbClr val="000000"/>
              </a:buClr>
              <a:buSzPts val="2400"/>
              <a:buFont typeface="Arial"/>
              <a:buNone/>
            </a:pPr>
            <a:r>
              <a:rPr b="0" i="0" lang="zh-TW" sz="2400" u="none" cap="none" strike="noStrike">
                <a:solidFill>
                  <a:srgbClr val="FFFF00"/>
                </a:solidFill>
                <a:latin typeface="Microsoft JhengHei"/>
                <a:ea typeface="Microsoft JhengHei"/>
                <a:cs typeface="Microsoft JhengHei"/>
                <a:sym typeface="Microsoft JhengHei"/>
              </a:rPr>
              <a:t>如發票章、代收章</a:t>
            </a:r>
            <a:endParaRPr b="0" i="0" sz="2400" u="none" cap="none" strike="noStrike">
              <a:solidFill>
                <a:srgbClr val="FFFF00"/>
              </a:solidFill>
              <a:latin typeface="Microsoft JhengHei"/>
              <a:ea typeface="Microsoft JhengHei"/>
              <a:cs typeface="Microsoft JhengHei"/>
              <a:sym typeface="Microsoft JhengHei"/>
            </a:endParaRPr>
          </a:p>
        </p:txBody>
      </p:sp>
      <p:pic>
        <p:nvPicPr>
          <p:cNvPr descr="21523659725210_176.jpg" id="574" name="Google Shape;574;p72"/>
          <p:cNvPicPr preferRelativeResize="0"/>
          <p:nvPr/>
        </p:nvPicPr>
        <p:blipFill rotWithShape="1">
          <a:blip r:embed="rId8">
            <a:alphaModFix/>
          </a:blip>
          <a:srcRect b="0" l="0" r="26400" t="50000"/>
          <a:stretch/>
        </p:blipFill>
        <p:spPr>
          <a:xfrm>
            <a:off x="169131" y="5097489"/>
            <a:ext cx="1954003" cy="627685"/>
          </a:xfrm>
          <a:prstGeom prst="rect">
            <a:avLst/>
          </a:prstGeom>
          <a:noFill/>
          <a:ln>
            <a:noFill/>
          </a:ln>
        </p:spPr>
      </p:pic>
      <p:sp>
        <p:nvSpPr>
          <p:cNvPr id="575" name="Google Shape;575;p72"/>
          <p:cNvSpPr txBox="1"/>
          <p:nvPr/>
        </p:nvSpPr>
        <p:spPr>
          <a:xfrm>
            <a:off x="4530866" y="4199442"/>
            <a:ext cx="1812600" cy="923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zh-TW" sz="1800" u="none" cap="none" strike="noStrike">
                <a:solidFill>
                  <a:srgbClr val="FF0000"/>
                </a:solidFill>
                <a:latin typeface="Microsoft JhengHei"/>
                <a:ea typeface="Microsoft JhengHei"/>
                <a:cs typeface="Microsoft JhengHei"/>
                <a:sym typeface="Microsoft JhengHei"/>
              </a:rPr>
              <a:t>單位名稱名字同公司大印，一字不漏</a:t>
            </a:r>
            <a:endParaRPr b="0" i="0" sz="1400" u="none" cap="none" strike="noStrike">
              <a:solidFill>
                <a:srgbClr val="000000"/>
              </a:solidFill>
              <a:latin typeface="Microsoft JhengHei"/>
              <a:ea typeface="Microsoft JhengHei"/>
              <a:cs typeface="Microsoft JhengHei"/>
              <a:sym typeface="Microsoft JhengHei"/>
            </a:endParaRPr>
          </a:p>
        </p:txBody>
      </p:sp>
      <p:sp>
        <p:nvSpPr>
          <p:cNvPr id="576" name="Google Shape;576;p72"/>
          <p:cNvSpPr/>
          <p:nvPr/>
        </p:nvSpPr>
        <p:spPr>
          <a:xfrm>
            <a:off x="4530884" y="4189559"/>
            <a:ext cx="1812600" cy="943200"/>
          </a:xfrm>
          <a:prstGeom prst="rect">
            <a:avLst/>
          </a:prstGeom>
          <a:noFill/>
          <a:ln cap="rnd" cmpd="sng" w="158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Microsoft JhengHei"/>
              <a:ea typeface="Microsoft JhengHei"/>
              <a:cs typeface="Microsoft JhengHei"/>
              <a:sym typeface="Microsoft JhengHei"/>
            </a:endParaRPr>
          </a:p>
        </p:txBody>
      </p:sp>
      <p:sp>
        <p:nvSpPr>
          <p:cNvPr id="577" name="Google Shape;577;p72"/>
          <p:cNvSpPr txBox="1"/>
          <p:nvPr/>
        </p:nvSpPr>
        <p:spPr>
          <a:xfrm>
            <a:off x="656410" y="834887"/>
            <a:ext cx="11079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zh-TW" sz="3600" u="none" cap="none" strike="noStrike">
                <a:solidFill>
                  <a:srgbClr val="FFFF00"/>
                </a:solidFill>
                <a:latin typeface="Microsoft JhengHei"/>
                <a:ea typeface="Microsoft JhengHei"/>
                <a:cs typeface="Microsoft JhengHei"/>
                <a:sym typeface="Microsoft JhengHei"/>
              </a:rPr>
              <a:t>注意</a:t>
            </a:r>
            <a:endParaRPr b="0" i="0" sz="3600" u="none" cap="none" strike="noStrike">
              <a:solidFill>
                <a:srgbClr val="FFFF00"/>
              </a:solidFill>
              <a:latin typeface="Microsoft JhengHei"/>
              <a:ea typeface="Microsoft JhengHei"/>
              <a:cs typeface="Microsoft JhengHei"/>
              <a:sym typeface="Microsoft JhengHei"/>
            </a:endParaRPr>
          </a:p>
        </p:txBody>
      </p:sp>
      <p:sp>
        <p:nvSpPr>
          <p:cNvPr id="578" name="Google Shape;578;p72"/>
          <p:cNvSpPr/>
          <p:nvPr/>
        </p:nvSpPr>
        <p:spPr>
          <a:xfrm>
            <a:off x="3811830" y="5792225"/>
            <a:ext cx="2348700" cy="167400"/>
          </a:xfrm>
          <a:prstGeom prst="rect">
            <a:avLst/>
          </a:prstGeom>
          <a:noFill/>
          <a:ln cap="flat" cmpd="sng" w="381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Microsoft JhengHei"/>
              <a:ea typeface="Microsoft JhengHei"/>
              <a:cs typeface="Microsoft JhengHei"/>
              <a:sym typeface="Microsoft JhengHei"/>
            </a:endParaRPr>
          </a:p>
        </p:txBody>
      </p:sp>
      <p:sp>
        <p:nvSpPr>
          <p:cNvPr id="579" name="Google Shape;579;p72"/>
          <p:cNvSpPr/>
          <p:nvPr/>
        </p:nvSpPr>
        <p:spPr>
          <a:xfrm>
            <a:off x="5203025" y="6035674"/>
            <a:ext cx="1519200" cy="327000"/>
          </a:xfrm>
          <a:prstGeom prst="rect">
            <a:avLst/>
          </a:prstGeom>
          <a:noFill/>
          <a:ln cap="rnd" cmpd="sng" w="158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lang="zh-TW" sz="1500">
                <a:solidFill>
                  <a:srgbClr val="FF0000"/>
                </a:solidFill>
                <a:latin typeface="Microsoft JhengHei"/>
                <a:ea typeface="Microsoft JhengHei"/>
                <a:cs typeface="Microsoft JhengHei"/>
                <a:sym typeface="Microsoft JhengHei"/>
              </a:rPr>
              <a:t>日期</a:t>
            </a:r>
            <a:r>
              <a:rPr b="0" i="0" lang="zh-TW" sz="1500" u="none" cap="none" strike="noStrike">
                <a:solidFill>
                  <a:srgbClr val="FF0000"/>
                </a:solidFill>
                <a:latin typeface="Microsoft JhengHei"/>
                <a:ea typeface="Microsoft JhengHei"/>
                <a:cs typeface="Microsoft JhengHei"/>
                <a:sym typeface="Microsoft JhengHei"/>
              </a:rPr>
              <a:t>勿相差半年</a:t>
            </a:r>
            <a:endParaRPr b="0" i="0" sz="1500" u="none" cap="none" strike="noStrike">
              <a:solidFill>
                <a:srgbClr val="FF0000"/>
              </a:solidFill>
              <a:latin typeface="Microsoft JhengHei"/>
              <a:ea typeface="Microsoft JhengHei"/>
              <a:cs typeface="Microsoft JhengHei"/>
              <a:sym typeface="Microsoft JhengHei"/>
            </a:endParaRPr>
          </a:p>
        </p:txBody>
      </p:sp>
      <p:sp>
        <p:nvSpPr>
          <p:cNvPr id="580" name="Google Shape;580;p72"/>
          <p:cNvSpPr/>
          <p:nvPr/>
        </p:nvSpPr>
        <p:spPr>
          <a:xfrm>
            <a:off x="10359125" y="3274200"/>
            <a:ext cx="1658100" cy="1062900"/>
          </a:xfrm>
          <a:prstGeom prst="wedgeRectCallout">
            <a:avLst>
              <a:gd fmla="val -89864" name="adj1"/>
              <a:gd fmla="val 56980" name="adj2"/>
            </a:avLst>
          </a:prstGeom>
          <a:gradFill>
            <a:gsLst>
              <a:gs pos="0">
                <a:srgbClr val="B5A78B"/>
              </a:gs>
              <a:gs pos="100000">
                <a:srgbClr val="988764"/>
              </a:gs>
            </a:gsLst>
            <a:lin ang="5400012" scaled="0"/>
          </a:gradFill>
          <a:ln cap="rnd" cmpd="sng" w="9525">
            <a:solidFill>
              <a:srgbClr val="A49575"/>
            </a:solidFill>
            <a:prstDash val="solid"/>
            <a:round/>
            <a:headEnd len="sm" w="sm" type="none"/>
            <a:tailEnd len="sm" w="sm" type="none"/>
          </a:ln>
          <a:effectLst>
            <a:outerShdw blurRad="63500" rotWithShape="0" dir="5400000" dist="25400">
              <a:srgbClr val="000000">
                <a:alpha val="6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lang="zh-TW" sz="1500">
                <a:solidFill>
                  <a:srgbClr val="FFFF00"/>
                </a:solidFill>
                <a:latin typeface="Microsoft JhengHei"/>
                <a:ea typeface="Microsoft JhengHei"/>
                <a:cs typeface="Microsoft JhengHei"/>
                <a:sym typeface="Microsoft JhengHei"/>
              </a:rPr>
              <a:t>最低工資不可低於基本工資183，時數不可超過8小時</a:t>
            </a:r>
            <a:endParaRPr b="1" sz="1500">
              <a:solidFill>
                <a:srgbClr val="FFFF00"/>
              </a:solidFill>
              <a:latin typeface="Microsoft JhengHei"/>
              <a:ea typeface="Microsoft JhengHei"/>
              <a:cs typeface="Microsoft JhengHei"/>
              <a:sym typeface="Microsoft JhengHei"/>
            </a:endParaRPr>
          </a:p>
        </p:txBody>
      </p:sp>
      <p:sp>
        <p:nvSpPr>
          <p:cNvPr id="581" name="Google Shape;581;p72"/>
          <p:cNvSpPr/>
          <p:nvPr/>
        </p:nvSpPr>
        <p:spPr>
          <a:xfrm>
            <a:off x="10469400" y="4972775"/>
            <a:ext cx="1399200" cy="1062900"/>
          </a:xfrm>
          <a:prstGeom prst="wedgeRectCallout">
            <a:avLst>
              <a:gd fmla="val -89864" name="adj1"/>
              <a:gd fmla="val 56980" name="adj2"/>
            </a:avLst>
          </a:prstGeom>
          <a:gradFill>
            <a:gsLst>
              <a:gs pos="0">
                <a:srgbClr val="B5A78B"/>
              </a:gs>
              <a:gs pos="100000">
                <a:srgbClr val="988764"/>
              </a:gs>
            </a:gsLst>
            <a:lin ang="5400012" scaled="0"/>
          </a:gradFill>
          <a:ln cap="rnd" cmpd="sng" w="9525">
            <a:solidFill>
              <a:srgbClr val="A49575"/>
            </a:solidFill>
            <a:prstDash val="solid"/>
            <a:round/>
            <a:headEnd len="sm" w="sm" type="none"/>
            <a:tailEnd len="sm" w="sm" type="none"/>
          </a:ln>
          <a:effectLst>
            <a:outerShdw blurRad="63500" rotWithShape="0" dir="5400000" dist="25400">
              <a:srgbClr val="000000">
                <a:alpha val="6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lang="zh-TW" sz="1700">
                <a:solidFill>
                  <a:schemeClr val="lt1"/>
                </a:solidFill>
                <a:latin typeface="Microsoft JhengHei"/>
                <a:ea typeface="Microsoft JhengHei"/>
                <a:cs typeface="Microsoft JhengHei"/>
                <a:sym typeface="Microsoft JhengHei"/>
              </a:rPr>
              <a:t>其他福利有無提供都要填寫。</a:t>
            </a:r>
            <a:endParaRPr sz="1700">
              <a:solidFill>
                <a:schemeClr val="lt1"/>
              </a:solidFill>
              <a:latin typeface="Microsoft JhengHei"/>
              <a:ea typeface="Microsoft JhengHei"/>
              <a:cs typeface="Microsoft JhengHei"/>
              <a:sym typeface="Microsoft JhengHei"/>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5" name="Shape 585"/>
        <p:cNvGrpSpPr/>
        <p:nvPr/>
      </p:nvGrpSpPr>
      <p:grpSpPr>
        <a:xfrm>
          <a:off x="0" y="0"/>
          <a:ext cx="0" cy="0"/>
          <a:chOff x="0" y="0"/>
          <a:chExt cx="0" cy="0"/>
        </a:xfrm>
      </p:grpSpPr>
      <p:sp>
        <p:nvSpPr>
          <p:cNvPr id="586" name="Google Shape;586;p73"/>
          <p:cNvSpPr txBox="1"/>
          <p:nvPr>
            <p:ph type="title"/>
          </p:nvPr>
        </p:nvSpPr>
        <p:spPr>
          <a:xfrm>
            <a:off x="0" y="15841"/>
            <a:ext cx="12192000" cy="970500"/>
          </a:xfrm>
          <a:prstGeom prst="rect">
            <a:avLst/>
          </a:prstGeom>
          <a:noFill/>
          <a:ln>
            <a:noFill/>
          </a:ln>
          <a:effectLst>
            <a:outerShdw blurRad="25400">
              <a:srgbClr val="000000">
                <a:alpha val="44310"/>
              </a:srgbClr>
            </a:outerShdw>
          </a:effectLst>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FFC000"/>
              </a:buClr>
              <a:buSzPts val="1818"/>
              <a:buFont typeface="Microsoft JhengHei"/>
              <a:buNone/>
            </a:pPr>
            <a:r>
              <a:rPr lang="zh-TW" sz="4000">
                <a:solidFill>
                  <a:srgbClr val="FFC000"/>
                </a:solidFill>
                <a:latin typeface="Microsoft JhengHei"/>
                <a:ea typeface="Microsoft JhengHei"/>
                <a:cs typeface="Microsoft JhengHei"/>
                <a:sym typeface="Microsoft JhengHei"/>
              </a:rPr>
              <a:t>步驟流程-4-實習合約書*2</a:t>
            </a:r>
            <a:endParaRPr>
              <a:latin typeface="Microsoft JhengHei"/>
              <a:ea typeface="Microsoft JhengHei"/>
              <a:cs typeface="Microsoft JhengHei"/>
              <a:sym typeface="Microsoft JhengHei"/>
            </a:endParaRPr>
          </a:p>
        </p:txBody>
      </p:sp>
      <p:sp>
        <p:nvSpPr>
          <p:cNvPr id="587" name="Google Shape;587;p73"/>
          <p:cNvSpPr txBox="1"/>
          <p:nvPr/>
        </p:nvSpPr>
        <p:spPr>
          <a:xfrm>
            <a:off x="63798" y="1483426"/>
            <a:ext cx="28038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zh-TW" sz="2400" u="none" cap="none" strike="noStrike">
                <a:solidFill>
                  <a:srgbClr val="FFFF00"/>
                </a:solidFill>
                <a:latin typeface="Microsoft JhengHei"/>
                <a:ea typeface="Microsoft JhengHei"/>
                <a:cs typeface="Microsoft JhengHei"/>
                <a:sym typeface="Microsoft JhengHei"/>
              </a:rPr>
              <a:t>能使用的正規章</a:t>
            </a:r>
            <a:endParaRPr b="0" i="0" sz="2400" u="none" cap="none" strike="noStrike">
              <a:solidFill>
                <a:srgbClr val="000000"/>
              </a:solidFill>
              <a:latin typeface="Microsoft JhengHei"/>
              <a:ea typeface="Microsoft JhengHei"/>
              <a:cs typeface="Microsoft JhengHei"/>
              <a:sym typeface="Microsoft JhengHei"/>
            </a:endParaRPr>
          </a:p>
        </p:txBody>
      </p:sp>
      <p:pic>
        <p:nvPicPr>
          <p:cNvPr descr="20110614002802297.jpg" id="588" name="Google Shape;588;p73"/>
          <p:cNvPicPr preferRelativeResize="0"/>
          <p:nvPr/>
        </p:nvPicPr>
        <p:blipFill rotWithShape="1">
          <a:blip r:embed="rId3">
            <a:alphaModFix/>
          </a:blip>
          <a:srcRect b="0" l="0" r="0" t="0"/>
          <a:stretch/>
        </p:blipFill>
        <p:spPr>
          <a:xfrm>
            <a:off x="174176" y="2029003"/>
            <a:ext cx="639222" cy="656753"/>
          </a:xfrm>
          <a:prstGeom prst="rect">
            <a:avLst/>
          </a:prstGeom>
          <a:noFill/>
          <a:ln>
            <a:noFill/>
          </a:ln>
        </p:spPr>
      </p:pic>
      <p:pic>
        <p:nvPicPr>
          <p:cNvPr descr="ws-index.gif" id="589" name="Google Shape;589;p73"/>
          <p:cNvPicPr preferRelativeResize="0"/>
          <p:nvPr/>
        </p:nvPicPr>
        <p:blipFill rotWithShape="1">
          <a:blip r:embed="rId4">
            <a:alphaModFix/>
          </a:blip>
          <a:srcRect b="0" l="0" r="0" t="0"/>
          <a:stretch/>
        </p:blipFill>
        <p:spPr>
          <a:xfrm>
            <a:off x="959919" y="2036242"/>
            <a:ext cx="673557" cy="659811"/>
          </a:xfrm>
          <a:prstGeom prst="rect">
            <a:avLst/>
          </a:prstGeom>
          <a:noFill/>
          <a:ln>
            <a:noFill/>
          </a:ln>
        </p:spPr>
      </p:pic>
      <p:pic>
        <p:nvPicPr>
          <p:cNvPr descr="螢幕快照 2016-03-18 14.07.53.png" id="590" name="Google Shape;590;p73"/>
          <p:cNvPicPr preferRelativeResize="0"/>
          <p:nvPr/>
        </p:nvPicPr>
        <p:blipFill rotWithShape="1">
          <a:blip r:embed="rId5">
            <a:alphaModFix/>
          </a:blip>
          <a:srcRect b="9727" l="9723" r="8770" t="9944"/>
          <a:stretch/>
        </p:blipFill>
        <p:spPr>
          <a:xfrm>
            <a:off x="1753390" y="2045606"/>
            <a:ext cx="663775" cy="665696"/>
          </a:xfrm>
          <a:prstGeom prst="rect">
            <a:avLst/>
          </a:prstGeom>
          <a:noFill/>
          <a:ln>
            <a:noFill/>
          </a:ln>
        </p:spPr>
      </p:pic>
      <p:pic>
        <p:nvPicPr>
          <p:cNvPr descr="21523659725210_176.jpg" id="591" name="Google Shape;591;p73"/>
          <p:cNvPicPr preferRelativeResize="0"/>
          <p:nvPr/>
        </p:nvPicPr>
        <p:blipFill rotWithShape="1">
          <a:blip r:embed="rId6">
            <a:alphaModFix/>
          </a:blip>
          <a:srcRect b="50000" l="0" r="0" t="0"/>
          <a:stretch/>
        </p:blipFill>
        <p:spPr>
          <a:xfrm>
            <a:off x="159290" y="4272541"/>
            <a:ext cx="2654861" cy="627685"/>
          </a:xfrm>
          <a:prstGeom prst="rect">
            <a:avLst/>
          </a:prstGeom>
          <a:noFill/>
          <a:ln>
            <a:noFill/>
          </a:ln>
        </p:spPr>
      </p:pic>
      <p:sp>
        <p:nvSpPr>
          <p:cNvPr id="592" name="Google Shape;592;p73"/>
          <p:cNvSpPr txBox="1"/>
          <p:nvPr/>
        </p:nvSpPr>
        <p:spPr>
          <a:xfrm>
            <a:off x="160858" y="3390138"/>
            <a:ext cx="2807400" cy="831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zh-TW" sz="2400" u="none" cap="none" strike="noStrike">
                <a:solidFill>
                  <a:srgbClr val="FFFF00"/>
                </a:solidFill>
                <a:latin typeface="Microsoft JhengHei"/>
                <a:ea typeface="Microsoft JhengHei"/>
                <a:cs typeface="Microsoft JhengHei"/>
                <a:sym typeface="Microsoft JhengHei"/>
              </a:rPr>
              <a:t>不能使用的章。</a:t>
            </a:r>
            <a:endParaRPr b="0" i="0" sz="2400" u="none" cap="none" strike="noStrike">
              <a:solidFill>
                <a:srgbClr val="FFFF00"/>
              </a:solidFill>
              <a:latin typeface="Microsoft JhengHei"/>
              <a:ea typeface="Microsoft JhengHei"/>
              <a:cs typeface="Microsoft JhengHei"/>
              <a:sym typeface="Microsoft JhengHei"/>
            </a:endParaRPr>
          </a:p>
          <a:p>
            <a:pPr indent="0" lvl="0" marL="0" marR="0" rtl="0" algn="l">
              <a:lnSpc>
                <a:spcPct val="100000"/>
              </a:lnSpc>
              <a:spcBef>
                <a:spcPts val="0"/>
              </a:spcBef>
              <a:spcAft>
                <a:spcPts val="0"/>
              </a:spcAft>
              <a:buClr>
                <a:srgbClr val="000000"/>
              </a:buClr>
              <a:buSzPts val="2400"/>
              <a:buFont typeface="Arial"/>
              <a:buNone/>
            </a:pPr>
            <a:r>
              <a:rPr b="0" i="0" lang="zh-TW" sz="2400" u="none" cap="none" strike="noStrike">
                <a:solidFill>
                  <a:srgbClr val="FFFF00"/>
                </a:solidFill>
                <a:latin typeface="Microsoft JhengHei"/>
                <a:ea typeface="Microsoft JhengHei"/>
                <a:cs typeface="Microsoft JhengHei"/>
                <a:sym typeface="Microsoft JhengHei"/>
              </a:rPr>
              <a:t>如發票章、代收章</a:t>
            </a:r>
            <a:endParaRPr b="0" i="0" sz="2400" u="none" cap="none" strike="noStrike">
              <a:solidFill>
                <a:srgbClr val="FFFF00"/>
              </a:solidFill>
              <a:latin typeface="Microsoft JhengHei"/>
              <a:ea typeface="Microsoft JhengHei"/>
              <a:cs typeface="Microsoft JhengHei"/>
              <a:sym typeface="Microsoft JhengHei"/>
            </a:endParaRPr>
          </a:p>
        </p:txBody>
      </p:sp>
      <p:pic>
        <p:nvPicPr>
          <p:cNvPr descr="21523659725210_176.jpg" id="593" name="Google Shape;593;p73"/>
          <p:cNvPicPr preferRelativeResize="0"/>
          <p:nvPr/>
        </p:nvPicPr>
        <p:blipFill rotWithShape="1">
          <a:blip r:embed="rId6">
            <a:alphaModFix/>
          </a:blip>
          <a:srcRect b="0" l="0" r="26400" t="50000"/>
          <a:stretch/>
        </p:blipFill>
        <p:spPr>
          <a:xfrm>
            <a:off x="169131" y="5097489"/>
            <a:ext cx="1954003" cy="627685"/>
          </a:xfrm>
          <a:prstGeom prst="rect">
            <a:avLst/>
          </a:prstGeom>
          <a:noFill/>
          <a:ln>
            <a:noFill/>
          </a:ln>
        </p:spPr>
      </p:pic>
      <p:sp>
        <p:nvSpPr>
          <p:cNvPr id="594" name="Google Shape;594;p73"/>
          <p:cNvSpPr txBox="1"/>
          <p:nvPr/>
        </p:nvSpPr>
        <p:spPr>
          <a:xfrm>
            <a:off x="656410" y="834887"/>
            <a:ext cx="11079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zh-TW" sz="3600" u="none" cap="none" strike="noStrike">
                <a:solidFill>
                  <a:srgbClr val="FFFF00"/>
                </a:solidFill>
                <a:latin typeface="Microsoft JhengHei"/>
                <a:ea typeface="Microsoft JhengHei"/>
                <a:cs typeface="Microsoft JhengHei"/>
                <a:sym typeface="Microsoft JhengHei"/>
              </a:rPr>
              <a:t>注意</a:t>
            </a:r>
            <a:endParaRPr b="0" i="0" sz="3600" u="none" cap="none" strike="noStrike">
              <a:solidFill>
                <a:srgbClr val="FFFF00"/>
              </a:solidFill>
              <a:latin typeface="Microsoft JhengHei"/>
              <a:ea typeface="Microsoft JhengHei"/>
              <a:cs typeface="Microsoft JhengHei"/>
              <a:sym typeface="Microsoft JhengHei"/>
            </a:endParaRPr>
          </a:p>
        </p:txBody>
      </p:sp>
      <p:pic>
        <p:nvPicPr>
          <p:cNvPr id="595" name="Google Shape;595;p73"/>
          <p:cNvPicPr preferRelativeResize="0"/>
          <p:nvPr/>
        </p:nvPicPr>
        <p:blipFill>
          <a:blip r:embed="rId7">
            <a:alphaModFix/>
          </a:blip>
          <a:stretch>
            <a:fillRect/>
          </a:stretch>
        </p:blipFill>
        <p:spPr>
          <a:xfrm>
            <a:off x="5629775" y="834875"/>
            <a:ext cx="4087432" cy="5754200"/>
          </a:xfrm>
          <a:prstGeom prst="rect">
            <a:avLst/>
          </a:prstGeom>
          <a:noFill/>
          <a:ln>
            <a:noFill/>
          </a:ln>
        </p:spPr>
      </p:pic>
      <p:sp>
        <p:nvSpPr>
          <p:cNvPr id="596" name="Google Shape;596;p73"/>
          <p:cNvSpPr/>
          <p:nvPr/>
        </p:nvSpPr>
        <p:spPr>
          <a:xfrm>
            <a:off x="7612575" y="3653900"/>
            <a:ext cx="2032200" cy="915900"/>
          </a:xfrm>
          <a:prstGeom prst="rect">
            <a:avLst/>
          </a:prstGeom>
          <a:noFill/>
          <a:ln cap="rnd" cmpd="sng" w="158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Microsoft JhengHei"/>
              <a:ea typeface="Microsoft JhengHei"/>
              <a:cs typeface="Microsoft JhengHei"/>
              <a:sym typeface="Microsoft JhengHei"/>
            </a:endParaRPr>
          </a:p>
        </p:txBody>
      </p:sp>
      <p:sp>
        <p:nvSpPr>
          <p:cNvPr id="597" name="Google Shape;597;p73"/>
          <p:cNvSpPr/>
          <p:nvPr/>
        </p:nvSpPr>
        <p:spPr>
          <a:xfrm>
            <a:off x="5858600" y="3738000"/>
            <a:ext cx="1438200" cy="181800"/>
          </a:xfrm>
          <a:prstGeom prst="rect">
            <a:avLst/>
          </a:prstGeom>
          <a:noFill/>
          <a:ln cap="rnd" cmpd="sng" w="158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Microsoft JhengHei"/>
              <a:ea typeface="Microsoft JhengHei"/>
              <a:cs typeface="Microsoft JhengHei"/>
              <a:sym typeface="Microsoft JhengHei"/>
            </a:endParaRPr>
          </a:p>
        </p:txBody>
      </p:sp>
      <p:sp>
        <p:nvSpPr>
          <p:cNvPr id="598" name="Google Shape;598;p73"/>
          <p:cNvSpPr/>
          <p:nvPr/>
        </p:nvSpPr>
        <p:spPr>
          <a:xfrm>
            <a:off x="5894300" y="5150425"/>
            <a:ext cx="1514100" cy="322500"/>
          </a:xfrm>
          <a:prstGeom prst="rect">
            <a:avLst/>
          </a:prstGeom>
          <a:noFill/>
          <a:ln cap="rnd" cmpd="sng" w="158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Microsoft JhengHei"/>
              <a:ea typeface="Microsoft JhengHei"/>
              <a:cs typeface="Microsoft JhengHei"/>
              <a:sym typeface="Microsoft JhengHei"/>
            </a:endParaRPr>
          </a:p>
        </p:txBody>
      </p:sp>
      <p:sp>
        <p:nvSpPr>
          <p:cNvPr id="599" name="Google Shape;599;p73"/>
          <p:cNvSpPr/>
          <p:nvPr/>
        </p:nvSpPr>
        <p:spPr>
          <a:xfrm>
            <a:off x="6725600" y="5588075"/>
            <a:ext cx="2032200" cy="283800"/>
          </a:xfrm>
          <a:prstGeom prst="rect">
            <a:avLst/>
          </a:prstGeom>
          <a:noFill/>
          <a:ln cap="rnd" cmpd="sng" w="158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Microsoft JhengHei"/>
              <a:ea typeface="Microsoft JhengHei"/>
              <a:cs typeface="Microsoft JhengHei"/>
              <a:sym typeface="Microsoft JhengHei"/>
            </a:endParaRPr>
          </a:p>
        </p:txBody>
      </p:sp>
      <p:cxnSp>
        <p:nvCxnSpPr>
          <p:cNvPr id="600" name="Google Shape;600;p73"/>
          <p:cNvCxnSpPr/>
          <p:nvPr/>
        </p:nvCxnSpPr>
        <p:spPr>
          <a:xfrm rot="10800000">
            <a:off x="9459125" y="4221150"/>
            <a:ext cx="928200" cy="22500"/>
          </a:xfrm>
          <a:prstGeom prst="straightConnector1">
            <a:avLst/>
          </a:prstGeom>
          <a:noFill/>
          <a:ln cap="flat" cmpd="sng" w="22225">
            <a:solidFill>
              <a:srgbClr val="BA4116"/>
            </a:solidFill>
            <a:prstDash val="solid"/>
            <a:round/>
            <a:headEnd len="sm" w="sm" type="none"/>
            <a:tailEnd len="sm" w="sm" type="none"/>
          </a:ln>
        </p:spPr>
      </p:cxnSp>
      <p:sp>
        <p:nvSpPr>
          <p:cNvPr id="601" name="Google Shape;601;p73"/>
          <p:cNvSpPr txBox="1"/>
          <p:nvPr/>
        </p:nvSpPr>
        <p:spPr>
          <a:xfrm>
            <a:off x="10285250" y="3963300"/>
            <a:ext cx="1902300" cy="538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zh-TW" sz="2500">
                <a:solidFill>
                  <a:srgbClr val="FFFF00"/>
                </a:solidFill>
                <a:latin typeface="Calibri"/>
                <a:ea typeface="Calibri"/>
                <a:cs typeface="Calibri"/>
                <a:sym typeface="Calibri"/>
              </a:rPr>
              <a:t>公司大小章</a:t>
            </a:r>
            <a:endParaRPr sz="2800">
              <a:solidFill>
                <a:schemeClr val="dk1"/>
              </a:solidFill>
              <a:latin typeface="Calibri"/>
              <a:ea typeface="Calibri"/>
              <a:cs typeface="Calibri"/>
              <a:sym typeface="Calibri"/>
            </a:endParaRPr>
          </a:p>
        </p:txBody>
      </p:sp>
      <p:cxnSp>
        <p:nvCxnSpPr>
          <p:cNvPr id="602" name="Google Shape;602;p73"/>
          <p:cNvCxnSpPr>
            <a:stCxn id="603" idx="1"/>
          </p:cNvCxnSpPr>
          <p:nvPr/>
        </p:nvCxnSpPr>
        <p:spPr>
          <a:xfrm flipH="1">
            <a:off x="8559074" y="5684025"/>
            <a:ext cx="1085700" cy="900"/>
          </a:xfrm>
          <a:prstGeom prst="straightConnector1">
            <a:avLst/>
          </a:prstGeom>
          <a:noFill/>
          <a:ln cap="flat" cmpd="sng" w="22225">
            <a:solidFill>
              <a:srgbClr val="BA4116"/>
            </a:solidFill>
            <a:prstDash val="solid"/>
            <a:round/>
            <a:headEnd len="sm" w="sm" type="none"/>
            <a:tailEnd len="sm" w="sm" type="none"/>
          </a:ln>
        </p:spPr>
      </p:cxnSp>
      <p:sp>
        <p:nvSpPr>
          <p:cNvPr id="603" name="Google Shape;603;p73"/>
          <p:cNvSpPr txBox="1"/>
          <p:nvPr/>
        </p:nvSpPr>
        <p:spPr>
          <a:xfrm>
            <a:off x="9644774" y="5414925"/>
            <a:ext cx="2803800" cy="538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zh-TW" sz="2500">
                <a:solidFill>
                  <a:srgbClr val="FFFF00"/>
                </a:solidFill>
                <a:latin typeface="Calibri"/>
                <a:ea typeface="Calibri"/>
                <a:cs typeface="Calibri"/>
                <a:sym typeface="Calibri"/>
              </a:rPr>
              <a:t>當下填表日期</a:t>
            </a:r>
            <a:endParaRPr sz="2500">
              <a:solidFill>
                <a:srgbClr val="FFFF00"/>
              </a:solidFill>
              <a:latin typeface="Calibri"/>
              <a:ea typeface="Calibri"/>
              <a:cs typeface="Calibri"/>
              <a:sym typeface="Calibri"/>
            </a:endParaRPr>
          </a:p>
          <a:p>
            <a:pPr indent="0" lvl="0" marL="0" rtl="0" algn="l">
              <a:spcBef>
                <a:spcPts val="0"/>
              </a:spcBef>
              <a:spcAft>
                <a:spcPts val="0"/>
              </a:spcAft>
              <a:buNone/>
            </a:pPr>
            <a:r>
              <a:rPr lang="zh-TW" sz="2500">
                <a:solidFill>
                  <a:srgbClr val="FFFF00"/>
                </a:solidFill>
                <a:latin typeface="Calibri"/>
                <a:ea typeface="Calibri"/>
                <a:cs typeface="Calibri"/>
                <a:sym typeface="Calibri"/>
              </a:rPr>
              <a:t>系統會自動生成</a:t>
            </a:r>
            <a:endParaRPr sz="2500">
              <a:solidFill>
                <a:srgbClr val="FFFF00"/>
              </a:solidFill>
              <a:latin typeface="Calibri"/>
              <a:ea typeface="Calibri"/>
              <a:cs typeface="Calibri"/>
              <a:sym typeface="Calibri"/>
            </a:endParaRPr>
          </a:p>
        </p:txBody>
      </p:sp>
      <p:cxnSp>
        <p:nvCxnSpPr>
          <p:cNvPr id="604" name="Google Shape;604;p73"/>
          <p:cNvCxnSpPr>
            <a:stCxn id="597" idx="1"/>
          </p:cNvCxnSpPr>
          <p:nvPr/>
        </p:nvCxnSpPr>
        <p:spPr>
          <a:xfrm rot="10800000">
            <a:off x="4553900" y="3329700"/>
            <a:ext cx="1304700" cy="499200"/>
          </a:xfrm>
          <a:prstGeom prst="straightConnector1">
            <a:avLst/>
          </a:prstGeom>
          <a:noFill/>
          <a:ln cap="flat" cmpd="sng" w="9525">
            <a:solidFill>
              <a:srgbClr val="FF0000"/>
            </a:solidFill>
            <a:prstDash val="solid"/>
            <a:round/>
            <a:headEnd len="med" w="med" type="none"/>
            <a:tailEnd len="med" w="med" type="none"/>
          </a:ln>
        </p:spPr>
      </p:cxnSp>
      <p:sp>
        <p:nvSpPr>
          <p:cNvPr id="605" name="Google Shape;605;p73"/>
          <p:cNvSpPr txBox="1"/>
          <p:nvPr/>
        </p:nvSpPr>
        <p:spPr>
          <a:xfrm>
            <a:off x="2599063" y="2045600"/>
            <a:ext cx="2933100" cy="179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zh-TW" sz="1800">
                <a:solidFill>
                  <a:srgbClr val="FFFF00"/>
                </a:solidFill>
                <a:latin typeface="Calibri"/>
                <a:ea typeface="Calibri"/>
                <a:cs typeface="Calibri"/>
                <a:sym typeface="Calibri"/>
              </a:rPr>
              <a:t>公司名稱一字不漏填寫，需要跟公司大章上的名字一樣。其他資料要填寫正確，小章要蓋當時跟你對接的</a:t>
            </a:r>
            <a:r>
              <a:rPr b="1" lang="zh-TW" sz="1800">
                <a:solidFill>
                  <a:srgbClr val="FFFF00"/>
                </a:solidFill>
                <a:latin typeface="Calibri"/>
                <a:ea typeface="Calibri"/>
                <a:cs typeface="Calibri"/>
                <a:sym typeface="Calibri"/>
              </a:rPr>
              <a:t>負責人的章，不可以不同人。</a:t>
            </a:r>
            <a:endParaRPr b="1" sz="2100">
              <a:solidFill>
                <a:schemeClr val="dk1"/>
              </a:solidFill>
              <a:latin typeface="Calibri"/>
              <a:ea typeface="Calibri"/>
              <a:cs typeface="Calibri"/>
              <a:sym typeface="Calibri"/>
            </a:endParaRPr>
          </a:p>
        </p:txBody>
      </p:sp>
      <p:cxnSp>
        <p:nvCxnSpPr>
          <p:cNvPr id="606" name="Google Shape;606;p73"/>
          <p:cNvCxnSpPr>
            <a:stCxn id="598" idx="2"/>
          </p:cNvCxnSpPr>
          <p:nvPr/>
        </p:nvCxnSpPr>
        <p:spPr>
          <a:xfrm flipH="1">
            <a:off x="5233250" y="5472925"/>
            <a:ext cx="1418100" cy="556800"/>
          </a:xfrm>
          <a:prstGeom prst="straightConnector1">
            <a:avLst/>
          </a:prstGeom>
          <a:noFill/>
          <a:ln cap="flat" cmpd="sng" w="9525">
            <a:solidFill>
              <a:srgbClr val="FF0000"/>
            </a:solidFill>
            <a:prstDash val="solid"/>
            <a:round/>
            <a:headEnd len="med" w="med" type="none"/>
            <a:tailEnd len="med" w="med" type="none"/>
          </a:ln>
        </p:spPr>
      </p:cxnSp>
      <p:sp>
        <p:nvSpPr>
          <p:cNvPr id="607" name="Google Shape;607;p73"/>
          <p:cNvSpPr txBox="1"/>
          <p:nvPr/>
        </p:nvSpPr>
        <p:spPr>
          <a:xfrm>
            <a:off x="2711450" y="5543019"/>
            <a:ext cx="2521800" cy="627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zh-TW" sz="1800">
                <a:solidFill>
                  <a:srgbClr val="FFFF00"/>
                </a:solidFill>
                <a:latin typeface="Calibri"/>
                <a:ea typeface="Calibri"/>
                <a:cs typeface="Calibri"/>
                <a:sym typeface="Calibri"/>
              </a:rPr>
              <a:t>學生和老師請記得要簽名，老師簽名蓋章擇一</a:t>
            </a:r>
            <a:endParaRPr sz="2100">
              <a:solidFill>
                <a:schemeClr val="dk1"/>
              </a:solidFill>
              <a:latin typeface="Calibri"/>
              <a:ea typeface="Calibri"/>
              <a:cs typeface="Calibri"/>
              <a:sym typeface="Calibri"/>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1" name="Shape 611"/>
        <p:cNvGrpSpPr/>
        <p:nvPr/>
      </p:nvGrpSpPr>
      <p:grpSpPr>
        <a:xfrm>
          <a:off x="0" y="0"/>
          <a:ext cx="0" cy="0"/>
          <a:chOff x="0" y="0"/>
          <a:chExt cx="0" cy="0"/>
        </a:xfrm>
      </p:grpSpPr>
      <p:sp>
        <p:nvSpPr>
          <p:cNvPr id="612" name="Google Shape;612;p74"/>
          <p:cNvSpPr txBox="1"/>
          <p:nvPr>
            <p:ph type="title"/>
          </p:nvPr>
        </p:nvSpPr>
        <p:spPr>
          <a:xfrm>
            <a:off x="0" y="15841"/>
            <a:ext cx="12192000" cy="970500"/>
          </a:xfrm>
          <a:prstGeom prst="rect">
            <a:avLst/>
          </a:prstGeom>
          <a:noFill/>
          <a:ln>
            <a:noFill/>
          </a:ln>
          <a:effectLst>
            <a:outerShdw blurRad="25400">
              <a:srgbClr val="000000">
                <a:alpha val="44310"/>
              </a:srgbClr>
            </a:outerShdw>
          </a:effectLst>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FFC000"/>
              </a:buClr>
              <a:buSzPts val="1818"/>
              <a:buFont typeface="Microsoft JhengHei"/>
              <a:buNone/>
            </a:pPr>
            <a:r>
              <a:rPr lang="zh-TW" sz="4000">
                <a:solidFill>
                  <a:srgbClr val="FFC000"/>
                </a:solidFill>
                <a:latin typeface="Microsoft JhengHei"/>
                <a:ea typeface="Microsoft JhengHei"/>
                <a:cs typeface="Microsoft JhengHei"/>
                <a:sym typeface="Microsoft JhengHei"/>
              </a:rPr>
              <a:t>步驟流程-4-實習合約書*2</a:t>
            </a:r>
            <a:endParaRPr>
              <a:latin typeface="Microsoft JhengHei"/>
              <a:ea typeface="Microsoft JhengHei"/>
              <a:cs typeface="Microsoft JhengHei"/>
              <a:sym typeface="Microsoft JhengHei"/>
            </a:endParaRPr>
          </a:p>
        </p:txBody>
      </p:sp>
      <p:sp>
        <p:nvSpPr>
          <p:cNvPr id="613" name="Google Shape;613;p74"/>
          <p:cNvSpPr txBox="1"/>
          <p:nvPr/>
        </p:nvSpPr>
        <p:spPr>
          <a:xfrm>
            <a:off x="63798" y="1483426"/>
            <a:ext cx="28038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zh-TW" sz="2400" u="none" cap="none" strike="noStrike">
                <a:solidFill>
                  <a:srgbClr val="FFFF00"/>
                </a:solidFill>
                <a:latin typeface="Microsoft JhengHei"/>
                <a:ea typeface="Microsoft JhengHei"/>
                <a:cs typeface="Microsoft JhengHei"/>
                <a:sym typeface="Microsoft JhengHei"/>
              </a:rPr>
              <a:t>能使用的正規章</a:t>
            </a:r>
            <a:endParaRPr b="0" i="0" sz="2400" u="none" cap="none" strike="noStrike">
              <a:solidFill>
                <a:srgbClr val="000000"/>
              </a:solidFill>
              <a:latin typeface="Microsoft JhengHei"/>
              <a:ea typeface="Microsoft JhengHei"/>
              <a:cs typeface="Microsoft JhengHei"/>
              <a:sym typeface="Microsoft JhengHei"/>
            </a:endParaRPr>
          </a:p>
        </p:txBody>
      </p:sp>
      <p:pic>
        <p:nvPicPr>
          <p:cNvPr descr="20110614002802297.jpg" id="614" name="Google Shape;614;p74"/>
          <p:cNvPicPr preferRelativeResize="0"/>
          <p:nvPr/>
        </p:nvPicPr>
        <p:blipFill rotWithShape="1">
          <a:blip r:embed="rId3">
            <a:alphaModFix/>
          </a:blip>
          <a:srcRect b="0" l="0" r="0" t="0"/>
          <a:stretch/>
        </p:blipFill>
        <p:spPr>
          <a:xfrm>
            <a:off x="174176" y="2029003"/>
            <a:ext cx="639222" cy="656753"/>
          </a:xfrm>
          <a:prstGeom prst="rect">
            <a:avLst/>
          </a:prstGeom>
          <a:noFill/>
          <a:ln>
            <a:noFill/>
          </a:ln>
        </p:spPr>
      </p:pic>
      <p:pic>
        <p:nvPicPr>
          <p:cNvPr descr="ws-index.gif" id="615" name="Google Shape;615;p74"/>
          <p:cNvPicPr preferRelativeResize="0"/>
          <p:nvPr/>
        </p:nvPicPr>
        <p:blipFill rotWithShape="1">
          <a:blip r:embed="rId4">
            <a:alphaModFix/>
          </a:blip>
          <a:srcRect b="0" l="0" r="0" t="0"/>
          <a:stretch/>
        </p:blipFill>
        <p:spPr>
          <a:xfrm>
            <a:off x="959919" y="2036242"/>
            <a:ext cx="673557" cy="659811"/>
          </a:xfrm>
          <a:prstGeom prst="rect">
            <a:avLst/>
          </a:prstGeom>
          <a:noFill/>
          <a:ln>
            <a:noFill/>
          </a:ln>
        </p:spPr>
      </p:pic>
      <p:pic>
        <p:nvPicPr>
          <p:cNvPr descr="螢幕快照 2016-03-18 14.07.53.png" id="616" name="Google Shape;616;p74"/>
          <p:cNvPicPr preferRelativeResize="0"/>
          <p:nvPr/>
        </p:nvPicPr>
        <p:blipFill rotWithShape="1">
          <a:blip r:embed="rId5">
            <a:alphaModFix/>
          </a:blip>
          <a:srcRect b="9727" l="9723" r="8770" t="9944"/>
          <a:stretch/>
        </p:blipFill>
        <p:spPr>
          <a:xfrm>
            <a:off x="1753390" y="2045606"/>
            <a:ext cx="663775" cy="665696"/>
          </a:xfrm>
          <a:prstGeom prst="rect">
            <a:avLst/>
          </a:prstGeom>
          <a:noFill/>
          <a:ln>
            <a:noFill/>
          </a:ln>
        </p:spPr>
      </p:pic>
      <p:pic>
        <p:nvPicPr>
          <p:cNvPr descr="21523659725210_176.jpg" id="617" name="Google Shape;617;p74"/>
          <p:cNvPicPr preferRelativeResize="0"/>
          <p:nvPr/>
        </p:nvPicPr>
        <p:blipFill rotWithShape="1">
          <a:blip r:embed="rId6">
            <a:alphaModFix/>
          </a:blip>
          <a:srcRect b="50000" l="0" r="0" t="0"/>
          <a:stretch/>
        </p:blipFill>
        <p:spPr>
          <a:xfrm>
            <a:off x="159290" y="4272541"/>
            <a:ext cx="2654861" cy="627685"/>
          </a:xfrm>
          <a:prstGeom prst="rect">
            <a:avLst/>
          </a:prstGeom>
          <a:noFill/>
          <a:ln>
            <a:noFill/>
          </a:ln>
        </p:spPr>
      </p:pic>
      <p:sp>
        <p:nvSpPr>
          <p:cNvPr id="618" name="Google Shape;618;p74"/>
          <p:cNvSpPr txBox="1"/>
          <p:nvPr/>
        </p:nvSpPr>
        <p:spPr>
          <a:xfrm>
            <a:off x="160858" y="3390138"/>
            <a:ext cx="2807400" cy="831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zh-TW" sz="2400" u="none" cap="none" strike="noStrike">
                <a:solidFill>
                  <a:srgbClr val="FFFF00"/>
                </a:solidFill>
                <a:latin typeface="Microsoft JhengHei"/>
                <a:ea typeface="Microsoft JhengHei"/>
                <a:cs typeface="Microsoft JhengHei"/>
                <a:sym typeface="Microsoft JhengHei"/>
              </a:rPr>
              <a:t>不能使用的章。</a:t>
            </a:r>
            <a:endParaRPr b="0" i="0" sz="2400" u="none" cap="none" strike="noStrike">
              <a:solidFill>
                <a:srgbClr val="FFFF00"/>
              </a:solidFill>
              <a:latin typeface="Microsoft JhengHei"/>
              <a:ea typeface="Microsoft JhengHei"/>
              <a:cs typeface="Microsoft JhengHei"/>
              <a:sym typeface="Microsoft JhengHei"/>
            </a:endParaRPr>
          </a:p>
          <a:p>
            <a:pPr indent="0" lvl="0" marL="0" marR="0" rtl="0" algn="l">
              <a:lnSpc>
                <a:spcPct val="100000"/>
              </a:lnSpc>
              <a:spcBef>
                <a:spcPts val="0"/>
              </a:spcBef>
              <a:spcAft>
                <a:spcPts val="0"/>
              </a:spcAft>
              <a:buClr>
                <a:srgbClr val="000000"/>
              </a:buClr>
              <a:buSzPts val="2400"/>
              <a:buFont typeface="Arial"/>
              <a:buNone/>
            </a:pPr>
            <a:r>
              <a:rPr b="0" i="0" lang="zh-TW" sz="2400" u="none" cap="none" strike="noStrike">
                <a:solidFill>
                  <a:srgbClr val="FFFF00"/>
                </a:solidFill>
                <a:latin typeface="Microsoft JhengHei"/>
                <a:ea typeface="Microsoft JhengHei"/>
                <a:cs typeface="Microsoft JhengHei"/>
                <a:sym typeface="Microsoft JhengHei"/>
              </a:rPr>
              <a:t>如發票章、代收章</a:t>
            </a:r>
            <a:endParaRPr b="0" i="0" sz="2400" u="none" cap="none" strike="noStrike">
              <a:solidFill>
                <a:srgbClr val="FFFF00"/>
              </a:solidFill>
              <a:latin typeface="Microsoft JhengHei"/>
              <a:ea typeface="Microsoft JhengHei"/>
              <a:cs typeface="Microsoft JhengHei"/>
              <a:sym typeface="Microsoft JhengHei"/>
            </a:endParaRPr>
          </a:p>
        </p:txBody>
      </p:sp>
      <p:pic>
        <p:nvPicPr>
          <p:cNvPr descr="21523659725210_176.jpg" id="619" name="Google Shape;619;p74"/>
          <p:cNvPicPr preferRelativeResize="0"/>
          <p:nvPr/>
        </p:nvPicPr>
        <p:blipFill rotWithShape="1">
          <a:blip r:embed="rId6">
            <a:alphaModFix/>
          </a:blip>
          <a:srcRect b="0" l="0" r="26400" t="50000"/>
          <a:stretch/>
        </p:blipFill>
        <p:spPr>
          <a:xfrm>
            <a:off x="169131" y="5097489"/>
            <a:ext cx="1954003" cy="627685"/>
          </a:xfrm>
          <a:prstGeom prst="rect">
            <a:avLst/>
          </a:prstGeom>
          <a:noFill/>
          <a:ln>
            <a:noFill/>
          </a:ln>
        </p:spPr>
      </p:pic>
      <p:sp>
        <p:nvSpPr>
          <p:cNvPr id="620" name="Google Shape;620;p74"/>
          <p:cNvSpPr txBox="1"/>
          <p:nvPr/>
        </p:nvSpPr>
        <p:spPr>
          <a:xfrm>
            <a:off x="656410" y="834887"/>
            <a:ext cx="11079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zh-TW" sz="3600" u="none" cap="none" strike="noStrike">
                <a:solidFill>
                  <a:srgbClr val="FFFF00"/>
                </a:solidFill>
                <a:latin typeface="Microsoft JhengHei"/>
                <a:ea typeface="Microsoft JhengHei"/>
                <a:cs typeface="Microsoft JhengHei"/>
                <a:sym typeface="Microsoft JhengHei"/>
              </a:rPr>
              <a:t>注意</a:t>
            </a:r>
            <a:endParaRPr b="0" i="0" sz="3600" u="none" cap="none" strike="noStrike">
              <a:solidFill>
                <a:srgbClr val="FFFF00"/>
              </a:solidFill>
              <a:latin typeface="Microsoft JhengHei"/>
              <a:ea typeface="Microsoft JhengHei"/>
              <a:cs typeface="Microsoft JhengHei"/>
              <a:sym typeface="Microsoft JhengHei"/>
            </a:endParaRPr>
          </a:p>
        </p:txBody>
      </p:sp>
      <p:sp>
        <p:nvSpPr>
          <p:cNvPr id="621" name="Google Shape;621;p74"/>
          <p:cNvSpPr txBox="1"/>
          <p:nvPr/>
        </p:nvSpPr>
        <p:spPr>
          <a:xfrm>
            <a:off x="3033075" y="1481375"/>
            <a:ext cx="8908200" cy="4853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zh-TW" sz="2800">
                <a:solidFill>
                  <a:srgbClr val="FFFF00"/>
                </a:solidFill>
                <a:latin typeface="Calibri"/>
                <a:ea typeface="Calibri"/>
                <a:cs typeface="Calibri"/>
                <a:sym typeface="Calibri"/>
              </a:rPr>
              <a:t>合約書新版分別為：</a:t>
            </a:r>
            <a:r>
              <a:rPr lang="zh-TW" sz="2600" u="sng">
                <a:solidFill>
                  <a:srgbClr val="FFFF00"/>
                </a:solidFill>
                <a:latin typeface="Calibri"/>
                <a:ea typeface="Calibri"/>
                <a:cs typeface="Calibri"/>
                <a:sym typeface="Calibri"/>
              </a:rPr>
              <a:t>雇傭</a:t>
            </a:r>
            <a:r>
              <a:rPr lang="zh-TW" sz="2600">
                <a:solidFill>
                  <a:srgbClr val="FFFF00"/>
                </a:solidFill>
                <a:latin typeface="Calibri"/>
                <a:ea typeface="Calibri"/>
                <a:cs typeface="Calibri"/>
                <a:sym typeface="Calibri"/>
              </a:rPr>
              <a:t>版本和</a:t>
            </a:r>
            <a:r>
              <a:rPr lang="zh-TW" sz="2600" u="sng">
                <a:solidFill>
                  <a:srgbClr val="FFFF00"/>
                </a:solidFill>
                <a:latin typeface="Calibri"/>
                <a:ea typeface="Calibri"/>
                <a:cs typeface="Calibri"/>
                <a:sym typeface="Calibri"/>
              </a:rPr>
              <a:t>非雇傭</a:t>
            </a:r>
            <a:r>
              <a:rPr lang="zh-TW" sz="2600">
                <a:solidFill>
                  <a:srgbClr val="FFFF00"/>
                </a:solidFill>
                <a:latin typeface="Calibri"/>
                <a:ea typeface="Calibri"/>
                <a:cs typeface="Calibri"/>
                <a:sym typeface="Calibri"/>
              </a:rPr>
              <a:t>版本</a:t>
            </a:r>
            <a:endParaRPr sz="2600">
              <a:solidFill>
                <a:srgbClr val="FFFF00"/>
              </a:solidFill>
              <a:latin typeface="Calibri"/>
              <a:ea typeface="Calibri"/>
              <a:cs typeface="Calibri"/>
              <a:sym typeface="Calibri"/>
            </a:endParaRPr>
          </a:p>
          <a:p>
            <a:pPr indent="0" lvl="0" marL="0" rtl="0" algn="l">
              <a:spcBef>
                <a:spcPts val="0"/>
              </a:spcBef>
              <a:spcAft>
                <a:spcPts val="0"/>
              </a:spcAft>
              <a:buNone/>
            </a:pPr>
            <a:r>
              <a:t/>
            </a:r>
            <a:endParaRPr sz="2600">
              <a:solidFill>
                <a:srgbClr val="FFFF00"/>
              </a:solidFill>
              <a:highlight>
                <a:srgbClr val="FF0000"/>
              </a:highlight>
              <a:latin typeface="Calibri"/>
              <a:ea typeface="Calibri"/>
              <a:cs typeface="Calibri"/>
              <a:sym typeface="Calibri"/>
            </a:endParaRPr>
          </a:p>
          <a:p>
            <a:pPr indent="0" lvl="0" marL="0" rtl="0" algn="l">
              <a:spcBef>
                <a:spcPts val="0"/>
              </a:spcBef>
              <a:spcAft>
                <a:spcPts val="0"/>
              </a:spcAft>
              <a:buNone/>
            </a:pPr>
            <a:r>
              <a:rPr lang="zh-TW" sz="2600">
                <a:solidFill>
                  <a:srgbClr val="FFFF00"/>
                </a:solidFill>
                <a:latin typeface="Calibri"/>
                <a:ea typeface="Calibri"/>
                <a:cs typeface="Calibri"/>
                <a:sym typeface="Calibri"/>
              </a:rPr>
              <a:t>雇傭版本顧名思義實習單位</a:t>
            </a:r>
            <a:r>
              <a:rPr lang="zh-TW" sz="2600" u="sng">
                <a:solidFill>
                  <a:srgbClr val="FFFF00"/>
                </a:solidFill>
                <a:latin typeface="Calibri"/>
                <a:ea typeface="Calibri"/>
                <a:cs typeface="Calibri"/>
                <a:sym typeface="Calibri"/>
              </a:rPr>
              <a:t>有給付</a:t>
            </a:r>
            <a:r>
              <a:rPr lang="zh-TW" sz="2600">
                <a:solidFill>
                  <a:srgbClr val="FFFF00"/>
                </a:solidFill>
                <a:latin typeface="Calibri"/>
                <a:ea typeface="Calibri"/>
                <a:cs typeface="Calibri"/>
                <a:sym typeface="Calibri"/>
              </a:rPr>
              <a:t>薪資</a:t>
            </a:r>
            <a:endParaRPr sz="2600">
              <a:solidFill>
                <a:srgbClr val="FFFF00"/>
              </a:solidFill>
              <a:latin typeface="Calibri"/>
              <a:ea typeface="Calibri"/>
              <a:cs typeface="Calibri"/>
              <a:sym typeface="Calibri"/>
            </a:endParaRPr>
          </a:p>
          <a:p>
            <a:pPr indent="0" lvl="0" marL="0" rtl="0" algn="l">
              <a:spcBef>
                <a:spcPts val="0"/>
              </a:spcBef>
              <a:spcAft>
                <a:spcPts val="0"/>
              </a:spcAft>
              <a:buNone/>
            </a:pPr>
            <a:r>
              <a:rPr lang="zh-TW" sz="2600">
                <a:solidFill>
                  <a:srgbClr val="FFFF00"/>
                </a:solidFill>
                <a:latin typeface="Calibri"/>
                <a:ea typeface="Calibri"/>
                <a:cs typeface="Calibri"/>
                <a:sym typeface="Calibri"/>
              </a:rPr>
              <a:t>相對的非雇傭版本就是</a:t>
            </a:r>
            <a:r>
              <a:rPr lang="zh-TW" sz="2600" u="sng">
                <a:solidFill>
                  <a:srgbClr val="FFFF00"/>
                </a:solidFill>
                <a:latin typeface="Calibri"/>
                <a:ea typeface="Calibri"/>
                <a:cs typeface="Calibri"/>
                <a:sym typeface="Calibri"/>
              </a:rPr>
              <a:t>無給付</a:t>
            </a:r>
            <a:r>
              <a:rPr lang="zh-TW" sz="2600">
                <a:solidFill>
                  <a:srgbClr val="FFFF00"/>
                </a:solidFill>
                <a:latin typeface="Calibri"/>
                <a:ea typeface="Calibri"/>
                <a:cs typeface="Calibri"/>
                <a:sym typeface="Calibri"/>
              </a:rPr>
              <a:t>薪資</a:t>
            </a:r>
            <a:endParaRPr sz="2600">
              <a:solidFill>
                <a:srgbClr val="FFFF00"/>
              </a:solidFill>
              <a:latin typeface="Calibri"/>
              <a:ea typeface="Calibri"/>
              <a:cs typeface="Calibri"/>
              <a:sym typeface="Calibri"/>
            </a:endParaRPr>
          </a:p>
          <a:p>
            <a:pPr indent="0" lvl="0" marL="0" rtl="0" algn="l">
              <a:spcBef>
                <a:spcPts val="0"/>
              </a:spcBef>
              <a:spcAft>
                <a:spcPts val="0"/>
              </a:spcAft>
              <a:buNone/>
            </a:pPr>
            <a:r>
              <a:t/>
            </a:r>
            <a:endParaRPr sz="2600">
              <a:solidFill>
                <a:srgbClr val="FFFF00"/>
              </a:solidFill>
              <a:latin typeface="Calibri"/>
              <a:ea typeface="Calibri"/>
              <a:cs typeface="Calibri"/>
              <a:sym typeface="Calibri"/>
            </a:endParaRPr>
          </a:p>
          <a:p>
            <a:pPr indent="0" lvl="0" marL="0" rtl="0" algn="l">
              <a:spcBef>
                <a:spcPts val="0"/>
              </a:spcBef>
              <a:spcAft>
                <a:spcPts val="0"/>
              </a:spcAft>
              <a:buNone/>
            </a:pPr>
            <a:r>
              <a:rPr lang="zh-TW" sz="3600">
                <a:solidFill>
                  <a:srgbClr val="FFFF00"/>
                </a:solidFill>
                <a:latin typeface="Calibri"/>
                <a:ea typeface="Calibri"/>
                <a:cs typeface="Calibri"/>
                <a:sym typeface="Calibri"/>
              </a:rPr>
              <a:t>這部分請同學注意，因為系統大改版，同學們</a:t>
            </a:r>
            <a:r>
              <a:rPr lang="zh-TW" sz="3600" u="sng">
                <a:solidFill>
                  <a:srgbClr val="FF0000"/>
                </a:solidFill>
                <a:latin typeface="Calibri"/>
                <a:ea typeface="Calibri"/>
                <a:cs typeface="Calibri"/>
                <a:sym typeface="Calibri"/>
              </a:rPr>
              <a:t>不用特別去下載空白合約書填寫</a:t>
            </a:r>
            <a:r>
              <a:rPr lang="zh-TW" sz="3600">
                <a:solidFill>
                  <a:srgbClr val="FFFF00"/>
                </a:solidFill>
                <a:latin typeface="Calibri"/>
                <a:ea typeface="Calibri"/>
                <a:cs typeface="Calibri"/>
                <a:sym typeface="Calibri"/>
              </a:rPr>
              <a:t>，因為在校務資訊系統填寫合約書時，系統會自動分別是雇傭關係或非雇傭關係。</a:t>
            </a:r>
            <a:endParaRPr sz="3600">
              <a:solidFill>
                <a:srgbClr val="FFFF00"/>
              </a:solidFill>
              <a:latin typeface="Calibri"/>
              <a:ea typeface="Calibri"/>
              <a:cs typeface="Calibri"/>
              <a:sym typeface="Calibri"/>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5" name="Shape 625"/>
        <p:cNvGrpSpPr/>
        <p:nvPr/>
      </p:nvGrpSpPr>
      <p:grpSpPr>
        <a:xfrm>
          <a:off x="0" y="0"/>
          <a:ext cx="0" cy="0"/>
          <a:chOff x="0" y="0"/>
          <a:chExt cx="0" cy="0"/>
        </a:xfrm>
      </p:grpSpPr>
      <p:pic>
        <p:nvPicPr>
          <p:cNvPr descr="24.2樹德科技大學學生校外實習個別計畫書範例1091214-1.jpg" id="626" name="Google Shape;626;p75"/>
          <p:cNvPicPr preferRelativeResize="0"/>
          <p:nvPr/>
        </p:nvPicPr>
        <p:blipFill rotWithShape="1">
          <a:blip r:embed="rId3">
            <a:alphaModFix/>
          </a:blip>
          <a:srcRect b="0" l="0" r="0" t="0"/>
          <a:stretch/>
        </p:blipFill>
        <p:spPr>
          <a:xfrm>
            <a:off x="2158476" y="1050315"/>
            <a:ext cx="4031009" cy="5700441"/>
          </a:xfrm>
          <a:prstGeom prst="rect">
            <a:avLst/>
          </a:prstGeom>
          <a:noFill/>
          <a:ln>
            <a:noFill/>
          </a:ln>
        </p:spPr>
      </p:pic>
      <p:sp>
        <p:nvSpPr>
          <p:cNvPr id="627" name="Google Shape;627;p75"/>
          <p:cNvSpPr txBox="1"/>
          <p:nvPr/>
        </p:nvSpPr>
        <p:spPr>
          <a:xfrm>
            <a:off x="6526558" y="5095965"/>
            <a:ext cx="11079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zh-TW" sz="3600" u="none" cap="none" strike="noStrike">
                <a:solidFill>
                  <a:srgbClr val="FFFF00"/>
                </a:solidFill>
                <a:latin typeface="Microsoft JhengHei"/>
                <a:ea typeface="Microsoft JhengHei"/>
                <a:cs typeface="Microsoft JhengHei"/>
                <a:sym typeface="Microsoft JhengHei"/>
              </a:rPr>
              <a:t>注意</a:t>
            </a:r>
            <a:endParaRPr b="0" i="0" sz="3600" u="none" cap="none" strike="noStrike">
              <a:solidFill>
                <a:srgbClr val="FFFF00"/>
              </a:solidFill>
              <a:latin typeface="Microsoft JhengHei"/>
              <a:ea typeface="Microsoft JhengHei"/>
              <a:cs typeface="Microsoft JhengHei"/>
              <a:sym typeface="Microsoft JhengHei"/>
            </a:endParaRPr>
          </a:p>
        </p:txBody>
      </p:sp>
      <p:sp>
        <p:nvSpPr>
          <p:cNvPr id="628" name="Google Shape;628;p75"/>
          <p:cNvSpPr txBox="1"/>
          <p:nvPr/>
        </p:nvSpPr>
        <p:spPr>
          <a:xfrm>
            <a:off x="6425836" y="5742305"/>
            <a:ext cx="5109000" cy="831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zh-TW" sz="2400" u="none" cap="none" strike="noStrike">
                <a:solidFill>
                  <a:srgbClr val="FFFF00"/>
                </a:solidFill>
                <a:latin typeface="Microsoft JhengHei"/>
                <a:ea typeface="Microsoft JhengHei"/>
                <a:cs typeface="Microsoft JhengHei"/>
                <a:sym typeface="Microsoft JhengHei"/>
              </a:rPr>
              <a:t>填妥表格內容並且完成最後一欄</a:t>
            </a:r>
            <a:r>
              <a:rPr lang="zh-TW" sz="2400">
                <a:solidFill>
                  <a:srgbClr val="FFFF00"/>
                </a:solidFill>
                <a:latin typeface="Microsoft JhengHei"/>
                <a:ea typeface="Microsoft JhengHei"/>
                <a:cs typeface="Microsoft JhengHei"/>
                <a:sym typeface="Microsoft JhengHei"/>
              </a:rPr>
              <a:t>指導老師和實習學生簽名蓋章後</a:t>
            </a:r>
            <a:r>
              <a:rPr b="0" i="0" lang="zh-TW" sz="2400" u="none" cap="none" strike="noStrike">
                <a:solidFill>
                  <a:srgbClr val="FFFF00"/>
                </a:solidFill>
                <a:latin typeface="Microsoft JhengHei"/>
                <a:ea typeface="Microsoft JhengHei"/>
                <a:cs typeface="Microsoft JhengHei"/>
                <a:sym typeface="Microsoft JhengHei"/>
              </a:rPr>
              <a:t>再繳交。</a:t>
            </a:r>
            <a:endParaRPr b="0" i="0" sz="2400" u="none" cap="none" strike="noStrike">
              <a:solidFill>
                <a:srgbClr val="FFFF00"/>
              </a:solidFill>
              <a:latin typeface="Microsoft JhengHei"/>
              <a:ea typeface="Microsoft JhengHei"/>
              <a:cs typeface="Microsoft JhengHei"/>
              <a:sym typeface="Microsoft JhengHei"/>
            </a:endParaRPr>
          </a:p>
        </p:txBody>
      </p:sp>
      <p:sp>
        <p:nvSpPr>
          <p:cNvPr id="629" name="Google Shape;629;p75"/>
          <p:cNvSpPr txBox="1"/>
          <p:nvPr>
            <p:ph type="title"/>
          </p:nvPr>
        </p:nvSpPr>
        <p:spPr>
          <a:xfrm>
            <a:off x="0" y="227473"/>
            <a:ext cx="12192000" cy="646290"/>
          </a:xfrm>
          <a:prstGeom prst="rect">
            <a:avLst/>
          </a:prstGeom>
          <a:noFill/>
          <a:ln>
            <a:noFill/>
          </a:ln>
        </p:spPr>
        <p:txBody>
          <a:bodyPr anchorCtr="0" anchor="t" bIns="45700" lIns="91425" spcFirstLastPara="1" rIns="91425" wrap="square" tIns="45700">
            <a:spAutoFit/>
          </a:bodyPr>
          <a:lstStyle/>
          <a:p>
            <a:pPr indent="0" lvl="0" marL="0" rtl="0" algn="ctr">
              <a:lnSpc>
                <a:spcPct val="90000"/>
              </a:lnSpc>
              <a:spcBef>
                <a:spcPts val="0"/>
              </a:spcBef>
              <a:spcAft>
                <a:spcPts val="0"/>
              </a:spcAft>
              <a:buClr>
                <a:srgbClr val="000000"/>
              </a:buClr>
              <a:buSzPts val="4000"/>
              <a:buFont typeface="Microsoft JhengHei"/>
              <a:buNone/>
            </a:pPr>
            <a:r>
              <a:rPr b="0" i="0" lang="zh-TW" sz="4000" u="none" cap="none" strike="noStrike">
                <a:solidFill>
                  <a:srgbClr val="FFC000"/>
                </a:solidFill>
                <a:latin typeface="Microsoft JhengHei"/>
                <a:ea typeface="Microsoft JhengHei"/>
                <a:cs typeface="Microsoft JhengHei"/>
                <a:sym typeface="Microsoft JhengHei"/>
              </a:rPr>
              <a:t>步驟流程-4-</a:t>
            </a:r>
            <a:r>
              <a:rPr lang="zh-TW" sz="4000">
                <a:solidFill>
                  <a:srgbClr val="FFC000"/>
                </a:solidFill>
                <a:latin typeface="Microsoft JhengHei"/>
                <a:ea typeface="Microsoft JhengHei"/>
                <a:cs typeface="Microsoft JhengHei"/>
                <a:sym typeface="Microsoft JhengHei"/>
              </a:rPr>
              <a:t>實習報告填寫與內容</a:t>
            </a:r>
            <a:endParaRPr b="0" i="0" sz="4000" u="none" cap="none" strike="noStrike">
              <a:solidFill>
                <a:srgbClr val="FFC000"/>
              </a:solidFill>
              <a:latin typeface="Microsoft JhengHei"/>
              <a:ea typeface="Microsoft JhengHei"/>
              <a:cs typeface="Microsoft JhengHei"/>
              <a:sym typeface="Microsoft JhengHei"/>
            </a:endParaRPr>
          </a:p>
        </p:txBody>
      </p:sp>
      <p:sp>
        <p:nvSpPr>
          <p:cNvPr id="630" name="Google Shape;630;p75"/>
          <p:cNvSpPr txBox="1"/>
          <p:nvPr/>
        </p:nvSpPr>
        <p:spPr>
          <a:xfrm>
            <a:off x="6617275" y="2192225"/>
            <a:ext cx="4724700" cy="1200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lang="zh-TW" sz="2400">
                <a:solidFill>
                  <a:srgbClr val="FFFF00"/>
                </a:solidFill>
                <a:latin typeface="Microsoft JhengHei"/>
                <a:ea typeface="Microsoft JhengHei"/>
                <a:cs typeface="Microsoft JhengHei"/>
                <a:sym typeface="Microsoft JhengHei"/>
              </a:rPr>
              <a:t>個</a:t>
            </a:r>
            <a:r>
              <a:rPr b="1" lang="zh-TW" sz="2400">
                <a:solidFill>
                  <a:srgbClr val="FFFF00"/>
                </a:solidFill>
                <a:latin typeface="Microsoft JhengHei"/>
                <a:ea typeface="Microsoft JhengHei"/>
                <a:cs typeface="Microsoft JhengHei"/>
                <a:sym typeface="Microsoft JhengHei"/>
              </a:rPr>
              <a:t>別計畫書在填寫合約書時會連同一起出來，不需要再印空白表填寫。</a:t>
            </a:r>
            <a:endParaRPr b="1" i="0" sz="2400" u="none" cap="none" strike="noStrike">
              <a:solidFill>
                <a:srgbClr val="FFFF00"/>
              </a:solidFill>
              <a:latin typeface="Microsoft JhengHei"/>
              <a:ea typeface="Microsoft JhengHei"/>
              <a:cs typeface="Microsoft JhengHei"/>
              <a:sym typeface="Microsoft JhengHei"/>
            </a:endParaRPr>
          </a:p>
        </p:txBody>
      </p:sp>
      <p:sp>
        <p:nvSpPr>
          <p:cNvPr id="631" name="Google Shape;631;p75"/>
          <p:cNvSpPr/>
          <p:nvPr/>
        </p:nvSpPr>
        <p:spPr>
          <a:xfrm>
            <a:off x="2343400" y="5742475"/>
            <a:ext cx="3621600" cy="915900"/>
          </a:xfrm>
          <a:prstGeom prst="rect">
            <a:avLst/>
          </a:prstGeom>
          <a:noFill/>
          <a:ln cap="rnd" cmpd="sng" w="158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Microsoft JhengHei"/>
              <a:ea typeface="Microsoft JhengHei"/>
              <a:cs typeface="Microsoft JhengHei"/>
              <a:sym typeface="Microsoft JhengHei"/>
            </a:endParaRPr>
          </a:p>
        </p:txBody>
      </p:sp>
      <p:cxnSp>
        <p:nvCxnSpPr>
          <p:cNvPr id="632" name="Google Shape;632;p75"/>
          <p:cNvCxnSpPr>
            <a:stCxn id="631" idx="3"/>
            <a:endCxn id="628" idx="1"/>
          </p:cNvCxnSpPr>
          <p:nvPr/>
        </p:nvCxnSpPr>
        <p:spPr>
          <a:xfrm flipH="1" rot="10800000">
            <a:off x="5965000" y="6157825"/>
            <a:ext cx="460800" cy="42600"/>
          </a:xfrm>
          <a:prstGeom prst="straightConnector1">
            <a:avLst/>
          </a:prstGeom>
          <a:noFill/>
          <a:ln cap="flat" cmpd="sng" w="9525">
            <a:solidFill>
              <a:srgbClr val="FF0000"/>
            </a:solidFill>
            <a:prstDash val="solid"/>
            <a:round/>
            <a:headEnd len="med" w="med" type="none"/>
            <a:tailEnd len="med" w="med" type="none"/>
          </a:ln>
        </p:spPr>
      </p:cxn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6" name="Shape 636"/>
        <p:cNvGrpSpPr/>
        <p:nvPr/>
      </p:nvGrpSpPr>
      <p:grpSpPr>
        <a:xfrm>
          <a:off x="0" y="0"/>
          <a:ext cx="0" cy="0"/>
          <a:chOff x="0" y="0"/>
          <a:chExt cx="0" cy="0"/>
        </a:xfrm>
      </p:grpSpPr>
      <p:sp>
        <p:nvSpPr>
          <p:cNvPr id="637" name="Google Shape;637;p76"/>
          <p:cNvSpPr txBox="1"/>
          <p:nvPr/>
        </p:nvSpPr>
        <p:spPr>
          <a:xfrm>
            <a:off x="0" y="112144"/>
            <a:ext cx="12192000"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zh-TW" sz="4000">
                <a:solidFill>
                  <a:srgbClr val="FFC000"/>
                </a:solidFill>
                <a:latin typeface="Microsoft JhengHei"/>
                <a:ea typeface="Microsoft JhengHei"/>
                <a:cs typeface="Microsoft JhengHei"/>
                <a:sym typeface="Microsoft JhengHei"/>
              </a:rPr>
              <a:t>步驟流程-4-</a:t>
            </a:r>
            <a:r>
              <a:rPr b="0" i="0" lang="zh-TW" sz="4000" u="none" cap="none" strike="noStrike">
                <a:solidFill>
                  <a:srgbClr val="FFC000"/>
                </a:solidFill>
                <a:latin typeface="Microsoft JhengHei"/>
                <a:ea typeface="Microsoft JhengHei"/>
                <a:cs typeface="Microsoft JhengHei"/>
                <a:sym typeface="Microsoft JhengHei"/>
              </a:rPr>
              <a:t>商業登記證明文件</a:t>
            </a:r>
            <a:endParaRPr b="0" i="0" sz="3200" u="none" cap="none" strike="noStrike">
              <a:solidFill>
                <a:srgbClr val="FFC000"/>
              </a:solidFill>
              <a:latin typeface="Microsoft JhengHei"/>
              <a:ea typeface="Microsoft JhengHei"/>
              <a:cs typeface="Microsoft JhengHei"/>
              <a:sym typeface="Microsoft JhengHei"/>
            </a:endParaRPr>
          </a:p>
        </p:txBody>
      </p:sp>
      <p:pic>
        <p:nvPicPr>
          <p:cNvPr descr="photooriginal-2885-92672.jpg" id="638" name="Google Shape;638;p76"/>
          <p:cNvPicPr preferRelativeResize="0"/>
          <p:nvPr/>
        </p:nvPicPr>
        <p:blipFill rotWithShape="1">
          <a:blip r:embed="rId3">
            <a:alphaModFix/>
          </a:blip>
          <a:srcRect b="0" l="0" r="0" t="0"/>
          <a:stretch/>
        </p:blipFill>
        <p:spPr>
          <a:xfrm>
            <a:off x="1118074" y="820030"/>
            <a:ext cx="4429760" cy="5953361"/>
          </a:xfrm>
          <a:prstGeom prst="rect">
            <a:avLst/>
          </a:prstGeom>
          <a:noFill/>
          <a:ln>
            <a:noFill/>
          </a:ln>
        </p:spPr>
      </p:pic>
      <p:pic>
        <p:nvPicPr>
          <p:cNvPr id="639" name="Google Shape;639;p76"/>
          <p:cNvPicPr preferRelativeResize="0"/>
          <p:nvPr/>
        </p:nvPicPr>
        <p:blipFill rotWithShape="1">
          <a:blip r:embed="rId4">
            <a:alphaModFix/>
          </a:blip>
          <a:srcRect b="0" l="0" r="0" t="0"/>
          <a:stretch/>
        </p:blipFill>
        <p:spPr>
          <a:xfrm>
            <a:off x="6023478" y="820030"/>
            <a:ext cx="5506065" cy="4450419"/>
          </a:xfrm>
          <a:prstGeom prst="rect">
            <a:avLst/>
          </a:prstGeom>
          <a:noFill/>
          <a:ln>
            <a:noFill/>
          </a:ln>
        </p:spPr>
      </p:pic>
      <p:sp>
        <p:nvSpPr>
          <p:cNvPr id="640" name="Google Shape;640;p76"/>
          <p:cNvSpPr txBox="1"/>
          <p:nvPr/>
        </p:nvSpPr>
        <p:spPr>
          <a:xfrm>
            <a:off x="6023478" y="5641515"/>
            <a:ext cx="5785064" cy="83095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zh-TW" sz="2400" u="none" cap="none" strike="noStrike">
                <a:solidFill>
                  <a:schemeClr val="lt1"/>
                </a:solidFill>
                <a:latin typeface="Microsoft JhengHei"/>
                <a:ea typeface="Microsoft JhengHei"/>
                <a:cs typeface="Microsoft JhengHei"/>
                <a:sym typeface="Microsoft JhengHei"/>
              </a:rPr>
              <a:t>可以主動跟公司複印營業事業證明，或是上網截圖列印出來檢附在實習報告書裡。</a:t>
            </a:r>
            <a:endParaRPr b="0" i="0" sz="2400" u="none" cap="none" strike="noStrike">
              <a:solidFill>
                <a:schemeClr val="lt1"/>
              </a:solidFill>
              <a:latin typeface="Microsoft JhengHei"/>
              <a:ea typeface="Microsoft JhengHei"/>
              <a:cs typeface="Microsoft JhengHei"/>
              <a:sym typeface="Microsoft JhengHei"/>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4" name="Shape 644"/>
        <p:cNvGrpSpPr/>
        <p:nvPr/>
      </p:nvGrpSpPr>
      <p:grpSpPr>
        <a:xfrm>
          <a:off x="0" y="0"/>
          <a:ext cx="0" cy="0"/>
          <a:chOff x="0" y="0"/>
          <a:chExt cx="0" cy="0"/>
        </a:xfrm>
      </p:grpSpPr>
      <p:sp>
        <p:nvSpPr>
          <p:cNvPr id="645" name="Google Shape;645;p77"/>
          <p:cNvSpPr txBox="1"/>
          <p:nvPr/>
        </p:nvSpPr>
        <p:spPr>
          <a:xfrm>
            <a:off x="404042" y="3604440"/>
            <a:ext cx="385042"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zh-TW" sz="2800" u="none" cap="none" strike="noStrike">
                <a:solidFill>
                  <a:srgbClr val="FFFF00"/>
                </a:solidFill>
                <a:latin typeface="Microsoft JhengHei"/>
                <a:ea typeface="Microsoft JhengHei"/>
                <a:cs typeface="Microsoft JhengHei"/>
                <a:sym typeface="Microsoft JhengHei"/>
              </a:rPr>
              <a:t>1</a:t>
            </a:r>
            <a:endParaRPr b="0" i="0" sz="2800" u="none" cap="none" strike="noStrike">
              <a:solidFill>
                <a:srgbClr val="FFFF00"/>
              </a:solidFill>
              <a:latin typeface="Microsoft JhengHei"/>
              <a:ea typeface="Microsoft JhengHei"/>
              <a:cs typeface="Microsoft JhengHei"/>
              <a:sym typeface="Microsoft JhengHei"/>
            </a:endParaRPr>
          </a:p>
        </p:txBody>
      </p:sp>
      <p:pic>
        <p:nvPicPr>
          <p:cNvPr descr="螢幕擷取畫面 (306).png" id="646" name="Google Shape;646;p77"/>
          <p:cNvPicPr preferRelativeResize="0"/>
          <p:nvPr/>
        </p:nvPicPr>
        <p:blipFill rotWithShape="1">
          <a:blip r:embed="rId3">
            <a:alphaModFix/>
          </a:blip>
          <a:srcRect b="0" l="0" r="0" t="0"/>
          <a:stretch/>
        </p:blipFill>
        <p:spPr>
          <a:xfrm>
            <a:off x="988827" y="4051226"/>
            <a:ext cx="4729618" cy="2520000"/>
          </a:xfrm>
          <a:prstGeom prst="rect">
            <a:avLst/>
          </a:prstGeom>
          <a:noFill/>
          <a:ln>
            <a:noFill/>
          </a:ln>
        </p:spPr>
      </p:pic>
      <p:pic>
        <p:nvPicPr>
          <p:cNvPr descr="螢幕擷取畫面 (307).png" id="647" name="Google Shape;647;p77"/>
          <p:cNvPicPr preferRelativeResize="0"/>
          <p:nvPr/>
        </p:nvPicPr>
        <p:blipFill rotWithShape="1">
          <a:blip r:embed="rId4">
            <a:alphaModFix/>
          </a:blip>
          <a:srcRect b="0" l="0" r="0" t="0"/>
          <a:stretch/>
        </p:blipFill>
        <p:spPr>
          <a:xfrm>
            <a:off x="6667757" y="1043357"/>
            <a:ext cx="4729618" cy="2520000"/>
          </a:xfrm>
          <a:prstGeom prst="rect">
            <a:avLst/>
          </a:prstGeom>
          <a:noFill/>
          <a:ln>
            <a:noFill/>
          </a:ln>
        </p:spPr>
      </p:pic>
      <p:pic>
        <p:nvPicPr>
          <p:cNvPr descr="螢幕擷取畫面 (308).png" id="648" name="Google Shape;648;p77"/>
          <p:cNvPicPr preferRelativeResize="0"/>
          <p:nvPr/>
        </p:nvPicPr>
        <p:blipFill rotWithShape="1">
          <a:blip r:embed="rId5">
            <a:alphaModFix/>
          </a:blip>
          <a:srcRect b="0" l="0" r="0" t="0"/>
          <a:stretch/>
        </p:blipFill>
        <p:spPr>
          <a:xfrm>
            <a:off x="6679535" y="4065255"/>
            <a:ext cx="4715790" cy="2520000"/>
          </a:xfrm>
          <a:prstGeom prst="rect">
            <a:avLst/>
          </a:prstGeom>
          <a:noFill/>
          <a:ln>
            <a:noFill/>
          </a:ln>
        </p:spPr>
      </p:pic>
      <p:sp>
        <p:nvSpPr>
          <p:cNvPr id="649" name="Google Shape;649;p77"/>
          <p:cNvSpPr txBox="1"/>
          <p:nvPr/>
        </p:nvSpPr>
        <p:spPr>
          <a:xfrm>
            <a:off x="6071196" y="1020726"/>
            <a:ext cx="386644"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zh-TW" sz="2800" u="none" cap="none" strike="noStrike">
                <a:solidFill>
                  <a:srgbClr val="FFFF00"/>
                </a:solidFill>
                <a:latin typeface="Microsoft JhengHei"/>
                <a:ea typeface="Microsoft JhengHei"/>
                <a:cs typeface="Microsoft JhengHei"/>
                <a:sym typeface="Microsoft JhengHei"/>
              </a:rPr>
              <a:t>2</a:t>
            </a:r>
            <a:endParaRPr b="0" i="0" sz="2800" u="none" cap="none" strike="noStrike">
              <a:solidFill>
                <a:srgbClr val="FFFF00"/>
              </a:solidFill>
              <a:latin typeface="Microsoft JhengHei"/>
              <a:ea typeface="Microsoft JhengHei"/>
              <a:cs typeface="Microsoft JhengHei"/>
              <a:sym typeface="Microsoft JhengHei"/>
            </a:endParaRPr>
          </a:p>
        </p:txBody>
      </p:sp>
      <p:sp>
        <p:nvSpPr>
          <p:cNvPr id="650" name="Google Shape;650;p77"/>
          <p:cNvSpPr txBox="1"/>
          <p:nvPr/>
        </p:nvSpPr>
        <p:spPr>
          <a:xfrm>
            <a:off x="6103093" y="4040372"/>
            <a:ext cx="386644"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zh-TW" sz="2800" u="none" cap="none" strike="noStrike">
                <a:solidFill>
                  <a:srgbClr val="FFFF00"/>
                </a:solidFill>
                <a:latin typeface="Microsoft JhengHei"/>
                <a:ea typeface="Microsoft JhengHei"/>
                <a:cs typeface="Microsoft JhengHei"/>
                <a:sym typeface="Microsoft JhengHei"/>
              </a:rPr>
              <a:t>3</a:t>
            </a:r>
            <a:endParaRPr b="0" i="0" sz="2800" u="none" cap="none" strike="noStrike">
              <a:solidFill>
                <a:srgbClr val="FFFF00"/>
              </a:solidFill>
              <a:latin typeface="Microsoft JhengHei"/>
              <a:ea typeface="Microsoft JhengHei"/>
              <a:cs typeface="Microsoft JhengHei"/>
              <a:sym typeface="Microsoft JhengHei"/>
            </a:endParaRPr>
          </a:p>
        </p:txBody>
      </p:sp>
      <p:sp>
        <p:nvSpPr>
          <p:cNvPr id="651" name="Google Shape;651;p77"/>
          <p:cNvSpPr txBox="1"/>
          <p:nvPr/>
        </p:nvSpPr>
        <p:spPr>
          <a:xfrm>
            <a:off x="1339701" y="3678864"/>
            <a:ext cx="4731495" cy="52318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zh-TW" sz="1400" u="sng" cap="none" strike="noStrike">
                <a:solidFill>
                  <a:srgbClr val="000000"/>
                </a:solidFill>
                <a:latin typeface="Microsoft JhengHei"/>
                <a:ea typeface="Microsoft JhengHei"/>
                <a:cs typeface="Microsoft JhengHei"/>
                <a:sym typeface="Microsoft JhengHei"/>
                <a:hlinkClick r:id="rId6">
                  <a:extLst>
                    <a:ext uri="{A12FA001-AC4F-418D-AE19-62706E023703}">
                      <ahyp:hlinkClr val="tx"/>
                    </a:ext>
                  </a:extLst>
                </a:hlinkClick>
              </a:rPr>
              <a:t>https://tw.piliapp.com/vat-calculator/tw/search/</a:t>
            </a:r>
            <a:endParaRPr b="0" i="0" sz="1400" u="none" cap="none" strike="noStrike">
              <a:solidFill>
                <a:srgbClr val="000000"/>
              </a:solidFill>
              <a:latin typeface="Microsoft JhengHei"/>
              <a:ea typeface="Microsoft JhengHei"/>
              <a:cs typeface="Microsoft JhengHei"/>
              <a:sym typeface="Microsoft JhengHei"/>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icrosoft JhengHei"/>
              <a:ea typeface="Microsoft JhengHei"/>
              <a:cs typeface="Microsoft JhengHei"/>
              <a:sym typeface="Microsoft JhengHei"/>
            </a:endParaRPr>
          </a:p>
        </p:txBody>
      </p:sp>
      <p:sp>
        <p:nvSpPr>
          <p:cNvPr id="652" name="Google Shape;652;p77"/>
          <p:cNvSpPr txBox="1"/>
          <p:nvPr/>
        </p:nvSpPr>
        <p:spPr>
          <a:xfrm>
            <a:off x="1456666" y="276446"/>
            <a:ext cx="3262432"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0" i="0" lang="zh-TW" sz="4000" u="none" cap="none" strike="noStrike">
                <a:solidFill>
                  <a:srgbClr val="FFFF00"/>
                </a:solidFill>
                <a:latin typeface="Microsoft JhengHei"/>
                <a:ea typeface="Microsoft JhengHei"/>
                <a:cs typeface="Microsoft JhengHei"/>
                <a:sym typeface="Microsoft JhengHei"/>
              </a:rPr>
              <a:t>營業登記查詢</a:t>
            </a:r>
            <a:endParaRPr b="0" i="0" sz="4000" u="none" cap="none" strike="noStrike">
              <a:solidFill>
                <a:srgbClr val="FFFF00"/>
              </a:solidFill>
              <a:latin typeface="Microsoft JhengHei"/>
              <a:ea typeface="Microsoft JhengHei"/>
              <a:cs typeface="Microsoft JhengHei"/>
              <a:sym typeface="Microsoft JhengHei"/>
            </a:endParaRPr>
          </a:p>
        </p:txBody>
      </p:sp>
      <p:pic>
        <p:nvPicPr>
          <p:cNvPr descr="210914124058.jpg" id="653" name="Google Shape;653;p77"/>
          <p:cNvPicPr preferRelativeResize="0"/>
          <p:nvPr/>
        </p:nvPicPr>
        <p:blipFill rotWithShape="1">
          <a:blip r:embed="rId7">
            <a:alphaModFix/>
          </a:blip>
          <a:srcRect b="0" l="0" r="0" t="0"/>
          <a:stretch/>
        </p:blipFill>
        <p:spPr>
          <a:xfrm>
            <a:off x="1816837" y="1031800"/>
            <a:ext cx="2297961" cy="2297961"/>
          </a:xfrm>
          <a:prstGeom prst="rect">
            <a:avLst/>
          </a:prstGeom>
          <a:noFill/>
          <a:ln>
            <a:noFill/>
          </a:ln>
        </p:spPr>
      </p:pic>
      <p:sp>
        <p:nvSpPr>
          <p:cNvPr id="654" name="Google Shape;654;p77"/>
          <p:cNvSpPr txBox="1"/>
          <p:nvPr/>
        </p:nvSpPr>
        <p:spPr>
          <a:xfrm>
            <a:off x="2006548" y="3291474"/>
            <a:ext cx="2028119"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zh-TW" sz="2400" u="none" cap="none" strike="noStrike">
                <a:solidFill>
                  <a:srgbClr val="FFFF00"/>
                </a:solidFill>
                <a:latin typeface="Microsoft JhengHei"/>
                <a:ea typeface="Microsoft JhengHei"/>
                <a:cs typeface="Microsoft JhengHei"/>
                <a:sym typeface="Microsoft JhengHei"/>
              </a:rPr>
              <a:t>網頁QR code</a:t>
            </a:r>
            <a:endParaRPr b="0" i="0" sz="2400" u="none" cap="none" strike="noStrike">
              <a:solidFill>
                <a:srgbClr val="FFFF00"/>
              </a:solidFill>
              <a:latin typeface="Microsoft JhengHei"/>
              <a:ea typeface="Microsoft JhengHei"/>
              <a:cs typeface="Microsoft JhengHei"/>
              <a:sym typeface="Microsoft JhengHei"/>
            </a:endParaRPr>
          </a:p>
        </p:txBody>
      </p:sp>
      <p:sp>
        <p:nvSpPr>
          <p:cNvPr id="655" name="Google Shape;655;p77"/>
          <p:cNvSpPr/>
          <p:nvPr/>
        </p:nvSpPr>
        <p:spPr>
          <a:xfrm>
            <a:off x="1156634" y="6076066"/>
            <a:ext cx="1586566" cy="250306"/>
          </a:xfrm>
          <a:prstGeom prst="rect">
            <a:avLst/>
          </a:prstGeom>
          <a:noFill/>
          <a:ln cap="flat" cmpd="sng" w="381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Microsoft JhengHei"/>
              <a:ea typeface="Microsoft JhengHei"/>
              <a:cs typeface="Microsoft JhengHei"/>
              <a:sym typeface="Microsoft JhengHei"/>
            </a:endParaRPr>
          </a:p>
        </p:txBody>
      </p:sp>
      <p:sp>
        <p:nvSpPr>
          <p:cNvPr id="656" name="Google Shape;656;p77"/>
          <p:cNvSpPr/>
          <p:nvPr/>
        </p:nvSpPr>
        <p:spPr>
          <a:xfrm>
            <a:off x="3084659" y="5392152"/>
            <a:ext cx="1519220" cy="477020"/>
          </a:xfrm>
          <a:prstGeom prst="rect">
            <a:avLst/>
          </a:prstGeom>
          <a:noFill/>
          <a:ln cap="rnd" cmpd="sng" w="158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zh-TW" sz="1800" u="none" cap="none" strike="noStrike">
                <a:solidFill>
                  <a:srgbClr val="FF0000"/>
                </a:solidFill>
                <a:latin typeface="Microsoft JhengHei"/>
                <a:ea typeface="Microsoft JhengHei"/>
                <a:cs typeface="Microsoft JhengHei"/>
                <a:sym typeface="Microsoft JhengHei"/>
              </a:rPr>
              <a:t>點選這裡</a:t>
            </a:r>
            <a:endParaRPr b="0" i="0" sz="1800" u="none" cap="none" strike="noStrike">
              <a:solidFill>
                <a:srgbClr val="FF0000"/>
              </a:solidFill>
              <a:latin typeface="Microsoft JhengHei"/>
              <a:ea typeface="Microsoft JhengHei"/>
              <a:cs typeface="Microsoft JhengHei"/>
              <a:sym typeface="Microsoft JhengHei"/>
            </a:endParaRPr>
          </a:p>
        </p:txBody>
      </p:sp>
      <p:cxnSp>
        <p:nvCxnSpPr>
          <p:cNvPr id="657" name="Google Shape;657;p77"/>
          <p:cNvCxnSpPr>
            <a:stCxn id="656" idx="1"/>
          </p:cNvCxnSpPr>
          <p:nvPr/>
        </p:nvCxnSpPr>
        <p:spPr>
          <a:xfrm flipH="1">
            <a:off x="2690159" y="5630662"/>
            <a:ext cx="394500" cy="408600"/>
          </a:xfrm>
          <a:prstGeom prst="straightConnector1">
            <a:avLst/>
          </a:prstGeom>
          <a:noFill/>
          <a:ln cap="flat" cmpd="sng" w="22225">
            <a:solidFill>
              <a:srgbClr val="BA4116"/>
            </a:solidFill>
            <a:prstDash val="solid"/>
            <a:round/>
            <a:headEnd len="sm" w="sm" type="none"/>
            <a:tailEnd len="sm" w="sm" type="none"/>
          </a:ln>
        </p:spPr>
      </p:cxn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1" name="Shape 661"/>
        <p:cNvGrpSpPr/>
        <p:nvPr/>
      </p:nvGrpSpPr>
      <p:grpSpPr>
        <a:xfrm>
          <a:off x="0" y="0"/>
          <a:ext cx="0" cy="0"/>
          <a:chOff x="0" y="0"/>
          <a:chExt cx="0" cy="0"/>
        </a:xfrm>
      </p:grpSpPr>
      <p:pic>
        <p:nvPicPr>
          <p:cNvPr descr="2 (1).JPG" id="662" name="Google Shape;662;p78"/>
          <p:cNvPicPr preferRelativeResize="0"/>
          <p:nvPr/>
        </p:nvPicPr>
        <p:blipFill rotWithShape="1">
          <a:blip r:embed="rId3">
            <a:alphaModFix/>
          </a:blip>
          <a:srcRect b="0" l="0" r="0" t="0"/>
          <a:stretch/>
        </p:blipFill>
        <p:spPr>
          <a:xfrm>
            <a:off x="6100897" y="939505"/>
            <a:ext cx="5424801" cy="2661115"/>
          </a:xfrm>
          <a:prstGeom prst="rect">
            <a:avLst/>
          </a:prstGeom>
          <a:noFill/>
          <a:ln>
            <a:noFill/>
          </a:ln>
        </p:spPr>
      </p:pic>
      <p:pic>
        <p:nvPicPr>
          <p:cNvPr descr="1 (1).JPG" id="663" name="Google Shape;663;p78"/>
          <p:cNvPicPr preferRelativeResize="0"/>
          <p:nvPr/>
        </p:nvPicPr>
        <p:blipFill rotWithShape="1">
          <a:blip r:embed="rId4">
            <a:alphaModFix/>
          </a:blip>
          <a:srcRect b="12308" l="0" r="0" t="0"/>
          <a:stretch/>
        </p:blipFill>
        <p:spPr>
          <a:xfrm>
            <a:off x="921560" y="3649254"/>
            <a:ext cx="4510567" cy="2953565"/>
          </a:xfrm>
          <a:prstGeom prst="rect">
            <a:avLst/>
          </a:prstGeom>
          <a:noFill/>
          <a:ln>
            <a:noFill/>
          </a:ln>
        </p:spPr>
      </p:pic>
      <p:pic>
        <p:nvPicPr>
          <p:cNvPr descr="3 (1).JPG" id="664" name="Google Shape;664;p78"/>
          <p:cNvPicPr preferRelativeResize="0"/>
          <p:nvPr/>
        </p:nvPicPr>
        <p:blipFill rotWithShape="1">
          <a:blip r:embed="rId5">
            <a:alphaModFix/>
          </a:blip>
          <a:srcRect b="0" l="0" r="0" t="0"/>
          <a:stretch/>
        </p:blipFill>
        <p:spPr>
          <a:xfrm>
            <a:off x="6124360" y="3968139"/>
            <a:ext cx="5352379" cy="2635364"/>
          </a:xfrm>
          <a:prstGeom prst="rect">
            <a:avLst/>
          </a:prstGeom>
          <a:noFill/>
          <a:ln>
            <a:noFill/>
          </a:ln>
        </p:spPr>
      </p:pic>
      <p:sp>
        <p:nvSpPr>
          <p:cNvPr id="665" name="Google Shape;665;p78"/>
          <p:cNvSpPr txBox="1"/>
          <p:nvPr/>
        </p:nvSpPr>
        <p:spPr>
          <a:xfrm>
            <a:off x="446571" y="3636335"/>
            <a:ext cx="385042"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zh-TW" sz="2800" u="none" cap="none" strike="noStrike">
                <a:solidFill>
                  <a:srgbClr val="FFFF00"/>
                </a:solidFill>
                <a:latin typeface="Microsoft JhengHei"/>
                <a:ea typeface="Microsoft JhengHei"/>
                <a:cs typeface="Microsoft JhengHei"/>
                <a:sym typeface="Microsoft JhengHei"/>
              </a:rPr>
              <a:t>1</a:t>
            </a:r>
            <a:endParaRPr b="0" i="0" sz="2800" u="none" cap="none" strike="noStrike">
              <a:solidFill>
                <a:srgbClr val="FFFF00"/>
              </a:solidFill>
              <a:latin typeface="Microsoft JhengHei"/>
              <a:ea typeface="Microsoft JhengHei"/>
              <a:cs typeface="Microsoft JhengHei"/>
              <a:sym typeface="Microsoft JhengHei"/>
            </a:endParaRPr>
          </a:p>
        </p:txBody>
      </p:sp>
      <p:sp>
        <p:nvSpPr>
          <p:cNvPr id="666" name="Google Shape;666;p78"/>
          <p:cNvSpPr txBox="1"/>
          <p:nvPr/>
        </p:nvSpPr>
        <p:spPr>
          <a:xfrm>
            <a:off x="5592731" y="871870"/>
            <a:ext cx="386644"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zh-TW" sz="2800" u="none" cap="none" strike="noStrike">
                <a:solidFill>
                  <a:srgbClr val="FFFF00"/>
                </a:solidFill>
                <a:latin typeface="Microsoft JhengHei"/>
                <a:ea typeface="Microsoft JhengHei"/>
                <a:cs typeface="Microsoft JhengHei"/>
                <a:sym typeface="Microsoft JhengHei"/>
              </a:rPr>
              <a:t>2</a:t>
            </a:r>
            <a:endParaRPr b="0" i="0" sz="2800" u="none" cap="none" strike="noStrike">
              <a:solidFill>
                <a:srgbClr val="FFFF00"/>
              </a:solidFill>
              <a:latin typeface="Microsoft JhengHei"/>
              <a:ea typeface="Microsoft JhengHei"/>
              <a:cs typeface="Microsoft JhengHei"/>
              <a:sym typeface="Microsoft JhengHei"/>
            </a:endParaRPr>
          </a:p>
        </p:txBody>
      </p:sp>
      <p:sp>
        <p:nvSpPr>
          <p:cNvPr id="667" name="Google Shape;667;p78"/>
          <p:cNvSpPr txBox="1"/>
          <p:nvPr/>
        </p:nvSpPr>
        <p:spPr>
          <a:xfrm>
            <a:off x="5656526" y="3965944"/>
            <a:ext cx="386644"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zh-TW" sz="2800" u="none" cap="none" strike="noStrike">
                <a:solidFill>
                  <a:srgbClr val="FFFF00"/>
                </a:solidFill>
                <a:latin typeface="Microsoft JhengHei"/>
                <a:ea typeface="Microsoft JhengHei"/>
                <a:cs typeface="Microsoft JhengHei"/>
                <a:sym typeface="Microsoft JhengHei"/>
              </a:rPr>
              <a:t>3</a:t>
            </a:r>
            <a:endParaRPr b="0" i="0" sz="2800" u="none" cap="none" strike="noStrike">
              <a:solidFill>
                <a:srgbClr val="FFFF00"/>
              </a:solidFill>
              <a:latin typeface="Microsoft JhengHei"/>
              <a:ea typeface="Microsoft JhengHei"/>
              <a:cs typeface="Microsoft JhengHei"/>
              <a:sym typeface="Microsoft JhengHei"/>
            </a:endParaRPr>
          </a:p>
        </p:txBody>
      </p:sp>
      <p:sp>
        <p:nvSpPr>
          <p:cNvPr id="668" name="Google Shape;668;p78"/>
          <p:cNvSpPr txBox="1"/>
          <p:nvPr/>
        </p:nvSpPr>
        <p:spPr>
          <a:xfrm>
            <a:off x="669850" y="3221665"/>
            <a:ext cx="5234125" cy="73862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zh-TW" sz="1400" u="sng" cap="none" strike="noStrike">
                <a:solidFill>
                  <a:srgbClr val="000000"/>
                </a:solidFill>
                <a:latin typeface="Microsoft JhengHei"/>
                <a:ea typeface="Microsoft JhengHei"/>
                <a:cs typeface="Microsoft JhengHei"/>
                <a:sym typeface="Microsoft JhengHei"/>
                <a:hlinkClick r:id="rId6">
                  <a:extLst>
                    <a:ext uri="{A12FA001-AC4F-418D-AE19-62706E023703}">
                      <ahyp:hlinkClr val="tx"/>
                    </a:ext>
                  </a:extLst>
                </a:hlinkClick>
              </a:rPr>
              <a:t>https://www.etax.nat.gov.tw/etwmain/web/ETW118W/VIEW/912</a:t>
            </a:r>
            <a:endParaRPr b="0" i="0" sz="1400" u="none" cap="none" strike="noStrike">
              <a:solidFill>
                <a:srgbClr val="000000"/>
              </a:solidFill>
              <a:latin typeface="Microsoft JhengHei"/>
              <a:ea typeface="Microsoft JhengHei"/>
              <a:cs typeface="Microsoft JhengHei"/>
              <a:sym typeface="Microsoft JhengHei"/>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icrosoft JhengHei"/>
              <a:ea typeface="Microsoft JhengHei"/>
              <a:cs typeface="Microsoft JhengHei"/>
              <a:sym typeface="Microsoft JhengHei"/>
            </a:endParaRPr>
          </a:p>
        </p:txBody>
      </p:sp>
      <p:sp>
        <p:nvSpPr>
          <p:cNvPr id="669" name="Google Shape;669;p78"/>
          <p:cNvSpPr txBox="1"/>
          <p:nvPr/>
        </p:nvSpPr>
        <p:spPr>
          <a:xfrm>
            <a:off x="831613" y="223284"/>
            <a:ext cx="3262432"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0" i="0" lang="zh-TW" sz="4000" u="none" cap="none" strike="noStrike">
                <a:solidFill>
                  <a:srgbClr val="FFFF00"/>
                </a:solidFill>
                <a:latin typeface="Microsoft JhengHei"/>
                <a:ea typeface="Microsoft JhengHei"/>
                <a:cs typeface="Microsoft JhengHei"/>
                <a:sym typeface="Microsoft JhengHei"/>
              </a:rPr>
              <a:t>統一編號查詢</a:t>
            </a:r>
            <a:endParaRPr b="0" i="0" sz="4000" u="none" cap="none" strike="noStrike">
              <a:solidFill>
                <a:srgbClr val="FFFF00"/>
              </a:solidFill>
              <a:latin typeface="Microsoft JhengHei"/>
              <a:ea typeface="Microsoft JhengHei"/>
              <a:cs typeface="Microsoft JhengHei"/>
              <a:sym typeface="Microsoft JhengHei"/>
            </a:endParaRPr>
          </a:p>
        </p:txBody>
      </p:sp>
      <p:pic>
        <p:nvPicPr>
          <p:cNvPr descr="210914163637.jpg" id="670" name="Google Shape;670;p78"/>
          <p:cNvPicPr preferRelativeResize="0"/>
          <p:nvPr/>
        </p:nvPicPr>
        <p:blipFill rotWithShape="1">
          <a:blip r:embed="rId7">
            <a:alphaModFix/>
          </a:blip>
          <a:srcRect b="0" l="0" r="0" t="0"/>
          <a:stretch/>
        </p:blipFill>
        <p:spPr>
          <a:xfrm>
            <a:off x="934335" y="957373"/>
            <a:ext cx="2202269" cy="2202269"/>
          </a:xfrm>
          <a:prstGeom prst="rect">
            <a:avLst/>
          </a:prstGeom>
          <a:noFill/>
          <a:ln>
            <a:noFill/>
          </a:ln>
        </p:spPr>
      </p:pic>
      <p:sp>
        <p:nvSpPr>
          <p:cNvPr id="671" name="Google Shape;671;p78"/>
          <p:cNvSpPr txBox="1"/>
          <p:nvPr/>
        </p:nvSpPr>
        <p:spPr>
          <a:xfrm>
            <a:off x="3258126" y="2610990"/>
            <a:ext cx="2028119"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zh-TW" sz="2400" u="none" cap="none" strike="noStrike">
                <a:solidFill>
                  <a:srgbClr val="FFFF00"/>
                </a:solidFill>
                <a:latin typeface="Microsoft JhengHei"/>
                <a:ea typeface="Microsoft JhengHei"/>
                <a:cs typeface="Microsoft JhengHei"/>
                <a:sym typeface="Microsoft JhengHei"/>
              </a:rPr>
              <a:t>網頁QR code</a:t>
            </a:r>
            <a:endParaRPr b="0" i="0" sz="2400" u="none" cap="none" strike="noStrike">
              <a:solidFill>
                <a:srgbClr val="FFFF00"/>
              </a:solidFill>
              <a:latin typeface="Microsoft JhengHei"/>
              <a:ea typeface="Microsoft JhengHei"/>
              <a:cs typeface="Microsoft JhengHei"/>
              <a:sym typeface="Microsoft JhengHei"/>
            </a:endParaRPr>
          </a:p>
        </p:txBody>
      </p:sp>
      <p:sp>
        <p:nvSpPr>
          <p:cNvPr id="672" name="Google Shape;672;p78"/>
          <p:cNvSpPr/>
          <p:nvPr/>
        </p:nvSpPr>
        <p:spPr>
          <a:xfrm>
            <a:off x="1613834" y="6086699"/>
            <a:ext cx="1990603" cy="239673"/>
          </a:xfrm>
          <a:prstGeom prst="rect">
            <a:avLst/>
          </a:prstGeom>
          <a:noFill/>
          <a:ln cap="flat" cmpd="sng" w="381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Microsoft JhengHei"/>
              <a:ea typeface="Microsoft JhengHei"/>
              <a:cs typeface="Microsoft JhengHei"/>
              <a:sym typeface="Microsoft JhengHei"/>
            </a:endParaRPr>
          </a:p>
        </p:txBody>
      </p:sp>
      <p:sp>
        <p:nvSpPr>
          <p:cNvPr id="673" name="Google Shape;673;p78"/>
          <p:cNvSpPr/>
          <p:nvPr/>
        </p:nvSpPr>
        <p:spPr>
          <a:xfrm>
            <a:off x="3637552" y="5073175"/>
            <a:ext cx="1519220" cy="477020"/>
          </a:xfrm>
          <a:prstGeom prst="rect">
            <a:avLst/>
          </a:prstGeom>
          <a:noFill/>
          <a:ln cap="rnd" cmpd="sng" w="158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zh-TW" sz="1800" u="none" cap="none" strike="noStrike">
                <a:solidFill>
                  <a:srgbClr val="FF0000"/>
                </a:solidFill>
                <a:latin typeface="Microsoft JhengHei"/>
                <a:ea typeface="Microsoft JhengHei"/>
                <a:cs typeface="Microsoft JhengHei"/>
                <a:sym typeface="Microsoft JhengHei"/>
              </a:rPr>
              <a:t>點選這裡</a:t>
            </a:r>
            <a:endParaRPr b="0" i="0" sz="1800" u="none" cap="none" strike="noStrike">
              <a:solidFill>
                <a:srgbClr val="FF0000"/>
              </a:solidFill>
              <a:latin typeface="Microsoft JhengHei"/>
              <a:ea typeface="Microsoft JhengHei"/>
              <a:cs typeface="Microsoft JhengHei"/>
              <a:sym typeface="Microsoft JhengHei"/>
            </a:endParaRPr>
          </a:p>
        </p:txBody>
      </p:sp>
      <p:cxnSp>
        <p:nvCxnSpPr>
          <p:cNvPr id="674" name="Google Shape;674;p78"/>
          <p:cNvCxnSpPr/>
          <p:nvPr/>
        </p:nvCxnSpPr>
        <p:spPr>
          <a:xfrm flipH="1">
            <a:off x="3136605" y="5550194"/>
            <a:ext cx="808074" cy="499731"/>
          </a:xfrm>
          <a:prstGeom prst="straightConnector1">
            <a:avLst/>
          </a:prstGeom>
          <a:noFill/>
          <a:ln cap="flat" cmpd="sng" w="22225">
            <a:solidFill>
              <a:srgbClr val="BA4116"/>
            </a:solidFill>
            <a:prstDash val="solid"/>
            <a:round/>
            <a:headEnd len="sm" w="sm" type="none"/>
            <a:tailEnd len="sm" w="sm" type="none"/>
          </a:ln>
        </p:spPr>
      </p:cxn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8" name="Shape 678"/>
        <p:cNvGrpSpPr/>
        <p:nvPr/>
      </p:nvGrpSpPr>
      <p:grpSpPr>
        <a:xfrm>
          <a:off x="0" y="0"/>
          <a:ext cx="0" cy="0"/>
          <a:chOff x="0" y="0"/>
          <a:chExt cx="0" cy="0"/>
        </a:xfrm>
      </p:grpSpPr>
      <p:sp>
        <p:nvSpPr>
          <p:cNvPr id="679" name="Google Shape;679;p79"/>
          <p:cNvSpPr txBox="1"/>
          <p:nvPr/>
        </p:nvSpPr>
        <p:spPr>
          <a:xfrm>
            <a:off x="0" y="167939"/>
            <a:ext cx="12192000" cy="7080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zh-TW" sz="4000">
                <a:solidFill>
                  <a:srgbClr val="FFC000"/>
                </a:solidFill>
                <a:latin typeface="Microsoft JhengHei"/>
                <a:ea typeface="Microsoft JhengHei"/>
                <a:cs typeface="Microsoft JhengHei"/>
                <a:sym typeface="Microsoft JhengHei"/>
              </a:rPr>
              <a:t>步驟流程-4-</a:t>
            </a:r>
            <a:r>
              <a:rPr lang="zh-TW" sz="4000">
                <a:solidFill>
                  <a:schemeClr val="accent4"/>
                </a:solidFill>
                <a:latin typeface="Microsoft JhengHei"/>
                <a:ea typeface="Microsoft JhengHei"/>
                <a:cs typeface="Microsoft JhengHei"/>
                <a:sym typeface="Microsoft JhengHei"/>
              </a:rPr>
              <a:t>實習生自評問卷</a:t>
            </a:r>
            <a:endParaRPr sz="4000">
              <a:solidFill>
                <a:srgbClr val="FFC000"/>
              </a:solidFill>
              <a:latin typeface="Microsoft JhengHei"/>
              <a:ea typeface="Microsoft JhengHei"/>
              <a:cs typeface="Microsoft JhengHei"/>
              <a:sym typeface="Microsoft JhengHei"/>
            </a:endParaRPr>
          </a:p>
        </p:txBody>
      </p:sp>
      <p:sp>
        <p:nvSpPr>
          <p:cNvPr id="680" name="Google Shape;680;p79"/>
          <p:cNvSpPr txBox="1"/>
          <p:nvPr/>
        </p:nvSpPr>
        <p:spPr>
          <a:xfrm>
            <a:off x="2531050" y="809775"/>
            <a:ext cx="74949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i="0" lang="zh-TW" sz="3600" u="sng" cap="none" strike="noStrike">
                <a:solidFill>
                  <a:srgbClr val="FFFF00"/>
                </a:solidFill>
                <a:latin typeface="Microsoft JhengHei"/>
                <a:ea typeface="Microsoft JhengHei"/>
                <a:cs typeface="Microsoft JhengHei"/>
                <a:sym typeface="Microsoft JhengHei"/>
              </a:rPr>
              <a:t>請</a:t>
            </a:r>
            <a:r>
              <a:rPr b="1" lang="zh-TW" sz="3600" u="sng">
                <a:solidFill>
                  <a:srgbClr val="FFFF00"/>
                </a:solidFill>
                <a:latin typeface="Microsoft JhengHei"/>
                <a:ea typeface="Microsoft JhengHei"/>
                <a:cs typeface="Microsoft JhengHei"/>
                <a:sym typeface="Microsoft JhengHei"/>
              </a:rPr>
              <a:t>填寫完</a:t>
            </a:r>
            <a:r>
              <a:rPr b="1" i="0" lang="zh-TW" sz="3600" u="sng" cap="none" strike="noStrike">
                <a:solidFill>
                  <a:srgbClr val="FFFF00"/>
                </a:solidFill>
                <a:latin typeface="Microsoft JhengHei"/>
                <a:ea typeface="Microsoft JhengHei"/>
                <a:cs typeface="Microsoft JhengHei"/>
                <a:sym typeface="Microsoft JhengHei"/>
              </a:rPr>
              <a:t>表單</a:t>
            </a:r>
            <a:r>
              <a:rPr b="1" lang="zh-TW" sz="3600" u="sng">
                <a:solidFill>
                  <a:srgbClr val="FFFF00"/>
                </a:solidFill>
                <a:latin typeface="Microsoft JhengHei"/>
                <a:ea typeface="Microsoft JhengHei"/>
                <a:cs typeface="Microsoft JhengHei"/>
                <a:sym typeface="Microsoft JhengHei"/>
              </a:rPr>
              <a:t>送出前截圖做為證明</a:t>
            </a:r>
            <a:endParaRPr b="1" i="0" sz="3600" u="sng" cap="none" strike="noStrike">
              <a:solidFill>
                <a:srgbClr val="FFFF00"/>
              </a:solidFill>
              <a:latin typeface="Microsoft JhengHei"/>
              <a:ea typeface="Microsoft JhengHei"/>
              <a:cs typeface="Microsoft JhengHei"/>
              <a:sym typeface="Microsoft JhengHei"/>
            </a:endParaRPr>
          </a:p>
        </p:txBody>
      </p:sp>
      <p:pic>
        <p:nvPicPr>
          <p:cNvPr id="681" name="Google Shape;681;p79"/>
          <p:cNvPicPr preferRelativeResize="0"/>
          <p:nvPr/>
        </p:nvPicPr>
        <p:blipFill>
          <a:blip r:embed="rId3">
            <a:alphaModFix/>
          </a:blip>
          <a:stretch>
            <a:fillRect/>
          </a:stretch>
        </p:blipFill>
        <p:spPr>
          <a:xfrm>
            <a:off x="1311550" y="1456275"/>
            <a:ext cx="9568899" cy="52842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35"/>
          <p:cNvSpPr txBox="1"/>
          <p:nvPr/>
        </p:nvSpPr>
        <p:spPr>
          <a:xfrm>
            <a:off x="1166237" y="1474639"/>
            <a:ext cx="9859527" cy="390872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800"/>
              <a:buFont typeface="Arial"/>
              <a:buNone/>
            </a:pPr>
            <a:r>
              <a:rPr b="0" i="0" lang="zh-TW" sz="4800" u="none" cap="none" strike="noStrike">
                <a:solidFill>
                  <a:schemeClr val="lt1"/>
                </a:solidFill>
                <a:latin typeface="Microsoft JhengHei"/>
                <a:ea typeface="Microsoft JhengHei"/>
                <a:cs typeface="Microsoft JhengHei"/>
                <a:sym typeface="Microsoft JhengHei"/>
              </a:rPr>
              <a:t>＜填寫表單注意＞</a:t>
            </a:r>
            <a:endParaRPr b="0" i="0" sz="1400" u="none" cap="none" strike="noStrike">
              <a:solidFill>
                <a:srgbClr val="000000"/>
              </a:solidFill>
              <a:latin typeface="Microsoft JhengHei"/>
              <a:ea typeface="Microsoft JhengHei"/>
              <a:cs typeface="Microsoft JhengHei"/>
              <a:sym typeface="Microsoft JhengHei"/>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FFFF00"/>
              </a:solidFill>
              <a:latin typeface="Microsoft JhengHei"/>
              <a:ea typeface="Microsoft JhengHei"/>
              <a:cs typeface="Microsoft JhengHei"/>
              <a:sym typeface="Microsoft JhengHei"/>
            </a:endParaRPr>
          </a:p>
          <a:p>
            <a:pPr indent="0" lvl="0" marL="0" marR="0" rtl="0" algn="l">
              <a:lnSpc>
                <a:spcPct val="150000"/>
              </a:lnSpc>
              <a:spcBef>
                <a:spcPts val="0"/>
              </a:spcBef>
              <a:spcAft>
                <a:spcPts val="0"/>
              </a:spcAft>
              <a:buClr>
                <a:srgbClr val="000000"/>
              </a:buClr>
              <a:buSzPts val="3200"/>
              <a:buFont typeface="Arial"/>
              <a:buNone/>
            </a:pPr>
            <a:r>
              <a:rPr b="0" i="0" lang="zh-TW" sz="3200" u="none" cap="none" strike="noStrike">
                <a:solidFill>
                  <a:srgbClr val="FFC000"/>
                </a:solidFill>
                <a:latin typeface="Microsoft JhengHei"/>
                <a:ea typeface="Microsoft JhengHei"/>
                <a:cs typeface="Microsoft JhengHei"/>
                <a:sym typeface="Microsoft JhengHei"/>
              </a:rPr>
              <a:t>實習實數：</a:t>
            </a:r>
            <a:endParaRPr b="0" i="0" sz="3200" u="none" cap="none" strike="noStrike">
              <a:solidFill>
                <a:srgbClr val="FFC000"/>
              </a:solidFill>
              <a:latin typeface="Microsoft JhengHei"/>
              <a:ea typeface="Microsoft JhengHei"/>
              <a:cs typeface="Microsoft JhengHei"/>
              <a:sym typeface="Microsoft JhengHei"/>
            </a:endParaRPr>
          </a:p>
          <a:p>
            <a:pPr indent="0" lvl="0" marL="0" marR="0" rtl="0" algn="l">
              <a:lnSpc>
                <a:spcPct val="150000"/>
              </a:lnSpc>
              <a:spcBef>
                <a:spcPts val="0"/>
              </a:spcBef>
              <a:spcAft>
                <a:spcPts val="0"/>
              </a:spcAft>
              <a:buNone/>
            </a:pPr>
            <a:r>
              <a:rPr b="0" i="0" lang="zh-TW" sz="3200" u="none" cap="none" strike="noStrike">
                <a:solidFill>
                  <a:schemeClr val="lt1"/>
                </a:solidFill>
                <a:latin typeface="Microsoft JhengHei"/>
                <a:ea typeface="Microsoft JhengHei"/>
                <a:cs typeface="Microsoft JhengHei"/>
                <a:sym typeface="Microsoft JhengHei"/>
              </a:rPr>
              <a:t>一、二年級以後入學的同學需滿</a:t>
            </a:r>
            <a:r>
              <a:rPr b="0" i="0" lang="zh-TW" sz="4000" u="none" cap="none" strike="noStrike">
                <a:solidFill>
                  <a:srgbClr val="FFFF00"/>
                </a:solidFill>
                <a:latin typeface="Microsoft JhengHei"/>
                <a:ea typeface="Microsoft JhengHei"/>
                <a:cs typeface="Microsoft JhengHei"/>
                <a:sym typeface="Microsoft JhengHei"/>
              </a:rPr>
              <a:t>160</a:t>
            </a:r>
            <a:r>
              <a:rPr b="0" i="0" lang="zh-TW" sz="3200" u="none" cap="none" strike="noStrike">
                <a:solidFill>
                  <a:schemeClr val="lt1"/>
                </a:solidFill>
                <a:latin typeface="Microsoft JhengHei"/>
                <a:ea typeface="Microsoft JhengHei"/>
                <a:cs typeface="Microsoft JhengHei"/>
                <a:sym typeface="Microsoft JhengHei"/>
              </a:rPr>
              <a:t>小時</a:t>
            </a:r>
            <a:endParaRPr/>
          </a:p>
          <a:p>
            <a:pPr indent="0" lvl="0" marL="0" marR="0" rtl="0" algn="l">
              <a:lnSpc>
                <a:spcPct val="150000"/>
              </a:lnSpc>
              <a:spcBef>
                <a:spcPts val="0"/>
              </a:spcBef>
              <a:spcAft>
                <a:spcPts val="0"/>
              </a:spcAft>
              <a:buClr>
                <a:srgbClr val="000000"/>
              </a:buClr>
              <a:buSzPts val="3200"/>
              <a:buFont typeface="Arial"/>
              <a:buNone/>
            </a:pPr>
            <a:r>
              <a:rPr b="0" i="0" lang="zh-TW" sz="3200" u="none" cap="none" strike="noStrike">
                <a:solidFill>
                  <a:schemeClr val="lt1"/>
                </a:solidFill>
                <a:latin typeface="Microsoft JhengHei"/>
                <a:ea typeface="Microsoft JhengHei"/>
                <a:cs typeface="Microsoft JhengHei"/>
                <a:sym typeface="Microsoft JhengHei"/>
              </a:rPr>
              <a:t>三、四年級需滿</a:t>
            </a:r>
            <a:r>
              <a:rPr b="0" i="0" lang="zh-TW" sz="4000" u="none" cap="none" strike="noStrike">
                <a:solidFill>
                  <a:srgbClr val="FFFF00"/>
                </a:solidFill>
                <a:latin typeface="Microsoft JhengHei"/>
                <a:ea typeface="Microsoft JhengHei"/>
                <a:cs typeface="Microsoft JhengHei"/>
                <a:sym typeface="Microsoft JhengHei"/>
              </a:rPr>
              <a:t>180</a:t>
            </a:r>
            <a:r>
              <a:rPr b="0" i="0" lang="zh-TW" sz="3200" u="none" cap="none" strike="noStrike">
                <a:solidFill>
                  <a:schemeClr val="lt1"/>
                </a:solidFill>
                <a:latin typeface="Microsoft JhengHei"/>
                <a:ea typeface="Microsoft JhengHei"/>
                <a:cs typeface="Microsoft JhengHei"/>
                <a:sym typeface="Microsoft JhengHei"/>
              </a:rPr>
              <a:t>小時</a:t>
            </a:r>
            <a:endParaRPr b="0" i="0" sz="3200" u="none" cap="none" strike="noStrike">
              <a:solidFill>
                <a:schemeClr val="lt1"/>
              </a:solidFill>
              <a:latin typeface="Microsoft JhengHei"/>
              <a:ea typeface="Microsoft JhengHei"/>
              <a:cs typeface="Microsoft JhengHei"/>
              <a:sym typeface="Microsoft JhengHei"/>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5" name="Shape 685"/>
        <p:cNvGrpSpPr/>
        <p:nvPr/>
      </p:nvGrpSpPr>
      <p:grpSpPr>
        <a:xfrm>
          <a:off x="0" y="0"/>
          <a:ext cx="0" cy="0"/>
          <a:chOff x="0" y="0"/>
          <a:chExt cx="0" cy="0"/>
        </a:xfrm>
      </p:grpSpPr>
      <p:pic>
        <p:nvPicPr>
          <p:cNvPr id="686" name="Google Shape;686;p80"/>
          <p:cNvPicPr preferRelativeResize="0"/>
          <p:nvPr/>
        </p:nvPicPr>
        <p:blipFill>
          <a:blip r:embed="rId3">
            <a:alphaModFix/>
          </a:blip>
          <a:stretch>
            <a:fillRect/>
          </a:stretch>
        </p:blipFill>
        <p:spPr>
          <a:xfrm>
            <a:off x="1693700" y="1461625"/>
            <a:ext cx="8804599" cy="5109600"/>
          </a:xfrm>
          <a:prstGeom prst="rect">
            <a:avLst/>
          </a:prstGeom>
          <a:noFill/>
          <a:ln>
            <a:noFill/>
          </a:ln>
        </p:spPr>
      </p:pic>
      <p:sp>
        <p:nvSpPr>
          <p:cNvPr id="687" name="Google Shape;687;p80"/>
          <p:cNvSpPr txBox="1"/>
          <p:nvPr/>
        </p:nvSpPr>
        <p:spPr>
          <a:xfrm>
            <a:off x="0" y="167939"/>
            <a:ext cx="12192000" cy="7080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zh-TW" sz="4000">
                <a:solidFill>
                  <a:srgbClr val="FFC000"/>
                </a:solidFill>
                <a:latin typeface="Microsoft JhengHei"/>
                <a:ea typeface="Microsoft JhengHei"/>
                <a:cs typeface="Microsoft JhengHei"/>
                <a:sym typeface="Microsoft JhengHei"/>
              </a:rPr>
              <a:t>步驟流程-4-</a:t>
            </a:r>
            <a:r>
              <a:rPr lang="zh-TW" sz="4000">
                <a:solidFill>
                  <a:schemeClr val="accent4"/>
                </a:solidFill>
                <a:latin typeface="Microsoft JhengHei"/>
                <a:ea typeface="Microsoft JhengHei"/>
                <a:cs typeface="Microsoft JhengHei"/>
                <a:sym typeface="Microsoft JhengHei"/>
              </a:rPr>
              <a:t>實習生自評問卷</a:t>
            </a:r>
            <a:endParaRPr sz="4000">
              <a:solidFill>
                <a:srgbClr val="FFC000"/>
              </a:solidFill>
              <a:latin typeface="Microsoft JhengHei"/>
              <a:ea typeface="Microsoft JhengHei"/>
              <a:cs typeface="Microsoft JhengHei"/>
              <a:sym typeface="Microsoft JhengHei"/>
            </a:endParaRPr>
          </a:p>
        </p:txBody>
      </p:sp>
      <p:sp>
        <p:nvSpPr>
          <p:cNvPr id="688" name="Google Shape;688;p80"/>
          <p:cNvSpPr txBox="1"/>
          <p:nvPr/>
        </p:nvSpPr>
        <p:spPr>
          <a:xfrm>
            <a:off x="2121175" y="875950"/>
            <a:ext cx="83187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i="0" lang="zh-TW" sz="3600" u="none" cap="none" strike="noStrike">
                <a:solidFill>
                  <a:srgbClr val="FFFF00"/>
                </a:solidFill>
                <a:latin typeface="Microsoft JhengHei"/>
                <a:ea typeface="Microsoft JhengHei"/>
                <a:cs typeface="Microsoft JhengHei"/>
                <a:sym typeface="Microsoft JhengHei"/>
              </a:rPr>
              <a:t>請</a:t>
            </a:r>
            <a:r>
              <a:rPr b="1" lang="zh-TW" sz="3600">
                <a:solidFill>
                  <a:srgbClr val="FFFF00"/>
                </a:solidFill>
                <a:latin typeface="Microsoft JhengHei"/>
                <a:ea typeface="Microsoft JhengHei"/>
                <a:cs typeface="Microsoft JhengHei"/>
                <a:sym typeface="Microsoft JhengHei"/>
              </a:rPr>
              <a:t>填寫完</a:t>
            </a:r>
            <a:r>
              <a:rPr b="1" i="0" lang="zh-TW" sz="3600" u="none" cap="none" strike="noStrike">
                <a:solidFill>
                  <a:srgbClr val="FFFF00"/>
                </a:solidFill>
                <a:latin typeface="Microsoft JhengHei"/>
                <a:ea typeface="Microsoft JhengHei"/>
                <a:cs typeface="Microsoft JhengHei"/>
                <a:sym typeface="Microsoft JhengHei"/>
              </a:rPr>
              <a:t>表單</a:t>
            </a:r>
            <a:r>
              <a:rPr b="1" lang="zh-TW" sz="3600">
                <a:solidFill>
                  <a:srgbClr val="FFFF00"/>
                </a:solidFill>
                <a:latin typeface="Microsoft JhengHei"/>
                <a:ea typeface="Microsoft JhengHei"/>
                <a:cs typeface="Microsoft JhengHei"/>
                <a:sym typeface="Microsoft JhengHei"/>
              </a:rPr>
              <a:t>送出前</a:t>
            </a:r>
            <a:r>
              <a:rPr b="1" lang="zh-TW" sz="3600" u="sng">
                <a:solidFill>
                  <a:srgbClr val="FFFF00"/>
                </a:solidFill>
                <a:latin typeface="Microsoft JhengHei"/>
                <a:ea typeface="Microsoft JhengHei"/>
                <a:cs typeface="Microsoft JhengHei"/>
                <a:sym typeface="Microsoft JhengHei"/>
              </a:rPr>
              <a:t>務必</a:t>
            </a:r>
            <a:r>
              <a:rPr b="1" lang="zh-TW" sz="3600">
                <a:solidFill>
                  <a:srgbClr val="FFFF00"/>
                </a:solidFill>
                <a:latin typeface="Microsoft JhengHei"/>
                <a:ea typeface="Microsoft JhengHei"/>
                <a:cs typeface="Microsoft JhengHei"/>
                <a:sym typeface="Microsoft JhengHei"/>
              </a:rPr>
              <a:t>截圖做為證明</a:t>
            </a:r>
            <a:endParaRPr b="1" i="0" sz="3600" u="none" cap="none" strike="noStrike">
              <a:solidFill>
                <a:srgbClr val="FFFF00"/>
              </a:solidFill>
              <a:latin typeface="Microsoft JhengHei"/>
              <a:ea typeface="Microsoft JhengHei"/>
              <a:cs typeface="Microsoft JhengHei"/>
              <a:sym typeface="Microsoft JhengHei"/>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2" name="Shape 692"/>
        <p:cNvGrpSpPr/>
        <p:nvPr/>
      </p:nvGrpSpPr>
      <p:grpSpPr>
        <a:xfrm>
          <a:off x="0" y="0"/>
          <a:ext cx="0" cy="0"/>
          <a:chOff x="0" y="0"/>
          <a:chExt cx="0" cy="0"/>
        </a:xfrm>
      </p:grpSpPr>
      <p:pic>
        <p:nvPicPr>
          <p:cNvPr id="693" name="Google Shape;693;p81"/>
          <p:cNvPicPr preferRelativeResize="0"/>
          <p:nvPr/>
        </p:nvPicPr>
        <p:blipFill>
          <a:blip r:embed="rId3">
            <a:alphaModFix/>
          </a:blip>
          <a:stretch>
            <a:fillRect/>
          </a:stretch>
        </p:blipFill>
        <p:spPr>
          <a:xfrm>
            <a:off x="1805425" y="875775"/>
            <a:ext cx="8962449" cy="5898400"/>
          </a:xfrm>
          <a:prstGeom prst="rect">
            <a:avLst/>
          </a:prstGeom>
          <a:noFill/>
          <a:ln>
            <a:noFill/>
          </a:ln>
        </p:spPr>
      </p:pic>
      <p:sp>
        <p:nvSpPr>
          <p:cNvPr id="694" name="Google Shape;694;p81"/>
          <p:cNvSpPr txBox="1"/>
          <p:nvPr/>
        </p:nvSpPr>
        <p:spPr>
          <a:xfrm>
            <a:off x="0" y="167939"/>
            <a:ext cx="12192000" cy="70784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zh-TW" sz="4000">
                <a:solidFill>
                  <a:srgbClr val="FFC000"/>
                </a:solidFill>
                <a:latin typeface="Microsoft JhengHei"/>
                <a:ea typeface="Microsoft JhengHei"/>
                <a:cs typeface="Microsoft JhengHei"/>
                <a:sym typeface="Microsoft JhengHei"/>
              </a:rPr>
              <a:t>步驟流程-4-雇主滿意度問卷</a:t>
            </a:r>
            <a:endParaRPr sz="4000">
              <a:solidFill>
                <a:srgbClr val="FFC000"/>
              </a:solidFill>
              <a:latin typeface="Microsoft JhengHei"/>
              <a:ea typeface="Microsoft JhengHei"/>
              <a:cs typeface="Microsoft JhengHei"/>
              <a:sym typeface="Microsoft JhengHei"/>
            </a:endParaRPr>
          </a:p>
        </p:txBody>
      </p:sp>
      <p:sp>
        <p:nvSpPr>
          <p:cNvPr id="695" name="Google Shape;695;p81"/>
          <p:cNvSpPr txBox="1"/>
          <p:nvPr/>
        </p:nvSpPr>
        <p:spPr>
          <a:xfrm>
            <a:off x="6614978" y="5713148"/>
            <a:ext cx="4152900" cy="708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1" i="0" lang="zh-TW" sz="4000" u="sng" cap="none" strike="noStrike">
                <a:solidFill>
                  <a:srgbClr val="FF0000"/>
                </a:solidFill>
              </a:rPr>
              <a:t>請個別裝訂繳交</a:t>
            </a:r>
            <a:endParaRPr b="1" i="0" sz="1400" u="sng" cap="none" strike="noStrike">
              <a:solidFill>
                <a:srgbClr val="FF0000"/>
              </a:solidFill>
            </a:endParaRPr>
          </a:p>
        </p:txBody>
      </p:sp>
      <p:sp>
        <p:nvSpPr>
          <p:cNvPr id="696" name="Google Shape;696;p81"/>
          <p:cNvSpPr/>
          <p:nvPr/>
        </p:nvSpPr>
        <p:spPr>
          <a:xfrm>
            <a:off x="7122400" y="3447625"/>
            <a:ext cx="2989800" cy="1611300"/>
          </a:xfrm>
          <a:prstGeom prst="wedgeRectCallout">
            <a:avLst>
              <a:gd fmla="val -121881" name="adj1"/>
              <a:gd fmla="val -85537" name="adj2"/>
            </a:avLst>
          </a:prstGeom>
          <a:gradFill>
            <a:gsLst>
              <a:gs pos="0">
                <a:srgbClr val="B5A78B"/>
              </a:gs>
              <a:gs pos="100000">
                <a:srgbClr val="988764"/>
              </a:gs>
            </a:gsLst>
            <a:lin ang="5400000" scaled="0"/>
          </a:gradFill>
          <a:ln cap="rnd" cmpd="sng" w="9525">
            <a:solidFill>
              <a:srgbClr val="A49575"/>
            </a:solidFill>
            <a:prstDash val="solid"/>
            <a:round/>
            <a:headEnd len="sm" w="sm" type="none"/>
            <a:tailEnd len="sm" w="sm" type="none"/>
          </a:ln>
          <a:effectLst>
            <a:outerShdw blurRad="63500" rotWithShape="0" dir="5400000" dist="25400">
              <a:srgbClr val="000000">
                <a:alpha val="6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Arial"/>
              <a:buNone/>
            </a:pPr>
            <a:r>
              <a:rPr lang="zh-TW" sz="2800">
                <a:solidFill>
                  <a:schemeClr val="lt1"/>
                </a:solidFill>
                <a:latin typeface="Lustria"/>
                <a:ea typeface="Lustria"/>
                <a:cs typeface="Lustria"/>
                <a:sym typeface="Lustria"/>
              </a:rPr>
              <a:t>空白處</a:t>
            </a:r>
            <a:r>
              <a:rPr b="0" i="0" lang="zh-TW" sz="2800" u="none" cap="none" strike="noStrike">
                <a:solidFill>
                  <a:schemeClr val="lt1"/>
                </a:solidFill>
                <a:latin typeface="Lustria"/>
                <a:ea typeface="Lustria"/>
                <a:cs typeface="Lustria"/>
                <a:sym typeface="Lustria"/>
              </a:rPr>
              <a:t>需蓋實習公司</a:t>
            </a:r>
            <a:r>
              <a:rPr lang="zh-TW" sz="2800">
                <a:solidFill>
                  <a:schemeClr val="lt1"/>
                </a:solidFill>
                <a:latin typeface="Lustria"/>
                <a:ea typeface="Lustria"/>
                <a:cs typeface="Lustria"/>
                <a:sym typeface="Lustria"/>
              </a:rPr>
              <a:t>的</a:t>
            </a:r>
            <a:r>
              <a:rPr b="0" i="0" lang="zh-TW" sz="2800" u="none" cap="none" strike="noStrike">
                <a:solidFill>
                  <a:schemeClr val="lt1"/>
                </a:solidFill>
                <a:latin typeface="Lustria"/>
                <a:ea typeface="Lustria"/>
                <a:cs typeface="Lustria"/>
                <a:sym typeface="Lustria"/>
              </a:rPr>
              <a:t>大小章</a:t>
            </a:r>
            <a:endParaRPr b="0" i="0" sz="2800" u="none" cap="none" strike="noStrike">
              <a:solidFill>
                <a:schemeClr val="lt1"/>
              </a:solidFill>
              <a:latin typeface="Lustria"/>
              <a:ea typeface="Lustria"/>
              <a:cs typeface="Lustria"/>
              <a:sym typeface="Lustria"/>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0" name="Shape 700"/>
        <p:cNvGrpSpPr/>
        <p:nvPr/>
      </p:nvGrpSpPr>
      <p:grpSpPr>
        <a:xfrm>
          <a:off x="0" y="0"/>
          <a:ext cx="0" cy="0"/>
          <a:chOff x="0" y="0"/>
          <a:chExt cx="0" cy="0"/>
        </a:xfrm>
      </p:grpSpPr>
      <p:sp>
        <p:nvSpPr>
          <p:cNvPr id="701" name="Google Shape;701;p82"/>
          <p:cNvSpPr txBox="1"/>
          <p:nvPr/>
        </p:nvSpPr>
        <p:spPr>
          <a:xfrm>
            <a:off x="0" y="2659579"/>
            <a:ext cx="12192000" cy="153884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800"/>
              <a:buFont typeface="Arial"/>
              <a:buNone/>
            </a:pPr>
            <a:r>
              <a:rPr b="0" i="0" lang="zh-TW" sz="4000" u="none" cap="none" strike="noStrike">
                <a:solidFill>
                  <a:srgbClr val="FFC000"/>
                </a:solidFill>
                <a:latin typeface="Microsoft JhengHei"/>
                <a:ea typeface="Microsoft JhengHei"/>
                <a:cs typeface="Microsoft JhengHei"/>
                <a:sym typeface="Microsoft JhengHei"/>
              </a:rPr>
              <a:t>步驟流程-５-</a:t>
            </a:r>
            <a:endParaRPr/>
          </a:p>
          <a:p>
            <a:pPr indent="0" lvl="0" marL="0" marR="0" rtl="0" algn="ctr">
              <a:lnSpc>
                <a:spcPct val="100000"/>
              </a:lnSpc>
              <a:spcBef>
                <a:spcPts val="0"/>
              </a:spcBef>
              <a:spcAft>
                <a:spcPts val="0"/>
              </a:spcAft>
              <a:buClr>
                <a:srgbClr val="000000"/>
              </a:buClr>
              <a:buSzPts val="4800"/>
              <a:buFont typeface="Arial"/>
              <a:buNone/>
            </a:pPr>
            <a:r>
              <a:rPr b="1" i="0" lang="zh-TW" sz="5400" u="none" cap="none" strike="noStrike">
                <a:solidFill>
                  <a:srgbClr val="FFC000"/>
                </a:solidFill>
                <a:latin typeface="Microsoft JhengHei"/>
                <a:ea typeface="Microsoft JhengHei"/>
                <a:cs typeface="Microsoft JhengHei"/>
                <a:sym typeface="Microsoft JhengHei"/>
              </a:rPr>
              <a:t>保險資料</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5" name="Shape 705"/>
        <p:cNvGrpSpPr/>
        <p:nvPr/>
      </p:nvGrpSpPr>
      <p:grpSpPr>
        <a:xfrm>
          <a:off x="0" y="0"/>
          <a:ext cx="0" cy="0"/>
          <a:chOff x="0" y="0"/>
          <a:chExt cx="0" cy="0"/>
        </a:xfrm>
      </p:grpSpPr>
      <p:sp>
        <p:nvSpPr>
          <p:cNvPr id="706" name="Google Shape;706;p83"/>
          <p:cNvSpPr txBox="1"/>
          <p:nvPr/>
        </p:nvSpPr>
        <p:spPr>
          <a:xfrm>
            <a:off x="888249" y="1336277"/>
            <a:ext cx="10415400" cy="4648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0" i="0" lang="zh-TW" sz="2400" u="none" cap="none" strike="noStrike">
                <a:solidFill>
                  <a:schemeClr val="lt1"/>
                </a:solidFill>
                <a:latin typeface="Microsoft JhengHei"/>
                <a:ea typeface="Microsoft JhengHei"/>
                <a:cs typeface="Microsoft JhengHei"/>
                <a:sym typeface="Microsoft JhengHei"/>
              </a:rPr>
              <a:t>1. </a:t>
            </a:r>
            <a:r>
              <a:rPr b="1" i="0" lang="zh-TW" sz="2400" u="none" cap="none" strike="noStrike">
                <a:solidFill>
                  <a:srgbClr val="FFFF00"/>
                </a:solidFill>
                <a:latin typeface="Microsoft JhengHei"/>
                <a:ea typeface="Microsoft JhengHei"/>
                <a:cs typeface="Microsoft JhengHei"/>
                <a:sym typeface="Microsoft JhengHei"/>
              </a:rPr>
              <a:t>勞、健保</a:t>
            </a:r>
            <a:r>
              <a:rPr lang="zh-TW" sz="2400">
                <a:solidFill>
                  <a:schemeClr val="lt1"/>
                </a:solidFill>
                <a:latin typeface="Microsoft JhengHei"/>
                <a:ea typeface="Microsoft JhengHei"/>
                <a:cs typeface="Microsoft JhengHei"/>
                <a:sym typeface="Microsoft JhengHei"/>
              </a:rPr>
              <a:t>－</a:t>
            </a:r>
            <a:br>
              <a:rPr lang="zh-TW" sz="2400">
                <a:solidFill>
                  <a:schemeClr val="lt1"/>
                </a:solidFill>
                <a:latin typeface="Microsoft JhengHei"/>
                <a:ea typeface="Microsoft JhengHei"/>
                <a:cs typeface="Microsoft JhengHei"/>
                <a:sym typeface="Microsoft JhengHei"/>
              </a:rPr>
            </a:br>
            <a:r>
              <a:rPr b="0" i="0" lang="zh-TW" sz="2400" u="none" cap="none" strike="noStrike">
                <a:solidFill>
                  <a:schemeClr val="lt1"/>
                </a:solidFill>
                <a:latin typeface="Microsoft JhengHei"/>
                <a:ea typeface="Microsoft JhengHei"/>
                <a:cs typeface="Microsoft JhengHei"/>
                <a:sym typeface="Microsoft JhengHei"/>
              </a:rPr>
              <a:t>須有</a:t>
            </a:r>
            <a:r>
              <a:rPr lang="zh-TW" sz="2400">
                <a:solidFill>
                  <a:schemeClr val="lt1"/>
                </a:solidFill>
                <a:latin typeface="Microsoft JhengHei"/>
                <a:ea typeface="Microsoft JhengHei"/>
                <a:cs typeface="Microsoft JhengHei"/>
                <a:sym typeface="Microsoft JhengHei"/>
              </a:rPr>
              <a:t>達到基本</a:t>
            </a:r>
            <a:r>
              <a:rPr b="0" i="0" lang="zh-TW" sz="2400" u="none" cap="none" strike="noStrike">
                <a:solidFill>
                  <a:schemeClr val="lt1"/>
                </a:solidFill>
                <a:latin typeface="Microsoft JhengHei"/>
                <a:ea typeface="Microsoft JhengHei"/>
                <a:cs typeface="Microsoft JhengHei"/>
                <a:sym typeface="Microsoft JhengHei"/>
              </a:rPr>
              <a:t>薪資，並檢附相關證明文件在實習報告書裡面。</a:t>
            </a:r>
            <a:endParaRPr b="0" i="0" sz="2400" u="none" cap="none" strike="noStrike">
              <a:solidFill>
                <a:schemeClr val="lt1"/>
              </a:solidFill>
              <a:latin typeface="Microsoft JhengHei"/>
              <a:ea typeface="Microsoft JhengHei"/>
              <a:cs typeface="Microsoft JhengHei"/>
              <a:sym typeface="Microsoft JhengHei"/>
            </a:endParaRPr>
          </a:p>
          <a:p>
            <a:pPr indent="0" lvl="0" marL="0" marR="0" rtl="0" algn="l">
              <a:spcBef>
                <a:spcPts val="0"/>
              </a:spcBef>
              <a:spcAft>
                <a:spcPts val="0"/>
              </a:spcAft>
              <a:buNone/>
            </a:pPr>
            <a:r>
              <a:t/>
            </a:r>
            <a:endParaRPr b="0" i="0" sz="2400" u="none" cap="none" strike="noStrike">
              <a:solidFill>
                <a:schemeClr val="lt1"/>
              </a:solidFill>
              <a:latin typeface="Microsoft JhengHei"/>
              <a:ea typeface="Microsoft JhengHei"/>
              <a:cs typeface="Microsoft JhengHei"/>
              <a:sym typeface="Microsoft JhengHei"/>
            </a:endParaRPr>
          </a:p>
          <a:p>
            <a:pPr indent="0" lvl="0" marL="0" marR="0" rtl="0" algn="l">
              <a:spcBef>
                <a:spcPts val="0"/>
              </a:spcBef>
              <a:spcAft>
                <a:spcPts val="0"/>
              </a:spcAft>
              <a:buNone/>
            </a:pPr>
            <a:r>
              <a:rPr lang="zh-TW" sz="2400">
                <a:solidFill>
                  <a:schemeClr val="lt1"/>
                </a:solidFill>
                <a:latin typeface="Microsoft JhengHei"/>
                <a:ea typeface="Microsoft JhengHei"/>
                <a:cs typeface="Microsoft JhengHei"/>
                <a:sym typeface="Microsoft JhengHei"/>
              </a:rPr>
              <a:t>2</a:t>
            </a:r>
            <a:r>
              <a:rPr b="0" i="0" lang="zh-TW" sz="2400" u="none" cap="none" strike="noStrike">
                <a:solidFill>
                  <a:schemeClr val="lt1"/>
                </a:solidFill>
                <a:latin typeface="Microsoft JhengHei"/>
                <a:ea typeface="Microsoft JhengHei"/>
                <a:cs typeface="Microsoft JhengHei"/>
                <a:sym typeface="Microsoft JhengHei"/>
              </a:rPr>
              <a:t>.</a:t>
            </a:r>
            <a:r>
              <a:rPr b="1" i="0" lang="zh-TW" sz="2400" u="none" cap="none" strike="noStrike">
                <a:solidFill>
                  <a:srgbClr val="FFFF00"/>
                </a:solidFill>
                <a:latin typeface="Microsoft JhengHei"/>
                <a:ea typeface="Microsoft JhengHei"/>
                <a:cs typeface="Microsoft JhengHei"/>
                <a:sym typeface="Microsoft JhengHei"/>
              </a:rPr>
              <a:t>團保</a:t>
            </a:r>
            <a:r>
              <a:rPr b="0" i="0" lang="zh-TW" sz="2400" u="none" cap="none" strike="noStrike">
                <a:solidFill>
                  <a:schemeClr val="lt1"/>
                </a:solidFill>
                <a:latin typeface="Microsoft JhengHei"/>
                <a:ea typeface="Microsoft JhengHei"/>
                <a:cs typeface="Microsoft JhengHei"/>
                <a:sym typeface="Microsoft JhengHei"/>
              </a:rPr>
              <a:t>－</a:t>
            </a:r>
            <a:r>
              <a:rPr lang="zh-TW" sz="2400">
                <a:solidFill>
                  <a:schemeClr val="lt1"/>
                </a:solidFill>
                <a:latin typeface="Microsoft JhengHei"/>
                <a:ea typeface="Microsoft JhengHei"/>
                <a:cs typeface="Microsoft JhengHei"/>
                <a:sym typeface="Microsoft JhengHei"/>
              </a:rPr>
              <a:t>（實習公司幫實習生統一投保）</a:t>
            </a:r>
            <a:br>
              <a:rPr lang="zh-TW" sz="2400">
                <a:solidFill>
                  <a:schemeClr val="lt1"/>
                </a:solidFill>
                <a:latin typeface="Microsoft JhengHei"/>
                <a:ea typeface="Microsoft JhengHei"/>
                <a:cs typeface="Microsoft JhengHei"/>
                <a:sym typeface="Microsoft JhengHei"/>
              </a:rPr>
            </a:br>
            <a:r>
              <a:rPr lang="zh-TW" sz="2400">
                <a:solidFill>
                  <a:schemeClr val="lt1"/>
                </a:solidFill>
                <a:latin typeface="Microsoft JhengHei"/>
                <a:ea typeface="Microsoft JhengHei"/>
                <a:cs typeface="Microsoft JhengHei"/>
                <a:sym typeface="Microsoft JhengHei"/>
              </a:rPr>
              <a:t>保險證明上會出現多人姓名，須自行檢附相關證明文件在實習報告書裡面。</a:t>
            </a:r>
            <a:endParaRPr sz="2400">
              <a:solidFill>
                <a:schemeClr val="lt1"/>
              </a:solidFill>
              <a:latin typeface="Microsoft JhengHei"/>
              <a:ea typeface="Microsoft JhengHei"/>
              <a:cs typeface="Microsoft JhengHei"/>
              <a:sym typeface="Microsoft JhengHei"/>
            </a:endParaRPr>
          </a:p>
          <a:p>
            <a:pPr indent="0" lvl="0" marL="0" marR="0" rtl="0" algn="l">
              <a:spcBef>
                <a:spcPts val="0"/>
              </a:spcBef>
              <a:spcAft>
                <a:spcPts val="0"/>
              </a:spcAft>
              <a:buNone/>
            </a:pPr>
            <a:r>
              <a:t/>
            </a:r>
            <a:endParaRPr sz="2400">
              <a:solidFill>
                <a:schemeClr val="lt1"/>
              </a:solidFill>
              <a:latin typeface="Microsoft JhengHei"/>
              <a:ea typeface="Microsoft JhengHei"/>
              <a:cs typeface="Microsoft JhengHei"/>
              <a:sym typeface="Microsoft JhengHei"/>
            </a:endParaRPr>
          </a:p>
          <a:p>
            <a:pPr indent="0" lvl="0" marL="0" marR="0" rtl="0" algn="l">
              <a:spcBef>
                <a:spcPts val="0"/>
              </a:spcBef>
              <a:spcAft>
                <a:spcPts val="0"/>
              </a:spcAft>
              <a:buNone/>
            </a:pPr>
            <a:r>
              <a:rPr lang="zh-TW" sz="2400">
                <a:solidFill>
                  <a:schemeClr val="lt1"/>
                </a:solidFill>
                <a:latin typeface="Microsoft JhengHei"/>
                <a:ea typeface="Microsoft JhengHei"/>
                <a:cs typeface="Microsoft JhengHei"/>
                <a:sym typeface="Microsoft JhengHei"/>
              </a:rPr>
              <a:t>3. </a:t>
            </a:r>
            <a:r>
              <a:rPr b="1" lang="zh-TW" sz="2400">
                <a:solidFill>
                  <a:srgbClr val="FFFF00"/>
                </a:solidFill>
                <a:latin typeface="Microsoft JhengHei"/>
                <a:ea typeface="Microsoft JhengHei"/>
                <a:cs typeface="Microsoft JhengHei"/>
                <a:sym typeface="Microsoft JhengHei"/>
              </a:rPr>
              <a:t>學生自行投保</a:t>
            </a:r>
            <a:r>
              <a:rPr lang="zh-TW" sz="2400">
                <a:solidFill>
                  <a:schemeClr val="lt1"/>
                </a:solidFill>
                <a:latin typeface="Microsoft JhengHei"/>
                <a:ea typeface="Microsoft JhengHei"/>
                <a:cs typeface="Microsoft JhengHei"/>
                <a:sym typeface="Microsoft JhengHei"/>
              </a:rPr>
              <a:t>－</a:t>
            </a:r>
            <a:br>
              <a:rPr lang="zh-TW" sz="2400">
                <a:solidFill>
                  <a:srgbClr val="000000"/>
                </a:solidFill>
                <a:latin typeface="Microsoft JhengHei"/>
                <a:ea typeface="Microsoft JhengHei"/>
                <a:cs typeface="Microsoft JhengHei"/>
                <a:sym typeface="Microsoft JhengHei"/>
              </a:rPr>
            </a:br>
            <a:r>
              <a:rPr lang="zh-TW" sz="2400">
                <a:solidFill>
                  <a:schemeClr val="lt1"/>
                </a:solidFill>
                <a:latin typeface="Microsoft JhengHei"/>
                <a:ea typeface="Microsoft JhengHei"/>
                <a:cs typeface="Microsoft JhengHei"/>
                <a:sym typeface="Microsoft JhengHei"/>
              </a:rPr>
              <a:t>學生自行向保險公司投保，須自行檢附相關證明文件在實習報告裡面。</a:t>
            </a:r>
            <a:endParaRPr sz="2400">
              <a:solidFill>
                <a:schemeClr val="lt1"/>
              </a:solidFill>
              <a:latin typeface="Microsoft JhengHei"/>
              <a:ea typeface="Microsoft JhengHei"/>
              <a:cs typeface="Microsoft JhengHei"/>
              <a:sym typeface="Microsoft JhengHei"/>
            </a:endParaRPr>
          </a:p>
          <a:p>
            <a:pPr indent="0" lvl="0" marL="0" marR="0" rtl="0" algn="l">
              <a:spcBef>
                <a:spcPts val="0"/>
              </a:spcBef>
              <a:spcAft>
                <a:spcPts val="0"/>
              </a:spcAft>
              <a:buNone/>
            </a:pPr>
            <a:r>
              <a:t/>
            </a:r>
            <a:endParaRPr sz="2400">
              <a:solidFill>
                <a:schemeClr val="lt1"/>
              </a:solidFill>
              <a:latin typeface="Microsoft JhengHei"/>
              <a:ea typeface="Microsoft JhengHei"/>
              <a:cs typeface="Microsoft JhengHei"/>
              <a:sym typeface="Microsoft JhengHei"/>
            </a:endParaRPr>
          </a:p>
          <a:p>
            <a:pPr indent="0" lvl="0" marL="0" marR="0" rtl="0" algn="l">
              <a:spcBef>
                <a:spcPts val="0"/>
              </a:spcBef>
              <a:spcAft>
                <a:spcPts val="0"/>
              </a:spcAft>
              <a:buNone/>
            </a:pPr>
            <a:r>
              <a:rPr lang="zh-TW" sz="2400">
                <a:solidFill>
                  <a:schemeClr val="lt1"/>
                </a:solidFill>
                <a:latin typeface="Microsoft JhengHei"/>
                <a:ea typeface="Microsoft JhengHei"/>
                <a:cs typeface="Microsoft JhengHei"/>
                <a:sym typeface="Microsoft JhengHei"/>
              </a:rPr>
              <a:t>4.</a:t>
            </a:r>
            <a:r>
              <a:rPr b="1" lang="zh-TW" sz="2400">
                <a:solidFill>
                  <a:srgbClr val="FFFF00"/>
                </a:solidFill>
                <a:latin typeface="Microsoft JhengHei"/>
                <a:ea typeface="Microsoft JhengHei"/>
                <a:cs typeface="Microsoft JhengHei"/>
                <a:sym typeface="Microsoft JhengHei"/>
              </a:rPr>
              <a:t>系辦代理投保</a:t>
            </a:r>
            <a:r>
              <a:rPr b="1" lang="zh-TW" sz="2400">
                <a:solidFill>
                  <a:srgbClr val="FFC000"/>
                </a:solidFill>
                <a:latin typeface="Microsoft JhengHei"/>
                <a:ea typeface="Microsoft JhengHei"/>
                <a:cs typeface="Microsoft JhengHei"/>
                <a:sym typeface="Microsoft JhengHei"/>
              </a:rPr>
              <a:t>（填寫實習資料時請勾選</a:t>
            </a:r>
            <a:r>
              <a:rPr b="1" lang="zh-TW" sz="2400" u="sng">
                <a:solidFill>
                  <a:srgbClr val="FFFF00"/>
                </a:solidFill>
                <a:latin typeface="Microsoft JhengHei"/>
                <a:ea typeface="Microsoft JhengHei"/>
                <a:cs typeface="Microsoft JhengHei"/>
                <a:sym typeface="Microsoft JhengHei"/>
              </a:rPr>
              <a:t>團保</a:t>
            </a:r>
            <a:r>
              <a:rPr b="1" lang="zh-TW" sz="2400">
                <a:solidFill>
                  <a:srgbClr val="FFC000"/>
                </a:solidFill>
                <a:latin typeface="Microsoft JhengHei"/>
                <a:ea typeface="Microsoft JhengHei"/>
                <a:cs typeface="Microsoft JhengHei"/>
                <a:sym typeface="Microsoft JhengHei"/>
              </a:rPr>
              <a:t>）</a:t>
            </a:r>
            <a:r>
              <a:rPr lang="zh-TW" sz="2400">
                <a:solidFill>
                  <a:schemeClr val="lt1"/>
                </a:solidFill>
                <a:latin typeface="Microsoft JhengHei"/>
                <a:ea typeface="Microsoft JhengHei"/>
                <a:cs typeface="Microsoft JhengHei"/>
                <a:sym typeface="Microsoft JhengHei"/>
              </a:rPr>
              <a:t>-</a:t>
            </a:r>
            <a:br>
              <a:rPr lang="zh-TW" sz="2400">
                <a:solidFill>
                  <a:schemeClr val="lt1"/>
                </a:solidFill>
                <a:latin typeface="Microsoft JhengHei"/>
                <a:ea typeface="Microsoft JhengHei"/>
                <a:cs typeface="Microsoft JhengHei"/>
                <a:sym typeface="Microsoft JhengHei"/>
              </a:rPr>
            </a:br>
            <a:r>
              <a:rPr lang="zh-TW" sz="2400">
                <a:solidFill>
                  <a:schemeClr val="lt1"/>
                </a:solidFill>
                <a:latin typeface="Microsoft JhengHei"/>
                <a:ea typeface="Microsoft JhengHei"/>
                <a:cs typeface="Microsoft JhengHei"/>
                <a:sym typeface="Microsoft JhengHei"/>
              </a:rPr>
              <a:t>本學期申請時間為</a:t>
            </a:r>
            <a:r>
              <a:rPr b="1" lang="zh-TW" sz="3200">
                <a:solidFill>
                  <a:srgbClr val="FFFF00"/>
                </a:solidFill>
                <a:latin typeface="Microsoft JhengHei"/>
                <a:ea typeface="Microsoft JhengHei"/>
                <a:cs typeface="Microsoft JhengHei"/>
                <a:sym typeface="Microsoft JhengHei"/>
              </a:rPr>
              <a:t>第13週（5/14-5/16</a:t>
            </a:r>
            <a:r>
              <a:rPr b="1" lang="zh-TW" sz="2400">
                <a:solidFill>
                  <a:srgbClr val="FFFF00"/>
                </a:solidFill>
                <a:latin typeface="Microsoft JhengHei"/>
                <a:ea typeface="Microsoft JhengHei"/>
                <a:cs typeface="Microsoft JhengHei"/>
                <a:sym typeface="Microsoft JhengHei"/>
              </a:rPr>
              <a:t>）</a:t>
            </a:r>
            <a:r>
              <a:rPr lang="zh-TW" sz="2400">
                <a:solidFill>
                  <a:schemeClr val="lt1"/>
                </a:solidFill>
                <a:latin typeface="Microsoft JhengHei"/>
                <a:ea typeface="Microsoft JhengHei"/>
                <a:cs typeface="Microsoft JhengHei"/>
                <a:sym typeface="Microsoft JhengHei"/>
              </a:rPr>
              <a:t>因為學校有配合的保險公司，一樣需要</a:t>
            </a:r>
            <a:r>
              <a:rPr lang="zh-TW" sz="2400">
                <a:solidFill>
                  <a:schemeClr val="lt1"/>
                </a:solidFill>
                <a:latin typeface="Microsoft JhengHei"/>
                <a:ea typeface="Microsoft JhengHei"/>
                <a:cs typeface="Microsoft JhengHei"/>
                <a:sym typeface="Microsoft JhengHei"/>
              </a:rPr>
              <a:t>至系辦進行申請登記，</a:t>
            </a:r>
            <a:r>
              <a:rPr lang="zh-TW" sz="2400">
                <a:solidFill>
                  <a:schemeClr val="lt1"/>
                </a:solidFill>
                <a:latin typeface="Microsoft JhengHei"/>
                <a:ea typeface="Microsoft JhengHei"/>
                <a:cs typeface="Microsoft JhengHei"/>
                <a:sym typeface="Microsoft JhengHei"/>
              </a:rPr>
              <a:t>由系辦負責人檢附證明文件。</a:t>
            </a:r>
            <a:endParaRPr sz="2400">
              <a:solidFill>
                <a:schemeClr val="lt1"/>
              </a:solidFill>
              <a:latin typeface="Microsoft JhengHei"/>
              <a:ea typeface="Microsoft JhengHei"/>
              <a:cs typeface="Microsoft JhengHei"/>
              <a:sym typeface="Microsoft JhengHei"/>
            </a:endParaRPr>
          </a:p>
        </p:txBody>
      </p:sp>
      <p:sp>
        <p:nvSpPr>
          <p:cNvPr id="707" name="Google Shape;707;p83"/>
          <p:cNvSpPr txBox="1"/>
          <p:nvPr/>
        </p:nvSpPr>
        <p:spPr>
          <a:xfrm>
            <a:off x="0" y="191683"/>
            <a:ext cx="12192000"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zh-TW" sz="4000" u="none" cap="none" strike="noStrike">
                <a:solidFill>
                  <a:srgbClr val="FFC000"/>
                </a:solidFill>
                <a:latin typeface="Microsoft JhengHei"/>
                <a:ea typeface="Microsoft JhengHei"/>
                <a:cs typeface="Microsoft JhengHei"/>
                <a:sym typeface="Microsoft JhengHei"/>
              </a:rPr>
              <a:t>步驟流程-5-</a:t>
            </a:r>
            <a:r>
              <a:rPr lang="zh-TW" sz="4000">
                <a:solidFill>
                  <a:srgbClr val="FFC000"/>
                </a:solidFill>
                <a:latin typeface="Microsoft JhengHei"/>
                <a:ea typeface="Microsoft JhengHei"/>
                <a:cs typeface="Microsoft JhengHei"/>
                <a:sym typeface="Microsoft JhengHei"/>
              </a:rPr>
              <a:t>保險資料</a:t>
            </a:r>
            <a:endParaRPr b="0" i="0" sz="4000" u="none" cap="none" strike="noStrike">
              <a:solidFill>
                <a:srgbClr val="FFC000"/>
              </a:solidFill>
              <a:latin typeface="Microsoft JhengHei"/>
              <a:ea typeface="Microsoft JhengHei"/>
              <a:cs typeface="Microsoft JhengHei"/>
              <a:sym typeface="Microsoft JhengHei"/>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1" name="Shape 711"/>
        <p:cNvGrpSpPr/>
        <p:nvPr/>
      </p:nvGrpSpPr>
      <p:grpSpPr>
        <a:xfrm>
          <a:off x="0" y="0"/>
          <a:ext cx="0" cy="0"/>
          <a:chOff x="0" y="0"/>
          <a:chExt cx="0" cy="0"/>
        </a:xfrm>
      </p:grpSpPr>
      <p:sp>
        <p:nvSpPr>
          <p:cNvPr id="712" name="Google Shape;712;p84"/>
          <p:cNvSpPr txBox="1"/>
          <p:nvPr>
            <p:ph type="title"/>
          </p:nvPr>
        </p:nvSpPr>
        <p:spPr>
          <a:xfrm>
            <a:off x="2133600" y="2857500"/>
            <a:ext cx="7924800" cy="1143000"/>
          </a:xfrm>
          <a:prstGeom prst="rect">
            <a:avLst/>
          </a:prstGeom>
          <a:noFill/>
          <a:ln>
            <a:noFill/>
          </a:ln>
          <a:effectLst>
            <a:outerShdw blurRad="25400">
              <a:srgbClr val="000000">
                <a:alpha val="44313"/>
              </a:srgbClr>
            </a:outerShdw>
          </a:effectLst>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accent2"/>
              </a:buClr>
              <a:buSzPts val="6600"/>
              <a:buFont typeface="Microsoft JhengHei"/>
              <a:buNone/>
            </a:pPr>
            <a:r>
              <a:rPr lang="zh-TW" sz="6600">
                <a:solidFill>
                  <a:srgbClr val="FFC000"/>
                </a:solidFill>
                <a:latin typeface="Microsoft JhengHei"/>
                <a:ea typeface="Microsoft JhengHei"/>
                <a:cs typeface="Microsoft JhengHei"/>
                <a:sym typeface="Microsoft JhengHei"/>
              </a:rPr>
              <a:t>＊實習抵免辦法＊</a:t>
            </a:r>
            <a:endParaRPr>
              <a:solidFill>
                <a:srgbClr val="FFC000"/>
              </a:solidFill>
              <a:latin typeface="Microsoft JhengHei"/>
              <a:ea typeface="Microsoft JhengHei"/>
              <a:cs typeface="Microsoft JhengHei"/>
              <a:sym typeface="Microsoft JhengHei"/>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6" name="Shape 716"/>
        <p:cNvGrpSpPr/>
        <p:nvPr/>
      </p:nvGrpSpPr>
      <p:grpSpPr>
        <a:xfrm>
          <a:off x="0" y="0"/>
          <a:ext cx="0" cy="0"/>
          <a:chOff x="0" y="0"/>
          <a:chExt cx="0" cy="0"/>
        </a:xfrm>
      </p:grpSpPr>
      <p:sp>
        <p:nvSpPr>
          <p:cNvPr id="717" name="Google Shape;717;p85"/>
          <p:cNvSpPr txBox="1"/>
          <p:nvPr/>
        </p:nvSpPr>
        <p:spPr>
          <a:xfrm>
            <a:off x="1514006" y="1291204"/>
            <a:ext cx="9443803" cy="4524275"/>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3200"/>
              <a:buFont typeface="Arial"/>
              <a:buNone/>
            </a:pPr>
            <a:r>
              <a:rPr b="0" i="0" lang="zh-TW" sz="3200" u="none" cap="none" strike="noStrike">
                <a:solidFill>
                  <a:schemeClr val="lt1"/>
                </a:solidFill>
                <a:latin typeface="Microsoft JhengHei"/>
                <a:ea typeface="Microsoft JhengHei"/>
                <a:cs typeface="Microsoft JhengHei"/>
                <a:sym typeface="Microsoft JhengHei"/>
              </a:rPr>
              <a:t>        若因實習機會所提供之名額不足或有特殊之狀況以致無法參與實習時，其實習成績之考核，經專責小組委員會同意，由替代方案實務工作取代之，替代方案中之校內指導老師為指導老師。實習替代方案：應與實習180/160小時以上同等值之專業表現為標準，方可抵免實習時數。</a:t>
            </a:r>
            <a:endParaRPr b="0" i="0" sz="3200" u="none" cap="none" strike="noStrike">
              <a:solidFill>
                <a:schemeClr val="lt1"/>
              </a:solidFill>
              <a:latin typeface="Microsoft JhengHei"/>
              <a:ea typeface="Microsoft JhengHei"/>
              <a:cs typeface="Microsoft JhengHei"/>
              <a:sym typeface="Microsoft JhengHei"/>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1" name="Shape 721"/>
        <p:cNvGrpSpPr/>
        <p:nvPr/>
      </p:nvGrpSpPr>
      <p:grpSpPr>
        <a:xfrm>
          <a:off x="0" y="0"/>
          <a:ext cx="0" cy="0"/>
          <a:chOff x="0" y="0"/>
          <a:chExt cx="0" cy="0"/>
        </a:xfrm>
      </p:grpSpPr>
      <p:sp>
        <p:nvSpPr>
          <p:cNvPr id="722" name="Google Shape;722;p86"/>
          <p:cNvSpPr txBox="1"/>
          <p:nvPr/>
        </p:nvSpPr>
        <p:spPr>
          <a:xfrm>
            <a:off x="1374150" y="358949"/>
            <a:ext cx="9443700" cy="6140102"/>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0" i="0" lang="zh-TW" sz="2400" u="none" cap="none" strike="noStrike">
                <a:solidFill>
                  <a:schemeClr val="lt1"/>
                </a:solidFill>
                <a:latin typeface="Microsoft JhengHei"/>
                <a:ea typeface="Microsoft JhengHei"/>
                <a:cs typeface="Microsoft JhengHei"/>
                <a:sym typeface="Microsoft JhengHei"/>
              </a:rPr>
              <a:t>1.</a:t>
            </a:r>
            <a:r>
              <a:rPr b="0" i="0" lang="zh-TW" sz="2400" u="none" cap="none" strike="noStrike">
                <a:solidFill>
                  <a:srgbClr val="FFFF00"/>
                </a:solidFill>
                <a:latin typeface="Microsoft JhengHei"/>
                <a:ea typeface="Microsoft JhengHei"/>
                <a:cs typeface="Microsoft JhengHei"/>
                <a:sym typeface="Microsoft JhengHei"/>
              </a:rPr>
              <a:t>參加競賽訓練班</a:t>
            </a:r>
            <a:r>
              <a:rPr b="0" i="0" lang="zh-TW" sz="2400" u="none" cap="none" strike="noStrike">
                <a:solidFill>
                  <a:schemeClr val="lt1"/>
                </a:solidFill>
                <a:latin typeface="Microsoft JhengHei"/>
                <a:ea typeface="Microsoft JhengHei"/>
                <a:cs typeface="Microsoft JhengHei"/>
                <a:sym typeface="Microsoft JhengHei"/>
              </a:rPr>
              <a:t>：</a:t>
            </a:r>
            <a:endParaRPr b="0" i="0" sz="1400" u="none" cap="none" strike="noStrike">
              <a:solidFill>
                <a:srgbClr val="000000"/>
              </a:solidFill>
              <a:latin typeface="Microsoft JhengHei"/>
              <a:ea typeface="Microsoft JhengHei"/>
              <a:cs typeface="Microsoft JhengHei"/>
              <a:sym typeface="Microsoft JhengHei"/>
            </a:endParaRPr>
          </a:p>
          <a:p>
            <a:pPr indent="0" lvl="0" marL="0" marR="0" rtl="0" algn="l">
              <a:lnSpc>
                <a:spcPct val="150000"/>
              </a:lnSpc>
              <a:spcBef>
                <a:spcPts val="0"/>
              </a:spcBef>
              <a:spcAft>
                <a:spcPts val="0"/>
              </a:spcAft>
              <a:buClr>
                <a:srgbClr val="000000"/>
              </a:buClr>
              <a:buSzPts val="2400"/>
              <a:buFont typeface="Arial"/>
              <a:buNone/>
            </a:pPr>
            <a:r>
              <a:rPr b="0" i="0" lang="zh-TW" sz="2400" u="none" cap="none" strike="noStrike">
                <a:solidFill>
                  <a:schemeClr val="lt1"/>
                </a:solidFill>
                <a:latin typeface="Microsoft JhengHei"/>
                <a:ea typeface="Microsoft JhengHei"/>
                <a:cs typeface="Microsoft JhengHei"/>
                <a:sym typeface="Microsoft JhengHei"/>
              </a:rPr>
              <a:t>需經過系主任核定並公告公開甄選選手之程序，且每週定期訓練之競賽訓練班，依實際訓練時數抵免。經訓練後，獲得競賽績效者，得以全時數抵免。(由課程輔導之競賽不列入抵免範圍)</a:t>
            </a:r>
            <a:br>
              <a:rPr b="0" i="0" lang="zh-TW" sz="2400" u="none" cap="none" strike="noStrike">
                <a:solidFill>
                  <a:schemeClr val="lt1"/>
                </a:solidFill>
                <a:latin typeface="Microsoft JhengHei"/>
                <a:ea typeface="Microsoft JhengHei"/>
                <a:cs typeface="Microsoft JhengHei"/>
                <a:sym typeface="Microsoft JhengHei"/>
              </a:rPr>
            </a:br>
            <a:endParaRPr b="0" i="0" sz="1400" u="none" cap="none" strike="noStrike">
              <a:solidFill>
                <a:srgbClr val="000000"/>
              </a:solidFill>
              <a:latin typeface="Microsoft JhengHei"/>
              <a:ea typeface="Microsoft JhengHei"/>
              <a:cs typeface="Microsoft JhengHei"/>
              <a:sym typeface="Microsoft JhengHei"/>
            </a:endParaRPr>
          </a:p>
          <a:p>
            <a:pPr indent="0" lvl="0" marL="0" marR="0" rtl="0" algn="l">
              <a:lnSpc>
                <a:spcPct val="150000"/>
              </a:lnSpc>
              <a:spcBef>
                <a:spcPts val="0"/>
              </a:spcBef>
              <a:spcAft>
                <a:spcPts val="0"/>
              </a:spcAft>
              <a:buClr>
                <a:srgbClr val="000000"/>
              </a:buClr>
              <a:buSzPts val="2400"/>
              <a:buFont typeface="Arial"/>
              <a:buNone/>
            </a:pPr>
            <a:r>
              <a:rPr b="0" i="0" lang="zh-TW" sz="2400" u="none" cap="none" strike="noStrike">
                <a:solidFill>
                  <a:schemeClr val="lt1"/>
                </a:solidFill>
                <a:latin typeface="Microsoft JhengHei"/>
                <a:ea typeface="Microsoft JhengHei"/>
                <a:cs typeface="Microsoft JhengHei"/>
                <a:sym typeface="Microsoft JhengHei"/>
              </a:rPr>
              <a:t>2.</a:t>
            </a:r>
            <a:r>
              <a:rPr b="0" i="0" lang="zh-TW" sz="2400" u="none" cap="none" strike="noStrike">
                <a:solidFill>
                  <a:srgbClr val="FFFF00"/>
                </a:solidFill>
                <a:latin typeface="Microsoft JhengHei"/>
                <a:ea typeface="Microsoft JhengHei"/>
                <a:cs typeface="Microsoft JhengHei"/>
                <a:sym typeface="Microsoft JhengHei"/>
              </a:rPr>
              <a:t>ROTC</a:t>
            </a:r>
            <a:r>
              <a:rPr b="0" i="0" lang="zh-TW" sz="2400" u="none" cap="none" strike="noStrike">
                <a:solidFill>
                  <a:schemeClr val="lt1"/>
                </a:solidFill>
                <a:latin typeface="Microsoft JhengHei"/>
                <a:ea typeface="Microsoft JhengHei"/>
                <a:cs typeface="Microsoft JhengHei"/>
                <a:sym typeface="Microsoft JhengHei"/>
              </a:rPr>
              <a:t>：</a:t>
            </a:r>
            <a:br>
              <a:rPr b="0" i="0" lang="zh-TW" sz="2400" u="none" cap="none" strike="noStrike">
                <a:solidFill>
                  <a:schemeClr val="lt1"/>
                </a:solidFill>
                <a:latin typeface="Microsoft JhengHei"/>
                <a:ea typeface="Microsoft JhengHei"/>
                <a:cs typeface="Microsoft JhengHei"/>
                <a:sym typeface="Microsoft JhengHei"/>
              </a:rPr>
            </a:br>
            <a:r>
              <a:rPr b="0" i="0" lang="zh-TW" sz="2400" u="none" cap="none" strike="noStrike">
                <a:solidFill>
                  <a:schemeClr val="lt1"/>
                </a:solidFill>
                <a:latin typeface="Microsoft JhengHei"/>
                <a:ea typeface="Microsoft JhengHei"/>
                <a:cs typeface="Microsoft JhengHei"/>
                <a:sym typeface="Microsoft JhengHei"/>
              </a:rPr>
              <a:t>需檢附相關證明文件提出申請。</a:t>
            </a:r>
            <a:endParaRPr b="0" i="0" sz="2400" u="none" cap="none" strike="noStrike">
              <a:solidFill>
                <a:schemeClr val="lt1"/>
              </a:solidFill>
              <a:latin typeface="Microsoft JhengHei"/>
              <a:ea typeface="Microsoft JhengHei"/>
              <a:cs typeface="Microsoft JhengHei"/>
              <a:sym typeface="Microsoft JhengHei"/>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chemeClr val="lt1"/>
              </a:solidFill>
              <a:latin typeface="Microsoft JhengHei"/>
              <a:ea typeface="Microsoft JhengHei"/>
              <a:cs typeface="Microsoft JhengHei"/>
              <a:sym typeface="Microsoft JhengHei"/>
            </a:endParaRPr>
          </a:p>
          <a:p>
            <a:pPr indent="0" lvl="0" marL="0" marR="0" rtl="0" algn="l">
              <a:lnSpc>
                <a:spcPct val="150000"/>
              </a:lnSpc>
              <a:spcBef>
                <a:spcPts val="0"/>
              </a:spcBef>
              <a:spcAft>
                <a:spcPts val="0"/>
              </a:spcAft>
              <a:buClr>
                <a:srgbClr val="000000"/>
              </a:buClr>
              <a:buSzPts val="2400"/>
              <a:buFont typeface="Arial"/>
              <a:buNone/>
            </a:pPr>
            <a:r>
              <a:rPr b="0" i="0" lang="zh-TW" sz="2400" u="none" cap="none" strike="noStrike">
                <a:solidFill>
                  <a:schemeClr val="lt1"/>
                </a:solidFill>
                <a:latin typeface="Microsoft JhengHei"/>
                <a:ea typeface="Microsoft JhengHei"/>
                <a:cs typeface="Microsoft JhengHei"/>
                <a:sym typeface="Microsoft JhengHei"/>
              </a:rPr>
              <a:t>3.</a:t>
            </a:r>
            <a:r>
              <a:rPr b="0" i="0" lang="zh-TW" sz="2400" u="none" cap="none" strike="noStrike">
                <a:solidFill>
                  <a:srgbClr val="FFFF00"/>
                </a:solidFill>
                <a:latin typeface="Microsoft JhengHei"/>
                <a:ea typeface="Microsoft JhengHei"/>
                <a:cs typeface="Microsoft JhengHei"/>
                <a:sym typeface="Microsoft JhengHei"/>
              </a:rPr>
              <a:t>參加產學無任何人事經費支付之產學合作案</a:t>
            </a:r>
            <a:r>
              <a:rPr b="0" i="0" lang="zh-TW" sz="2400" u="none" cap="none" strike="noStrike">
                <a:solidFill>
                  <a:schemeClr val="lt1"/>
                </a:solidFill>
                <a:latin typeface="Microsoft JhengHei"/>
                <a:ea typeface="Microsoft JhengHei"/>
                <a:cs typeface="Microsoft JhengHei"/>
                <a:sym typeface="Microsoft JhengHei"/>
              </a:rPr>
              <a:t>，與系業務推廣無任何補助及人事費支付時,學生可以申請實習時數抵免，需業務指導老師提出申請，經系主任認定後方可認同</a:t>
            </a:r>
            <a:r>
              <a:rPr b="0" i="0" lang="zh-TW" sz="3200" u="none" cap="none" strike="noStrike">
                <a:solidFill>
                  <a:schemeClr val="lt1"/>
                </a:solidFill>
                <a:latin typeface="Microsoft JhengHei"/>
                <a:ea typeface="Microsoft JhengHei"/>
                <a:cs typeface="Microsoft JhengHei"/>
                <a:sym typeface="Microsoft JhengHei"/>
              </a:rPr>
              <a:t>。</a:t>
            </a:r>
            <a:endParaRPr b="0" i="0" sz="1400" u="none" cap="none" strike="noStrike">
              <a:solidFill>
                <a:srgbClr val="000000"/>
              </a:solidFill>
              <a:latin typeface="Microsoft JhengHei"/>
              <a:ea typeface="Microsoft JhengHei"/>
              <a:cs typeface="Microsoft JhengHei"/>
              <a:sym typeface="Microsoft JhengHei"/>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6" name="Shape 726"/>
        <p:cNvGrpSpPr/>
        <p:nvPr/>
      </p:nvGrpSpPr>
      <p:grpSpPr>
        <a:xfrm>
          <a:off x="0" y="0"/>
          <a:ext cx="0" cy="0"/>
          <a:chOff x="0" y="0"/>
          <a:chExt cx="0" cy="0"/>
        </a:xfrm>
      </p:grpSpPr>
      <p:sp>
        <p:nvSpPr>
          <p:cNvPr id="727" name="Google Shape;727;p87"/>
          <p:cNvSpPr txBox="1"/>
          <p:nvPr>
            <p:ph idx="1" type="body"/>
          </p:nvPr>
        </p:nvSpPr>
        <p:spPr>
          <a:xfrm>
            <a:off x="913800" y="1388321"/>
            <a:ext cx="10373632" cy="4735800"/>
          </a:xfrm>
          <a:prstGeom prst="rect">
            <a:avLst/>
          </a:prstGeom>
          <a:noFill/>
          <a:ln>
            <a:noFill/>
          </a:ln>
          <a:effectLst>
            <a:outerShdw blurRad="25400">
              <a:srgbClr val="000000">
                <a:alpha val="44313"/>
              </a:srgbClr>
            </a:outerShdw>
          </a:effectLst>
        </p:spPr>
        <p:txBody>
          <a:bodyPr anchorCtr="0" anchor="t" bIns="45700" lIns="91425" spcFirstLastPara="1" rIns="91425" wrap="square" tIns="45700">
            <a:noAutofit/>
          </a:bodyPr>
          <a:lstStyle/>
          <a:p>
            <a:pPr indent="-314960" lvl="0" marL="457200" rtl="0" algn="l">
              <a:lnSpc>
                <a:spcPct val="120000"/>
              </a:lnSpc>
              <a:spcBef>
                <a:spcPts val="1200"/>
              </a:spcBef>
              <a:spcAft>
                <a:spcPts val="0"/>
              </a:spcAft>
              <a:buClr>
                <a:schemeClr val="lt1"/>
              </a:buClr>
              <a:buSzPts val="1360"/>
              <a:buChar char="◈"/>
            </a:pPr>
            <a:r>
              <a:rPr b="1" lang="zh-TW" sz="1550">
                <a:solidFill>
                  <a:schemeClr val="lt1"/>
                </a:solidFill>
                <a:latin typeface="Microsoft JhengHei"/>
                <a:ea typeface="Microsoft JhengHei"/>
                <a:cs typeface="Microsoft JhengHei"/>
                <a:sym typeface="Microsoft JhengHei"/>
              </a:rPr>
              <a:t>1.明確的拒絕騷擾者的行為：</a:t>
            </a:r>
            <a:endParaRPr sz="1550">
              <a:solidFill>
                <a:schemeClr val="lt1"/>
              </a:solidFill>
              <a:latin typeface="Microsoft JhengHei"/>
              <a:ea typeface="Microsoft JhengHei"/>
              <a:cs typeface="Microsoft JhengHei"/>
              <a:sym typeface="Microsoft JhengHei"/>
            </a:endParaRPr>
          </a:p>
          <a:p>
            <a:pPr indent="-314960" lvl="0" marL="457200" rtl="0" algn="l">
              <a:lnSpc>
                <a:spcPct val="120000"/>
              </a:lnSpc>
              <a:spcBef>
                <a:spcPts val="1200"/>
              </a:spcBef>
              <a:spcAft>
                <a:spcPts val="0"/>
              </a:spcAft>
              <a:buClr>
                <a:schemeClr val="lt1"/>
              </a:buClr>
              <a:buSzPts val="1360"/>
              <a:buChar char="◈"/>
            </a:pPr>
            <a:r>
              <a:rPr lang="zh-TW" sz="1550">
                <a:solidFill>
                  <a:schemeClr val="lt1"/>
                </a:solidFill>
                <a:latin typeface="Microsoft JhengHei"/>
                <a:ea typeface="Microsoft JhengHei"/>
                <a:cs typeface="Microsoft JhengHei"/>
                <a:sym typeface="Microsoft JhengHei"/>
              </a:rPr>
              <a:t>你可以大聲嚇斥對方，讓對方知道他的行為不受歡迎。大聲說話音量也可以引起其他人的注意，成為你的證人。同時，也讓對方被聚焦，引起注目，因而不敢再有踰矩的行為。</a:t>
            </a:r>
            <a:endParaRPr sz="2100">
              <a:solidFill>
                <a:schemeClr val="lt1"/>
              </a:solidFill>
              <a:latin typeface="Microsoft JhengHei"/>
              <a:ea typeface="Microsoft JhengHei"/>
              <a:cs typeface="Microsoft JhengHei"/>
              <a:sym typeface="Microsoft JhengHei"/>
            </a:endParaRPr>
          </a:p>
          <a:p>
            <a:pPr indent="-314960" lvl="0" marL="457200" rtl="0" algn="l">
              <a:lnSpc>
                <a:spcPct val="120000"/>
              </a:lnSpc>
              <a:spcBef>
                <a:spcPts val="1200"/>
              </a:spcBef>
              <a:spcAft>
                <a:spcPts val="0"/>
              </a:spcAft>
              <a:buClr>
                <a:schemeClr val="lt1"/>
              </a:buClr>
              <a:buSzPts val="1360"/>
              <a:buChar char="◈"/>
            </a:pPr>
            <a:r>
              <a:rPr lang="zh-TW" sz="1550">
                <a:solidFill>
                  <a:schemeClr val="lt1"/>
                </a:solidFill>
                <a:latin typeface="Microsoft JhengHei"/>
                <a:ea typeface="Microsoft JhengHei"/>
                <a:cs typeface="Microsoft JhengHei"/>
                <a:sym typeface="Microsoft JhengHei"/>
              </a:rPr>
              <a:t>遇到持續講黃色笑話，讓你覺得不舒服，你可以嚴肅的表情與口吻，表達不認同。不必為了迎合他人，而否定自己的內在不舒服的感受。</a:t>
            </a:r>
            <a:endParaRPr sz="2100">
              <a:solidFill>
                <a:schemeClr val="lt1"/>
              </a:solidFill>
              <a:latin typeface="Microsoft JhengHei"/>
              <a:ea typeface="Microsoft JhengHei"/>
              <a:cs typeface="Microsoft JhengHei"/>
              <a:sym typeface="Microsoft JhengHei"/>
            </a:endParaRPr>
          </a:p>
          <a:p>
            <a:pPr indent="-314960" lvl="0" marL="457200" rtl="0" algn="l">
              <a:lnSpc>
                <a:spcPct val="120000"/>
              </a:lnSpc>
              <a:spcBef>
                <a:spcPts val="1200"/>
              </a:spcBef>
              <a:spcAft>
                <a:spcPts val="0"/>
              </a:spcAft>
              <a:buClr>
                <a:schemeClr val="lt1"/>
              </a:buClr>
              <a:buSzPts val="1360"/>
              <a:buChar char="◈"/>
            </a:pPr>
            <a:r>
              <a:rPr lang="zh-TW" sz="1550">
                <a:solidFill>
                  <a:schemeClr val="lt1"/>
                </a:solidFill>
                <a:latin typeface="Microsoft JhengHei"/>
                <a:ea typeface="Microsoft JhengHei"/>
                <a:cs typeface="Microsoft JhengHei"/>
                <a:sym typeface="Microsoft JhengHei"/>
              </a:rPr>
              <a:t>如果可以，盡量明確而嚴肅的表示感受：「請不要這樣做。」倘若無法當面跟對方說，你也可以透過文字訊息表達你的感覺，若不知道怎麼辦，可尋求信任的人的意見，總之，不要沉默，避免對方繼續冒犯，影響工作心情。</a:t>
            </a:r>
            <a:endParaRPr sz="2100">
              <a:solidFill>
                <a:schemeClr val="lt1"/>
              </a:solidFill>
              <a:latin typeface="Microsoft JhengHei"/>
              <a:ea typeface="Microsoft JhengHei"/>
              <a:cs typeface="Microsoft JhengHei"/>
              <a:sym typeface="Microsoft JhengHei"/>
            </a:endParaRPr>
          </a:p>
          <a:p>
            <a:pPr indent="-314960" lvl="0" marL="457200" rtl="0" algn="l">
              <a:lnSpc>
                <a:spcPct val="120000"/>
              </a:lnSpc>
              <a:spcBef>
                <a:spcPts val="1200"/>
              </a:spcBef>
              <a:spcAft>
                <a:spcPts val="0"/>
              </a:spcAft>
              <a:buClr>
                <a:schemeClr val="lt1"/>
              </a:buClr>
              <a:buSzPts val="1360"/>
              <a:buChar char="◈"/>
            </a:pPr>
            <a:r>
              <a:rPr b="1" lang="zh-TW" sz="1550">
                <a:solidFill>
                  <a:schemeClr val="lt1"/>
                </a:solidFill>
                <a:latin typeface="Microsoft JhengHei"/>
                <a:ea typeface="Microsoft JhengHei"/>
                <a:cs typeface="Microsoft JhengHei"/>
                <a:sym typeface="Microsoft JhengHei"/>
              </a:rPr>
              <a:t>2.確保自己的安全：</a:t>
            </a:r>
            <a:endParaRPr sz="1550">
              <a:solidFill>
                <a:schemeClr val="lt1"/>
              </a:solidFill>
              <a:latin typeface="Microsoft JhengHei"/>
              <a:ea typeface="Microsoft JhengHei"/>
              <a:cs typeface="Microsoft JhengHei"/>
              <a:sym typeface="Microsoft JhengHei"/>
            </a:endParaRPr>
          </a:p>
          <a:p>
            <a:pPr indent="-314960" lvl="0" marL="457200" rtl="0" algn="l">
              <a:lnSpc>
                <a:spcPct val="120000"/>
              </a:lnSpc>
              <a:spcBef>
                <a:spcPts val="1200"/>
              </a:spcBef>
              <a:spcAft>
                <a:spcPts val="0"/>
              </a:spcAft>
              <a:buClr>
                <a:schemeClr val="lt1"/>
              </a:buClr>
              <a:buSzPts val="1360"/>
              <a:buChar char="◈"/>
            </a:pPr>
            <a:r>
              <a:rPr lang="zh-TW" sz="1550">
                <a:solidFill>
                  <a:schemeClr val="lt1"/>
                </a:solidFill>
                <a:latin typeface="Microsoft JhengHei"/>
                <a:ea typeface="Microsoft JhengHei"/>
                <a:cs typeface="Microsoft JhengHei"/>
                <a:sym typeface="Microsoft JhengHei"/>
              </a:rPr>
              <a:t>信任自己的直覺，感覺不對時就要採取行動。如果你無法或不敢制止對方的行為，請儘快離開現場，確保自己的安全，也避免單獨與其共處。</a:t>
            </a:r>
            <a:endParaRPr sz="2100">
              <a:solidFill>
                <a:schemeClr val="lt1"/>
              </a:solidFill>
              <a:latin typeface="Microsoft JhengHei"/>
              <a:ea typeface="Microsoft JhengHei"/>
              <a:cs typeface="Microsoft JhengHei"/>
              <a:sym typeface="Microsoft JhengHei"/>
            </a:endParaRPr>
          </a:p>
          <a:p>
            <a:pPr indent="-314960" lvl="0" marL="457200" rtl="0" algn="l">
              <a:lnSpc>
                <a:spcPct val="120000"/>
              </a:lnSpc>
              <a:spcBef>
                <a:spcPts val="1200"/>
              </a:spcBef>
              <a:spcAft>
                <a:spcPts val="0"/>
              </a:spcAft>
              <a:buClr>
                <a:schemeClr val="lt1"/>
              </a:buClr>
              <a:buSzPts val="1360"/>
              <a:buChar char="◈"/>
            </a:pPr>
            <a:r>
              <a:rPr b="1" lang="zh-TW" sz="1550">
                <a:solidFill>
                  <a:schemeClr val="lt1"/>
                </a:solidFill>
                <a:latin typeface="Microsoft JhengHei"/>
                <a:ea typeface="Microsoft JhengHei"/>
                <a:cs typeface="Microsoft JhengHei"/>
                <a:sym typeface="Microsoft JhengHei"/>
              </a:rPr>
              <a:t>3.聯絡求助</a:t>
            </a:r>
            <a:endParaRPr sz="1550">
              <a:solidFill>
                <a:schemeClr val="lt1"/>
              </a:solidFill>
              <a:latin typeface="Microsoft JhengHei"/>
              <a:ea typeface="Microsoft JhengHei"/>
              <a:cs typeface="Microsoft JhengHei"/>
              <a:sym typeface="Microsoft JhengHei"/>
            </a:endParaRPr>
          </a:p>
          <a:p>
            <a:pPr indent="-314960" lvl="0" marL="457200" rtl="0" algn="l">
              <a:lnSpc>
                <a:spcPct val="120000"/>
              </a:lnSpc>
              <a:spcBef>
                <a:spcPts val="1200"/>
              </a:spcBef>
              <a:spcAft>
                <a:spcPts val="0"/>
              </a:spcAft>
              <a:buClr>
                <a:schemeClr val="lt1"/>
              </a:buClr>
              <a:buSzPts val="1360"/>
              <a:buChar char="◈"/>
            </a:pPr>
            <a:r>
              <a:rPr lang="zh-TW" sz="1550">
                <a:solidFill>
                  <a:schemeClr val="lt1"/>
                </a:solidFill>
                <a:latin typeface="Microsoft JhengHei"/>
                <a:ea typeface="Microsoft JhengHei"/>
                <a:cs typeface="Microsoft JhengHei"/>
                <a:sym typeface="Microsoft JhengHei"/>
              </a:rPr>
              <a:t>請儘快聯絡1.實習指導老師、2.本校性平會07-6158000#2145/校安專線07-6158024、3.實習單位主管</a:t>
            </a:r>
            <a:endParaRPr sz="2100">
              <a:solidFill>
                <a:schemeClr val="lt1"/>
              </a:solidFill>
              <a:latin typeface="Microsoft JhengHei"/>
              <a:ea typeface="Microsoft JhengHei"/>
              <a:cs typeface="Microsoft JhengHei"/>
              <a:sym typeface="Microsoft JhengHei"/>
            </a:endParaRPr>
          </a:p>
        </p:txBody>
      </p:sp>
      <p:sp>
        <p:nvSpPr>
          <p:cNvPr id="728" name="Google Shape;728;p87"/>
          <p:cNvSpPr txBox="1"/>
          <p:nvPr/>
        </p:nvSpPr>
        <p:spPr>
          <a:xfrm>
            <a:off x="913795" y="211393"/>
            <a:ext cx="10353762" cy="970450"/>
          </a:xfrm>
          <a:prstGeom prst="rect">
            <a:avLst/>
          </a:prstGeom>
          <a:noFill/>
          <a:ln>
            <a:noFill/>
          </a:ln>
          <a:effectLst>
            <a:outerShdw blurRad="25400">
              <a:srgbClr val="000000">
                <a:alpha val="44313"/>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2"/>
              </a:buClr>
              <a:buSzPts val="1800"/>
              <a:buFont typeface="Microsoft JhengHei"/>
              <a:buNone/>
            </a:pPr>
            <a:r>
              <a:rPr lang="zh-TW" sz="4400">
                <a:solidFill>
                  <a:srgbClr val="FFC000"/>
                </a:solidFill>
                <a:latin typeface="Microsoft JhengHei"/>
                <a:ea typeface="Microsoft JhengHei"/>
                <a:cs typeface="Microsoft JhengHei"/>
                <a:sym typeface="Microsoft JhengHei"/>
              </a:rPr>
              <a:t>校外實習期間疑似遭遇性騷擾怎麼辦？</a:t>
            </a:r>
            <a:endParaRPr sz="4400">
              <a:solidFill>
                <a:srgbClr val="FFC000"/>
              </a:solidFill>
              <a:latin typeface="Microsoft JhengHei"/>
              <a:ea typeface="Microsoft JhengHei"/>
              <a:cs typeface="Microsoft JhengHei"/>
              <a:sym typeface="Microsoft JhengHei"/>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2" name="Shape 732"/>
        <p:cNvGrpSpPr/>
        <p:nvPr/>
      </p:nvGrpSpPr>
      <p:grpSpPr>
        <a:xfrm>
          <a:off x="0" y="0"/>
          <a:ext cx="0" cy="0"/>
          <a:chOff x="0" y="0"/>
          <a:chExt cx="0" cy="0"/>
        </a:xfrm>
      </p:grpSpPr>
      <p:sp>
        <p:nvSpPr>
          <p:cNvPr id="733" name="Google Shape;733;p88"/>
          <p:cNvSpPr txBox="1"/>
          <p:nvPr>
            <p:ph type="title"/>
          </p:nvPr>
        </p:nvSpPr>
        <p:spPr>
          <a:xfrm>
            <a:off x="913795" y="211393"/>
            <a:ext cx="10353762" cy="970450"/>
          </a:xfrm>
          <a:prstGeom prst="rect">
            <a:avLst/>
          </a:prstGeom>
          <a:noFill/>
          <a:ln>
            <a:noFill/>
          </a:ln>
          <a:effectLst>
            <a:outerShdw blurRad="25400">
              <a:srgbClr val="000000">
                <a:alpha val="44313"/>
              </a:srgbClr>
            </a:outerShdw>
          </a:effectLst>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lt2"/>
              </a:buClr>
              <a:buSzPts val="1800"/>
              <a:buFont typeface="Microsoft JhengHei"/>
              <a:buNone/>
            </a:pPr>
            <a:r>
              <a:rPr lang="zh-TW">
                <a:solidFill>
                  <a:srgbClr val="FFC000"/>
                </a:solidFill>
                <a:latin typeface="Microsoft JhengHei"/>
                <a:ea typeface="Microsoft JhengHei"/>
                <a:cs typeface="Microsoft JhengHei"/>
                <a:sym typeface="Microsoft JhengHei"/>
              </a:rPr>
              <a:t>校外實習期間疑似遭遇性騷擾怎麼辦？</a:t>
            </a:r>
            <a:endParaRPr>
              <a:solidFill>
                <a:srgbClr val="FFC000"/>
              </a:solidFill>
              <a:latin typeface="Microsoft JhengHei"/>
              <a:ea typeface="Microsoft JhengHei"/>
              <a:cs typeface="Microsoft JhengHei"/>
              <a:sym typeface="Microsoft JhengHei"/>
            </a:endParaRPr>
          </a:p>
        </p:txBody>
      </p:sp>
      <p:sp>
        <p:nvSpPr>
          <p:cNvPr id="734" name="Google Shape;734;p88"/>
          <p:cNvSpPr txBox="1"/>
          <p:nvPr>
            <p:ph idx="1" type="body"/>
          </p:nvPr>
        </p:nvSpPr>
        <p:spPr>
          <a:xfrm>
            <a:off x="530642" y="1103185"/>
            <a:ext cx="11130716" cy="5622080"/>
          </a:xfrm>
          <a:prstGeom prst="rect">
            <a:avLst/>
          </a:prstGeom>
          <a:noFill/>
          <a:ln>
            <a:noFill/>
          </a:ln>
          <a:effectLst>
            <a:outerShdw blurRad="25400">
              <a:srgbClr val="000000">
                <a:alpha val="44313"/>
              </a:srgbClr>
            </a:outerShdw>
          </a:effectLst>
        </p:spPr>
        <p:txBody>
          <a:bodyPr anchorCtr="0" anchor="t" bIns="45700" lIns="91425" spcFirstLastPara="1" rIns="91425" wrap="square" tIns="45700">
            <a:noAutofit/>
          </a:bodyPr>
          <a:lstStyle/>
          <a:p>
            <a:pPr indent="-314960" lvl="0" marL="457200" rtl="0" algn="l">
              <a:lnSpc>
                <a:spcPct val="100000"/>
              </a:lnSpc>
              <a:spcBef>
                <a:spcPts val="1200"/>
              </a:spcBef>
              <a:spcAft>
                <a:spcPts val="0"/>
              </a:spcAft>
              <a:buClr>
                <a:schemeClr val="lt1"/>
              </a:buClr>
              <a:buSzPts val="1360"/>
              <a:buChar char="◈"/>
            </a:pPr>
            <a:r>
              <a:rPr lang="zh-TW" sz="1550">
                <a:solidFill>
                  <a:schemeClr val="lt1"/>
                </a:solidFill>
                <a:latin typeface="Microsoft JhengHei"/>
                <a:ea typeface="Microsoft JhengHei"/>
                <a:cs typeface="Microsoft JhengHei"/>
                <a:sym typeface="Microsoft JhengHei"/>
              </a:rPr>
              <a:t>4.尋求親友的支持：</a:t>
            </a:r>
            <a:endParaRPr/>
          </a:p>
          <a:p>
            <a:pPr indent="-314960" lvl="0" marL="457200" rtl="0" algn="l">
              <a:lnSpc>
                <a:spcPct val="100000"/>
              </a:lnSpc>
              <a:spcBef>
                <a:spcPts val="1200"/>
              </a:spcBef>
              <a:spcAft>
                <a:spcPts val="0"/>
              </a:spcAft>
              <a:buClr>
                <a:schemeClr val="lt1"/>
              </a:buClr>
              <a:buSzPts val="1360"/>
              <a:buChar char="◈"/>
            </a:pPr>
            <a:r>
              <a:rPr lang="zh-TW" sz="1550">
                <a:solidFill>
                  <a:schemeClr val="lt1"/>
                </a:solidFill>
                <a:latin typeface="Microsoft JhengHei"/>
                <a:ea typeface="Microsoft JhengHei"/>
                <a:cs typeface="Microsoft JhengHei"/>
                <a:sym typeface="Microsoft JhengHei"/>
              </a:rPr>
              <a:t>請立刻向信任的人（例如，同學、同事或是家人）訴說你的遭遇，可獲得他人的支持與協助，也可成為未來提起申訴時的間接證據。 </a:t>
            </a:r>
            <a:endParaRPr/>
          </a:p>
          <a:p>
            <a:pPr indent="-314960" lvl="0" marL="457200" rtl="0" algn="l">
              <a:lnSpc>
                <a:spcPct val="100000"/>
              </a:lnSpc>
              <a:spcBef>
                <a:spcPts val="1200"/>
              </a:spcBef>
              <a:spcAft>
                <a:spcPts val="0"/>
              </a:spcAft>
              <a:buClr>
                <a:schemeClr val="lt1"/>
              </a:buClr>
              <a:buSzPts val="1360"/>
              <a:buChar char="◈"/>
            </a:pPr>
            <a:r>
              <a:rPr lang="zh-TW" sz="1550">
                <a:solidFill>
                  <a:schemeClr val="lt1"/>
                </a:solidFill>
                <a:latin typeface="Microsoft JhengHei"/>
                <a:ea typeface="Microsoft JhengHei"/>
                <a:cs typeface="Microsoft JhengHei"/>
                <a:sym typeface="Microsoft JhengHei"/>
              </a:rPr>
              <a:t>5.保全證據</a:t>
            </a:r>
            <a:endParaRPr/>
          </a:p>
          <a:p>
            <a:pPr indent="-314960" lvl="0" marL="457200" rtl="0" algn="l">
              <a:lnSpc>
                <a:spcPct val="100000"/>
              </a:lnSpc>
              <a:spcBef>
                <a:spcPts val="1200"/>
              </a:spcBef>
              <a:spcAft>
                <a:spcPts val="0"/>
              </a:spcAft>
              <a:buClr>
                <a:schemeClr val="lt1"/>
              </a:buClr>
              <a:buSzPts val="1360"/>
              <a:buChar char="◈"/>
            </a:pPr>
            <a:r>
              <a:rPr lang="zh-TW" sz="1550">
                <a:solidFill>
                  <a:schemeClr val="lt1"/>
                </a:solidFill>
                <a:latin typeface="Microsoft JhengHei"/>
                <a:ea typeface="Microsoft JhengHei"/>
                <a:cs typeface="Microsoft JhengHei"/>
                <a:sym typeface="Microsoft JhengHei"/>
              </a:rPr>
              <a:t>(1)文字紀錄過程：</a:t>
            </a:r>
            <a:endParaRPr/>
          </a:p>
          <a:p>
            <a:pPr indent="-314960" lvl="0" marL="457200" rtl="0" algn="l">
              <a:lnSpc>
                <a:spcPct val="100000"/>
              </a:lnSpc>
              <a:spcBef>
                <a:spcPts val="1200"/>
              </a:spcBef>
              <a:spcAft>
                <a:spcPts val="0"/>
              </a:spcAft>
              <a:buClr>
                <a:schemeClr val="lt1"/>
              </a:buClr>
              <a:buSzPts val="1360"/>
              <a:buChar char="◈"/>
            </a:pPr>
            <a:r>
              <a:rPr lang="zh-TW" sz="1550">
                <a:solidFill>
                  <a:schemeClr val="lt1"/>
                </a:solidFill>
                <a:latin typeface="Microsoft JhengHei"/>
                <a:ea typeface="Microsoft JhengHei"/>
                <a:cs typeface="Microsoft JhengHei"/>
                <a:sym typeface="Microsoft JhengHei"/>
              </a:rPr>
              <a:t>請紀錄下當時的人、事、時、地、物與在場人員並妥善留存；如有監視錄影機，儘可能取得錄影檔案，有時會需要透過報警才能取得錄影畫面。</a:t>
            </a:r>
            <a:endParaRPr/>
          </a:p>
          <a:p>
            <a:pPr indent="-314960" lvl="0" marL="457200" rtl="0" algn="l">
              <a:lnSpc>
                <a:spcPct val="100000"/>
              </a:lnSpc>
              <a:spcBef>
                <a:spcPts val="1200"/>
              </a:spcBef>
              <a:spcAft>
                <a:spcPts val="0"/>
              </a:spcAft>
              <a:buClr>
                <a:schemeClr val="lt1"/>
              </a:buClr>
              <a:buSzPts val="1360"/>
              <a:buChar char="◈"/>
            </a:pPr>
            <a:r>
              <a:rPr lang="zh-TW" sz="1550">
                <a:solidFill>
                  <a:schemeClr val="lt1"/>
                </a:solidFill>
                <a:latin typeface="Microsoft JhengHei"/>
                <a:ea typeface="Microsoft JhengHei"/>
                <a:cs typeface="Microsoft JhengHei"/>
                <a:sym typeface="Microsoft JhengHei"/>
              </a:rPr>
              <a:t>(2)當面對質與蒐證錄音：</a:t>
            </a:r>
            <a:endParaRPr/>
          </a:p>
          <a:p>
            <a:pPr indent="-314960" lvl="0" marL="457200" rtl="0" algn="l">
              <a:lnSpc>
                <a:spcPct val="100000"/>
              </a:lnSpc>
              <a:spcBef>
                <a:spcPts val="1200"/>
              </a:spcBef>
              <a:spcAft>
                <a:spcPts val="0"/>
              </a:spcAft>
              <a:buClr>
                <a:schemeClr val="lt1"/>
              </a:buClr>
              <a:buSzPts val="1360"/>
              <a:buChar char="◈"/>
            </a:pPr>
            <a:r>
              <a:rPr lang="zh-TW" sz="1550">
                <a:solidFill>
                  <a:schemeClr val="lt1"/>
                </a:solidFill>
                <a:latin typeface="Microsoft JhengHei"/>
                <a:ea typeface="Microsoft JhengHei"/>
                <a:cs typeface="Microsoft JhengHei"/>
                <a:sym typeface="Microsoft JhengHei"/>
              </a:rPr>
              <a:t>你可在對方不知情的情況下，以錄音的方式，當面質問對方事件的過程，並嚴肅的表明你的負面感受，縱使當事人不覺自己有錯，你面質對方所錄到錄音檔，也可作為提起申訴或訴訟時，所需之證物。</a:t>
            </a:r>
            <a:endParaRPr/>
          </a:p>
          <a:p>
            <a:pPr indent="-314960" lvl="0" marL="457200" rtl="0" algn="l">
              <a:lnSpc>
                <a:spcPct val="100000"/>
              </a:lnSpc>
              <a:spcBef>
                <a:spcPts val="1200"/>
              </a:spcBef>
              <a:spcAft>
                <a:spcPts val="0"/>
              </a:spcAft>
              <a:buClr>
                <a:schemeClr val="lt1"/>
              </a:buClr>
              <a:buSzPts val="1360"/>
              <a:buChar char="◈"/>
            </a:pPr>
            <a:r>
              <a:rPr lang="zh-TW" sz="1550">
                <a:solidFill>
                  <a:schemeClr val="lt1"/>
                </a:solidFill>
                <a:latin typeface="Microsoft JhengHei"/>
                <a:ea typeface="Microsoft JhengHei"/>
                <a:cs typeface="Microsoft JhengHei"/>
                <a:sym typeface="Microsoft JhengHei"/>
              </a:rPr>
              <a:t>(3)保全彼此對話之文字訊息：</a:t>
            </a:r>
            <a:endParaRPr/>
          </a:p>
          <a:p>
            <a:pPr indent="-314960" lvl="0" marL="457200" rtl="0" algn="l">
              <a:lnSpc>
                <a:spcPct val="100000"/>
              </a:lnSpc>
              <a:spcBef>
                <a:spcPts val="1200"/>
              </a:spcBef>
              <a:spcAft>
                <a:spcPts val="0"/>
              </a:spcAft>
              <a:buClr>
                <a:schemeClr val="lt1"/>
              </a:buClr>
              <a:buSzPts val="1360"/>
              <a:buChar char="◈"/>
            </a:pPr>
            <a:r>
              <a:rPr lang="zh-TW" sz="1550">
                <a:solidFill>
                  <a:schemeClr val="lt1"/>
                </a:solidFill>
                <a:latin typeface="Microsoft JhengHei"/>
                <a:ea typeface="Microsoft JhengHei"/>
                <a:cs typeface="Microsoft JhengHei"/>
                <a:sym typeface="Microsoft JhengHei"/>
              </a:rPr>
              <a:t>保留相關通訊完整內容或事後利用通訊軟體向對方表達你對性騷擾事件的負面感受，以獲得對方的回應，保存這些文字訊息，作為未來申訴所需之證據。</a:t>
            </a:r>
            <a:endParaRPr/>
          </a:p>
          <a:p>
            <a:pPr indent="-314960" lvl="0" marL="457200" rtl="0" algn="l">
              <a:lnSpc>
                <a:spcPct val="100000"/>
              </a:lnSpc>
              <a:spcBef>
                <a:spcPts val="1200"/>
              </a:spcBef>
              <a:spcAft>
                <a:spcPts val="0"/>
              </a:spcAft>
              <a:buClr>
                <a:schemeClr val="lt1"/>
              </a:buClr>
              <a:buSzPts val="1360"/>
              <a:buChar char="◈"/>
            </a:pPr>
            <a:r>
              <a:rPr lang="zh-TW" sz="1550">
                <a:solidFill>
                  <a:schemeClr val="lt1"/>
                </a:solidFill>
                <a:latin typeface="Microsoft JhengHei"/>
                <a:ea typeface="Microsoft JhengHei"/>
                <a:cs typeface="Microsoft JhengHei"/>
                <a:sym typeface="Microsoft JhengHei"/>
              </a:rPr>
              <a:t>6.心理照顧:</a:t>
            </a:r>
            <a:endParaRPr/>
          </a:p>
          <a:p>
            <a:pPr indent="-314960" lvl="0" marL="457200" rtl="0" algn="l">
              <a:lnSpc>
                <a:spcPct val="100000"/>
              </a:lnSpc>
              <a:spcBef>
                <a:spcPts val="1200"/>
              </a:spcBef>
              <a:spcAft>
                <a:spcPts val="0"/>
              </a:spcAft>
              <a:buClr>
                <a:schemeClr val="lt1"/>
              </a:buClr>
              <a:buSzPts val="1360"/>
              <a:buChar char="◈"/>
            </a:pPr>
            <a:r>
              <a:rPr lang="zh-TW" sz="1550">
                <a:solidFill>
                  <a:schemeClr val="lt1"/>
                </a:solidFill>
                <a:latin typeface="Microsoft JhengHei"/>
                <a:ea typeface="Microsoft JhengHei"/>
                <a:cs typeface="Microsoft JhengHei"/>
                <a:sym typeface="Microsoft JhengHei"/>
              </a:rPr>
              <a:t>遇到性騷擾事件後，心理一直很介意，可以透過本校校務資訊系統預約諮商，學校心理師會利用電話連絡你，安排後續可以協助的方式。</a:t>
            </a:r>
            <a:endParaRPr/>
          </a:p>
          <a:p>
            <a:pPr indent="-228600" lvl="0" marL="457200" rtl="0" algn="l">
              <a:lnSpc>
                <a:spcPct val="100000"/>
              </a:lnSpc>
              <a:spcBef>
                <a:spcPts val="1200"/>
              </a:spcBef>
              <a:spcAft>
                <a:spcPts val="0"/>
              </a:spcAft>
              <a:buClr>
                <a:schemeClr val="dk1"/>
              </a:buClr>
              <a:buSzPts val="1360"/>
              <a:buNone/>
            </a:pPr>
            <a:r>
              <a:t/>
            </a:r>
            <a:endParaRPr sz="1550">
              <a:solidFill>
                <a:schemeClr val="lt1"/>
              </a:solidFill>
              <a:latin typeface="Microsoft JhengHei"/>
              <a:ea typeface="Microsoft JhengHei"/>
              <a:cs typeface="Microsoft JhengHei"/>
              <a:sym typeface="Microsoft JhengHei"/>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8" name="Shape 738"/>
        <p:cNvGrpSpPr/>
        <p:nvPr/>
      </p:nvGrpSpPr>
      <p:grpSpPr>
        <a:xfrm>
          <a:off x="0" y="0"/>
          <a:ext cx="0" cy="0"/>
          <a:chOff x="0" y="0"/>
          <a:chExt cx="0" cy="0"/>
        </a:xfrm>
      </p:grpSpPr>
      <p:sp>
        <p:nvSpPr>
          <p:cNvPr id="739" name="Google Shape;739;p89"/>
          <p:cNvSpPr txBox="1"/>
          <p:nvPr>
            <p:ph type="title"/>
          </p:nvPr>
        </p:nvSpPr>
        <p:spPr>
          <a:xfrm>
            <a:off x="913794" y="0"/>
            <a:ext cx="10353762" cy="970450"/>
          </a:xfrm>
          <a:prstGeom prst="rect">
            <a:avLst/>
          </a:prstGeom>
          <a:noFill/>
          <a:ln>
            <a:noFill/>
          </a:ln>
          <a:effectLst>
            <a:outerShdw blurRad="25400">
              <a:srgbClr val="000000">
                <a:alpha val="44313"/>
              </a:srgbClr>
            </a:outerShdw>
          </a:effectLst>
        </p:spPr>
        <p:txBody>
          <a:bodyPr anchorCtr="0" anchor="ctr" bIns="45700" lIns="91425" spcFirstLastPara="1" rIns="91425" wrap="square" tIns="45700">
            <a:normAutofit/>
          </a:bodyPr>
          <a:lstStyle/>
          <a:p>
            <a:pPr indent="0" lvl="0" marL="0" rtl="0" algn="ctr">
              <a:lnSpc>
                <a:spcPct val="100000"/>
              </a:lnSpc>
              <a:spcBef>
                <a:spcPts val="0"/>
              </a:spcBef>
              <a:spcAft>
                <a:spcPts val="0"/>
              </a:spcAft>
              <a:buSzPts val="1800"/>
              <a:buNone/>
            </a:pPr>
            <a:r>
              <a:rPr lang="zh-TW">
                <a:solidFill>
                  <a:srgbClr val="FFC000"/>
                </a:solidFill>
                <a:latin typeface="Microsoft JhengHei"/>
                <a:ea typeface="Microsoft JhengHei"/>
                <a:cs typeface="Microsoft JhengHei"/>
                <a:sym typeface="Microsoft JhengHei"/>
              </a:rPr>
              <a:t>Ｑ＆Ａ實習合約</a:t>
            </a:r>
            <a:endParaRPr>
              <a:solidFill>
                <a:srgbClr val="FFC000"/>
              </a:solidFill>
              <a:latin typeface="Microsoft JhengHei"/>
              <a:ea typeface="Microsoft JhengHei"/>
              <a:cs typeface="Microsoft JhengHei"/>
              <a:sym typeface="Microsoft JhengHei"/>
            </a:endParaRPr>
          </a:p>
        </p:txBody>
      </p:sp>
      <p:sp>
        <p:nvSpPr>
          <p:cNvPr id="740" name="Google Shape;740;p89"/>
          <p:cNvSpPr/>
          <p:nvPr/>
        </p:nvSpPr>
        <p:spPr>
          <a:xfrm>
            <a:off x="114125" y="712225"/>
            <a:ext cx="11691900" cy="6025500"/>
          </a:xfrm>
          <a:prstGeom prst="rect">
            <a:avLst/>
          </a:prstGeom>
          <a:noFill/>
          <a:ln>
            <a:noFill/>
          </a:ln>
        </p:spPr>
        <p:txBody>
          <a:bodyPr anchorCtr="0" anchor="t" bIns="45700" lIns="91425" spcFirstLastPara="1" rIns="91425" wrap="square" tIns="45700">
            <a:noAutofit/>
          </a:bodyPr>
          <a:lstStyle/>
          <a:p>
            <a:pPr indent="-308610" lvl="0" marL="457200" marR="0" rtl="0" algn="l">
              <a:spcBef>
                <a:spcPts val="0"/>
              </a:spcBef>
              <a:spcAft>
                <a:spcPts val="0"/>
              </a:spcAft>
              <a:buNone/>
            </a:pPr>
            <a:r>
              <a:rPr b="1" lang="zh-TW" sz="2000">
                <a:solidFill>
                  <a:schemeClr val="lt1"/>
                </a:solidFill>
                <a:latin typeface="Microsoft JhengHei"/>
                <a:ea typeface="Microsoft JhengHei"/>
                <a:cs typeface="Microsoft JhengHei"/>
                <a:sym typeface="Microsoft JhengHei"/>
              </a:rPr>
              <a:t>Q1：單位別名是什麼？</a:t>
            </a:r>
            <a:endParaRPr b="1" sz="2000">
              <a:solidFill>
                <a:schemeClr val="lt1"/>
              </a:solidFill>
              <a:latin typeface="Microsoft JhengHei"/>
              <a:ea typeface="Microsoft JhengHei"/>
              <a:cs typeface="Microsoft JhengHei"/>
              <a:sym typeface="Microsoft JhengHei"/>
            </a:endParaRPr>
          </a:p>
          <a:p>
            <a:pPr indent="-308610" lvl="0" marL="457200" marR="0" rtl="0" algn="l">
              <a:spcBef>
                <a:spcPts val="360"/>
              </a:spcBef>
              <a:spcAft>
                <a:spcPts val="0"/>
              </a:spcAft>
              <a:buNone/>
            </a:pPr>
            <a:r>
              <a:rPr lang="zh-TW" sz="2000">
                <a:solidFill>
                  <a:schemeClr val="lt1"/>
                </a:solidFill>
                <a:latin typeface="Microsoft JhengHei"/>
                <a:ea typeface="Microsoft JhengHei"/>
                <a:cs typeface="Microsoft JhengHei"/>
                <a:sym typeface="Microsoft JhengHei"/>
              </a:rPr>
              <a:t>A1：為公司分店名稱，例如實習地點在寶雅股份有限公司大社分公司，別名請輸入大社分公司。無著「免填」</a:t>
            </a:r>
            <a:endParaRPr/>
          </a:p>
          <a:p>
            <a:pPr indent="-308610" lvl="0" marL="457200" marR="0" rtl="0" algn="l">
              <a:spcBef>
                <a:spcPts val="360"/>
              </a:spcBef>
              <a:spcAft>
                <a:spcPts val="0"/>
              </a:spcAft>
              <a:buNone/>
            </a:pPr>
            <a:r>
              <a:t/>
            </a:r>
            <a:endParaRPr b="1" sz="2000">
              <a:solidFill>
                <a:schemeClr val="lt1"/>
              </a:solidFill>
              <a:latin typeface="Microsoft JhengHei"/>
              <a:ea typeface="Microsoft JhengHei"/>
              <a:cs typeface="Microsoft JhengHei"/>
              <a:sym typeface="Microsoft JhengHei"/>
            </a:endParaRPr>
          </a:p>
          <a:p>
            <a:pPr indent="-308610" lvl="0" marL="457200" marR="0" rtl="0" algn="l">
              <a:spcBef>
                <a:spcPts val="360"/>
              </a:spcBef>
              <a:spcAft>
                <a:spcPts val="0"/>
              </a:spcAft>
              <a:buNone/>
            </a:pPr>
            <a:r>
              <a:rPr b="1" lang="zh-TW" sz="2000">
                <a:solidFill>
                  <a:schemeClr val="lt1"/>
                </a:solidFill>
                <a:latin typeface="Microsoft JhengHei"/>
                <a:ea typeface="Microsoft JhengHei"/>
                <a:cs typeface="Microsoft JhengHei"/>
                <a:sym typeface="Microsoft JhengHei"/>
              </a:rPr>
              <a:t>Q2：實習合約書送給公司蓋章後送回學校需確認那些？</a:t>
            </a:r>
            <a:endParaRPr b="1" sz="2000">
              <a:solidFill>
                <a:schemeClr val="lt1"/>
              </a:solidFill>
              <a:latin typeface="Microsoft JhengHei"/>
              <a:ea typeface="Microsoft JhengHei"/>
              <a:cs typeface="Microsoft JhengHei"/>
              <a:sym typeface="Microsoft JhengHei"/>
            </a:endParaRPr>
          </a:p>
          <a:p>
            <a:pPr indent="-308610" lvl="0" marL="457200" marR="0" rtl="0" algn="l">
              <a:spcBef>
                <a:spcPts val="360"/>
              </a:spcBef>
              <a:spcAft>
                <a:spcPts val="0"/>
              </a:spcAft>
              <a:buNone/>
            </a:pPr>
            <a:r>
              <a:rPr lang="zh-TW" sz="2000">
                <a:solidFill>
                  <a:schemeClr val="lt1"/>
                </a:solidFill>
                <a:latin typeface="Microsoft JhengHei"/>
                <a:ea typeface="Microsoft JhengHei"/>
                <a:cs typeface="Microsoft JhengHei"/>
                <a:sym typeface="Microsoft JhengHei"/>
              </a:rPr>
              <a:t>A2：確認公司的大、小章需與合約書內所登錄的資料相符。</a:t>
            </a:r>
            <a:endParaRPr/>
          </a:p>
          <a:p>
            <a:pPr indent="-308610" lvl="0" marL="457200" marR="0" rtl="0" algn="l">
              <a:spcBef>
                <a:spcPts val="360"/>
              </a:spcBef>
              <a:spcAft>
                <a:spcPts val="0"/>
              </a:spcAft>
              <a:buNone/>
            </a:pPr>
            <a:r>
              <a:t/>
            </a:r>
            <a:endParaRPr b="1" sz="2000">
              <a:solidFill>
                <a:schemeClr val="lt1"/>
              </a:solidFill>
              <a:latin typeface="Microsoft JhengHei"/>
              <a:ea typeface="Microsoft JhengHei"/>
              <a:cs typeface="Microsoft JhengHei"/>
              <a:sym typeface="Microsoft JhengHei"/>
            </a:endParaRPr>
          </a:p>
          <a:p>
            <a:pPr indent="-308610" lvl="0" marL="457200" marR="0" rtl="0" algn="l">
              <a:spcBef>
                <a:spcPts val="360"/>
              </a:spcBef>
              <a:spcAft>
                <a:spcPts val="0"/>
              </a:spcAft>
              <a:buNone/>
            </a:pPr>
            <a:r>
              <a:rPr b="1" lang="zh-TW" sz="2000">
                <a:solidFill>
                  <a:schemeClr val="lt1"/>
                </a:solidFill>
                <a:latin typeface="Microsoft JhengHei"/>
                <a:ea typeface="Microsoft JhengHei"/>
                <a:cs typeface="Microsoft JhengHei"/>
                <a:sym typeface="Microsoft JhengHei"/>
              </a:rPr>
              <a:t>Q3：合約書每日工作時間怎麼計算？</a:t>
            </a:r>
            <a:endParaRPr b="1" sz="2000">
              <a:solidFill>
                <a:schemeClr val="lt1"/>
              </a:solidFill>
              <a:latin typeface="Microsoft JhengHei"/>
              <a:ea typeface="Microsoft JhengHei"/>
              <a:cs typeface="Microsoft JhengHei"/>
              <a:sym typeface="Microsoft JhengHei"/>
            </a:endParaRPr>
          </a:p>
          <a:p>
            <a:pPr indent="-308610" lvl="0" marL="457200" marR="0" rtl="0" algn="l">
              <a:spcBef>
                <a:spcPts val="360"/>
              </a:spcBef>
              <a:spcAft>
                <a:spcPts val="0"/>
              </a:spcAft>
              <a:buNone/>
            </a:pPr>
            <a:r>
              <a:rPr lang="zh-TW" sz="2000">
                <a:solidFill>
                  <a:schemeClr val="lt1"/>
                </a:solidFill>
                <a:latin typeface="Microsoft JhengHei"/>
                <a:ea typeface="Microsoft JhengHei"/>
                <a:cs typeface="Microsoft JhengHei"/>
                <a:sym typeface="Microsoft JhengHei"/>
              </a:rPr>
              <a:t>A3：1.固定實習時間：依實習單位安排時間填寫。</a:t>
            </a:r>
            <a:endParaRPr/>
          </a:p>
          <a:p>
            <a:pPr indent="-308610" lvl="0" marL="457200" marR="0" rtl="0" algn="l">
              <a:spcBef>
                <a:spcPts val="360"/>
              </a:spcBef>
              <a:spcAft>
                <a:spcPts val="0"/>
              </a:spcAft>
              <a:buNone/>
            </a:pPr>
            <a:r>
              <a:rPr lang="zh-TW" sz="2000">
                <a:solidFill>
                  <a:schemeClr val="lt1"/>
                </a:solidFill>
                <a:latin typeface="Microsoft JhengHei"/>
                <a:ea typeface="Microsoft JhengHei"/>
                <a:cs typeface="Microsoft JhengHei"/>
                <a:sym typeface="Microsoft JhengHei"/>
              </a:rPr>
              <a:t>2.排班、輪班：填寫實習單位營業時間。</a:t>
            </a:r>
            <a:endParaRPr/>
          </a:p>
          <a:p>
            <a:pPr indent="-308610" lvl="0" marL="457200" marR="0" rtl="0" algn="l">
              <a:lnSpc>
                <a:spcPct val="150000"/>
              </a:lnSpc>
              <a:spcBef>
                <a:spcPts val="360"/>
              </a:spcBef>
              <a:spcAft>
                <a:spcPts val="0"/>
              </a:spcAft>
              <a:buNone/>
            </a:pPr>
            <a:r>
              <a:rPr b="1" lang="zh-TW" sz="2800">
                <a:solidFill>
                  <a:srgbClr val="FF0000"/>
                </a:solidFill>
                <a:latin typeface="Microsoft JhengHei"/>
                <a:ea typeface="Microsoft JhengHei"/>
                <a:cs typeface="Microsoft JhengHei"/>
                <a:sym typeface="Microsoft JhengHei"/>
              </a:rPr>
              <a:t>每日工時不得超過8小時</a:t>
            </a:r>
            <a:endParaRPr b="1" sz="2800">
              <a:solidFill>
                <a:srgbClr val="FF0000"/>
              </a:solidFill>
              <a:latin typeface="Microsoft JhengHei"/>
              <a:ea typeface="Microsoft JhengHei"/>
              <a:cs typeface="Microsoft JhengHei"/>
              <a:sym typeface="Microsoft JhengHei"/>
            </a:endParaRPr>
          </a:p>
          <a:p>
            <a:pPr indent="0" lvl="0" marL="12700" rtl="0" algn="just">
              <a:lnSpc>
                <a:spcPct val="115000"/>
              </a:lnSpc>
              <a:spcBef>
                <a:spcPts val="1800"/>
              </a:spcBef>
              <a:spcAft>
                <a:spcPts val="0"/>
              </a:spcAft>
              <a:buClr>
                <a:schemeClr val="dk1"/>
              </a:buClr>
              <a:buSzPts val="1100"/>
              <a:buFont typeface="Arial"/>
              <a:buNone/>
            </a:pPr>
            <a:r>
              <a:rPr lang="zh-TW" sz="2800">
                <a:solidFill>
                  <a:srgbClr val="8E9F1E"/>
                </a:solidFill>
              </a:rPr>
              <a:t>★</a:t>
            </a:r>
            <a:r>
              <a:rPr lang="zh-TW" sz="2400">
                <a:solidFill>
                  <a:srgbClr val="FFFF00"/>
                </a:solidFill>
              </a:rPr>
              <a:t>實習計畫書內容需與所屬系(所)課程內容相關。</a:t>
            </a:r>
            <a:endParaRPr sz="2400">
              <a:solidFill>
                <a:srgbClr val="FFFF00"/>
              </a:solidFill>
            </a:endParaRPr>
          </a:p>
          <a:p>
            <a:pPr indent="-308610" lvl="0" marL="457200" marR="0" rtl="0" algn="l">
              <a:lnSpc>
                <a:spcPct val="150000"/>
              </a:lnSpc>
              <a:spcBef>
                <a:spcPts val="360"/>
              </a:spcBef>
              <a:spcAft>
                <a:spcPts val="0"/>
              </a:spcAft>
              <a:buNone/>
            </a:pPr>
            <a:r>
              <a:rPr lang="zh-TW" sz="2400">
                <a:solidFill>
                  <a:srgbClr val="FFFF00"/>
                </a:solidFill>
              </a:rPr>
              <a:t>自113年1月1日起基本工資為每月27,470元及每小時183元</a:t>
            </a:r>
            <a:endParaRPr sz="2400">
              <a:solidFill>
                <a:srgbClr val="FFFF00"/>
              </a:solidFill>
            </a:endParaRPr>
          </a:p>
          <a:p>
            <a:pPr indent="-308610" lvl="0" marL="457200" marR="0" rtl="0" algn="l">
              <a:lnSpc>
                <a:spcPct val="150000"/>
              </a:lnSpc>
              <a:spcBef>
                <a:spcPts val="360"/>
              </a:spcBef>
              <a:spcAft>
                <a:spcPts val="0"/>
              </a:spcAft>
              <a:buNone/>
            </a:pPr>
            <a:r>
              <a:rPr b="1" lang="zh-TW" sz="2000" u="sng">
                <a:solidFill>
                  <a:srgbClr val="FFFF00"/>
                </a:solidFill>
              </a:rPr>
              <a:t>如果企業薪資未達到基本工資183元，請直接填寫無薪資，並且在我們規定的時間至系辦投保團保</a:t>
            </a:r>
            <a:endParaRPr b="1" sz="2000" u="sng">
              <a:solidFill>
                <a:srgbClr val="FFFF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36"/>
          <p:cNvSpPr txBox="1"/>
          <p:nvPr/>
        </p:nvSpPr>
        <p:spPr>
          <a:xfrm>
            <a:off x="838400" y="822450"/>
            <a:ext cx="10339200" cy="5510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800"/>
              <a:buFont typeface="Arial"/>
              <a:buNone/>
            </a:pPr>
            <a:r>
              <a:rPr b="0" i="0" lang="zh-TW" sz="4800" u="none" cap="none" strike="noStrike">
                <a:solidFill>
                  <a:schemeClr val="lt1"/>
                </a:solidFill>
                <a:latin typeface="Microsoft JhengHei"/>
                <a:ea typeface="Microsoft JhengHei"/>
                <a:cs typeface="Microsoft JhengHei"/>
                <a:sym typeface="Microsoft JhengHei"/>
              </a:rPr>
              <a:t>＜</a:t>
            </a:r>
            <a:r>
              <a:rPr lang="zh-TW" sz="4800">
                <a:solidFill>
                  <a:schemeClr val="lt1"/>
                </a:solidFill>
                <a:latin typeface="Microsoft JhengHei"/>
                <a:ea typeface="Microsoft JhengHei"/>
                <a:cs typeface="Microsoft JhengHei"/>
                <a:sym typeface="Microsoft JhengHei"/>
              </a:rPr>
              <a:t>實習課程</a:t>
            </a:r>
            <a:r>
              <a:rPr lang="zh-TW" sz="4800">
                <a:solidFill>
                  <a:schemeClr val="lt1"/>
                </a:solidFill>
                <a:latin typeface="Microsoft JhengHei"/>
                <a:ea typeface="Microsoft JhengHei"/>
                <a:cs typeface="Microsoft JhengHei"/>
                <a:sym typeface="Microsoft JhengHei"/>
              </a:rPr>
              <a:t>請</a:t>
            </a:r>
            <a:r>
              <a:rPr b="0" i="0" lang="zh-TW" sz="4800" u="none" cap="none" strike="noStrike">
                <a:solidFill>
                  <a:schemeClr val="lt1"/>
                </a:solidFill>
                <a:latin typeface="Microsoft JhengHei"/>
                <a:ea typeface="Microsoft JhengHei"/>
                <a:cs typeface="Microsoft JhengHei"/>
                <a:sym typeface="Microsoft JhengHei"/>
              </a:rPr>
              <a:t>注意＞</a:t>
            </a:r>
            <a:endParaRPr b="0" i="0" sz="1400" u="none" cap="none" strike="noStrike">
              <a:solidFill>
                <a:srgbClr val="000000"/>
              </a:solidFill>
              <a:latin typeface="Microsoft JhengHei"/>
              <a:ea typeface="Microsoft JhengHei"/>
              <a:cs typeface="Microsoft JhengHei"/>
              <a:sym typeface="Microsoft JhengHei"/>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FFFF00"/>
              </a:solidFill>
              <a:latin typeface="Microsoft JhengHei"/>
              <a:ea typeface="Microsoft JhengHei"/>
              <a:cs typeface="Microsoft JhengHei"/>
              <a:sym typeface="Microsoft JhengHei"/>
            </a:endParaRPr>
          </a:p>
          <a:p>
            <a:pPr indent="0" lvl="0" marL="0" marR="0" rtl="0" algn="l">
              <a:lnSpc>
                <a:spcPct val="150000"/>
              </a:lnSpc>
              <a:spcBef>
                <a:spcPts val="0"/>
              </a:spcBef>
              <a:spcAft>
                <a:spcPts val="0"/>
              </a:spcAft>
              <a:buClr>
                <a:srgbClr val="000000"/>
              </a:buClr>
              <a:buSzPts val="3200"/>
              <a:buFont typeface="Arial"/>
              <a:buNone/>
            </a:pPr>
            <a:r>
              <a:rPr b="0" i="0" lang="zh-TW" sz="3200" u="none" cap="none" strike="noStrike">
                <a:solidFill>
                  <a:srgbClr val="FFC000"/>
                </a:solidFill>
                <a:latin typeface="Microsoft JhengHei"/>
                <a:ea typeface="Microsoft JhengHei"/>
                <a:cs typeface="Microsoft JhengHei"/>
                <a:sym typeface="Microsoft JhengHei"/>
              </a:rPr>
              <a:t>實習</a:t>
            </a:r>
            <a:r>
              <a:rPr lang="zh-TW" sz="3200">
                <a:solidFill>
                  <a:srgbClr val="FFC000"/>
                </a:solidFill>
                <a:latin typeface="Microsoft JhengHei"/>
                <a:ea typeface="Microsoft JhengHei"/>
                <a:cs typeface="Microsoft JhengHei"/>
                <a:sym typeface="Microsoft JhengHei"/>
              </a:rPr>
              <a:t>課程</a:t>
            </a:r>
            <a:r>
              <a:rPr b="0" i="0" lang="zh-TW" sz="3200" u="none" cap="none" strike="noStrike">
                <a:solidFill>
                  <a:srgbClr val="FFC000"/>
                </a:solidFill>
                <a:latin typeface="Microsoft JhengHei"/>
                <a:ea typeface="Microsoft JhengHei"/>
                <a:cs typeface="Microsoft JhengHei"/>
                <a:sym typeface="Microsoft JhengHei"/>
              </a:rPr>
              <a:t>：</a:t>
            </a:r>
            <a:endParaRPr b="0" i="0" sz="3200" u="none" cap="none" strike="noStrike">
              <a:solidFill>
                <a:srgbClr val="FFC000"/>
              </a:solidFill>
              <a:latin typeface="Microsoft JhengHei"/>
              <a:ea typeface="Microsoft JhengHei"/>
              <a:cs typeface="Microsoft JhengHei"/>
              <a:sym typeface="Microsoft JhengHei"/>
            </a:endParaRPr>
          </a:p>
          <a:p>
            <a:pPr indent="0" lvl="0" marL="0" marR="0" rtl="0" algn="l">
              <a:lnSpc>
                <a:spcPct val="150000"/>
              </a:lnSpc>
              <a:spcBef>
                <a:spcPts val="0"/>
              </a:spcBef>
              <a:spcAft>
                <a:spcPts val="0"/>
              </a:spcAft>
              <a:buClr>
                <a:srgbClr val="000000"/>
              </a:buClr>
              <a:buSzPts val="3200"/>
              <a:buFont typeface="Arial"/>
              <a:buNone/>
            </a:pPr>
            <a:r>
              <a:rPr lang="zh-TW" sz="3200">
                <a:solidFill>
                  <a:schemeClr val="lt1"/>
                </a:solidFill>
                <a:latin typeface="Microsoft JhengHei"/>
                <a:ea typeface="Microsoft JhengHei"/>
                <a:cs typeface="Microsoft JhengHei"/>
                <a:sym typeface="Microsoft JhengHei"/>
              </a:rPr>
              <a:t>不管有沒有修過</a:t>
            </a:r>
            <a:r>
              <a:rPr lang="zh-TW" sz="3200">
                <a:solidFill>
                  <a:srgbClr val="FFFF00"/>
                </a:solidFill>
                <a:latin typeface="Microsoft JhengHei"/>
                <a:ea typeface="Microsoft JhengHei"/>
                <a:cs typeface="Microsoft JhengHei"/>
                <a:sym typeface="Microsoft JhengHei"/>
              </a:rPr>
              <a:t>實習創業</a:t>
            </a:r>
            <a:r>
              <a:rPr lang="zh-TW" sz="3200">
                <a:solidFill>
                  <a:schemeClr val="lt1"/>
                </a:solidFill>
                <a:latin typeface="Microsoft JhengHei"/>
                <a:ea typeface="Microsoft JhengHei"/>
                <a:cs typeface="Microsoft JhengHei"/>
                <a:sym typeface="Microsoft JhengHei"/>
              </a:rPr>
              <a:t>，在填寫實習合約書時都必需要填寫此欄位，有修過直接選填</a:t>
            </a:r>
            <a:r>
              <a:rPr lang="zh-TW" sz="3200">
                <a:solidFill>
                  <a:srgbClr val="FFFF00"/>
                </a:solidFill>
                <a:latin typeface="Microsoft JhengHei"/>
                <a:ea typeface="Microsoft JhengHei"/>
                <a:cs typeface="Microsoft JhengHei"/>
                <a:sym typeface="Microsoft JhengHei"/>
              </a:rPr>
              <a:t>實習創業，時數2</a:t>
            </a:r>
            <a:endParaRPr sz="3200">
              <a:solidFill>
                <a:srgbClr val="FFFF00"/>
              </a:solidFill>
              <a:latin typeface="Microsoft JhengHei"/>
              <a:ea typeface="Microsoft JhengHei"/>
              <a:cs typeface="Microsoft JhengHei"/>
              <a:sym typeface="Microsoft JhengHei"/>
            </a:endParaRPr>
          </a:p>
          <a:p>
            <a:pPr indent="0" lvl="0" marL="0" marR="0" rtl="0" algn="l">
              <a:lnSpc>
                <a:spcPct val="150000"/>
              </a:lnSpc>
              <a:spcBef>
                <a:spcPts val="0"/>
              </a:spcBef>
              <a:spcAft>
                <a:spcPts val="0"/>
              </a:spcAft>
              <a:buClr>
                <a:srgbClr val="000000"/>
              </a:buClr>
              <a:buSzPts val="3200"/>
              <a:buFont typeface="Arial"/>
              <a:buNone/>
            </a:pPr>
            <a:r>
              <a:rPr lang="zh-TW" sz="3200">
                <a:solidFill>
                  <a:schemeClr val="lt1"/>
                </a:solidFill>
                <a:latin typeface="Microsoft JhengHei"/>
                <a:ea typeface="Microsoft JhengHei"/>
                <a:cs typeface="Microsoft JhengHei"/>
                <a:sym typeface="Microsoft JhengHei"/>
              </a:rPr>
              <a:t>若大三同學之前沒修過實習創業則是備註「</a:t>
            </a:r>
            <a:r>
              <a:rPr lang="zh-TW" sz="3200">
                <a:solidFill>
                  <a:srgbClr val="FFFF00"/>
                </a:solidFill>
                <a:latin typeface="Microsoft JhengHei"/>
                <a:ea typeface="Microsoft JhengHei"/>
                <a:cs typeface="Microsoft JhengHei"/>
                <a:sym typeface="Microsoft JhengHei"/>
              </a:rPr>
              <a:t>專題企劃」時數2</a:t>
            </a:r>
            <a:r>
              <a:rPr lang="zh-TW" sz="3200">
                <a:solidFill>
                  <a:schemeClr val="lt1"/>
                </a:solidFill>
                <a:latin typeface="Microsoft JhengHei"/>
                <a:ea typeface="Microsoft JhengHei"/>
                <a:cs typeface="Microsoft JhengHei"/>
                <a:sym typeface="Microsoft JhengHei"/>
              </a:rPr>
              <a:t>，大四同學則是備註「</a:t>
            </a:r>
            <a:r>
              <a:rPr lang="zh-TW" sz="3200">
                <a:solidFill>
                  <a:srgbClr val="FFFF00"/>
                </a:solidFill>
                <a:latin typeface="Microsoft JhengHei"/>
                <a:ea typeface="Microsoft JhengHei"/>
                <a:cs typeface="Microsoft JhengHei"/>
                <a:sym typeface="Microsoft JhengHei"/>
              </a:rPr>
              <a:t>專題製作 II</a:t>
            </a:r>
            <a:r>
              <a:rPr lang="zh-TW" sz="3200">
                <a:solidFill>
                  <a:schemeClr val="lt1"/>
                </a:solidFill>
                <a:latin typeface="Microsoft JhengHei"/>
                <a:ea typeface="Microsoft JhengHei"/>
                <a:cs typeface="Microsoft JhengHei"/>
                <a:sym typeface="Microsoft JhengHei"/>
              </a:rPr>
              <a:t>」，</a:t>
            </a:r>
            <a:r>
              <a:rPr lang="zh-TW" sz="3200">
                <a:solidFill>
                  <a:srgbClr val="FFFF00"/>
                </a:solidFill>
                <a:latin typeface="Microsoft JhengHei"/>
                <a:ea typeface="Microsoft JhengHei"/>
                <a:cs typeface="Microsoft JhengHei"/>
                <a:sym typeface="Microsoft JhengHei"/>
              </a:rPr>
              <a:t>時數3。</a:t>
            </a:r>
            <a:endParaRPr sz="3200">
              <a:solidFill>
                <a:srgbClr val="FFFF00"/>
              </a:solidFill>
              <a:latin typeface="Microsoft JhengHei"/>
              <a:ea typeface="Microsoft JhengHei"/>
              <a:cs typeface="Microsoft JhengHei"/>
              <a:sym typeface="Microsoft JhengHei"/>
            </a:endParaRPr>
          </a:p>
          <a:p>
            <a:pPr indent="0" lvl="0" marL="0" marR="0" rtl="0" algn="l">
              <a:lnSpc>
                <a:spcPct val="150000"/>
              </a:lnSpc>
              <a:spcBef>
                <a:spcPts val="0"/>
              </a:spcBef>
              <a:spcAft>
                <a:spcPts val="0"/>
              </a:spcAft>
              <a:buClr>
                <a:srgbClr val="000000"/>
              </a:buClr>
              <a:buSzPts val="3200"/>
              <a:buFont typeface="Arial"/>
              <a:buNone/>
            </a:pPr>
            <a:r>
              <a:t/>
            </a:r>
            <a:endParaRPr sz="3200">
              <a:solidFill>
                <a:schemeClr val="lt1"/>
              </a:solidFill>
              <a:latin typeface="Microsoft JhengHei"/>
              <a:ea typeface="Microsoft JhengHei"/>
              <a:cs typeface="Microsoft JhengHei"/>
              <a:sym typeface="Microsoft JhengHei"/>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4" name="Shape 744"/>
        <p:cNvGrpSpPr/>
        <p:nvPr/>
      </p:nvGrpSpPr>
      <p:grpSpPr>
        <a:xfrm>
          <a:off x="0" y="0"/>
          <a:ext cx="0" cy="0"/>
          <a:chOff x="0" y="0"/>
          <a:chExt cx="0" cy="0"/>
        </a:xfrm>
      </p:grpSpPr>
      <p:sp>
        <p:nvSpPr>
          <p:cNvPr id="745" name="Google Shape;745;p90"/>
          <p:cNvSpPr txBox="1"/>
          <p:nvPr>
            <p:ph type="title"/>
          </p:nvPr>
        </p:nvSpPr>
        <p:spPr>
          <a:xfrm>
            <a:off x="913794" y="0"/>
            <a:ext cx="10353762" cy="970450"/>
          </a:xfrm>
          <a:prstGeom prst="rect">
            <a:avLst/>
          </a:prstGeom>
          <a:noFill/>
          <a:ln>
            <a:noFill/>
          </a:ln>
          <a:effectLst>
            <a:outerShdw blurRad="25400">
              <a:srgbClr val="000000">
                <a:alpha val="44313"/>
              </a:srgbClr>
            </a:outerShdw>
          </a:effectLst>
        </p:spPr>
        <p:txBody>
          <a:bodyPr anchorCtr="0" anchor="ctr" bIns="45700" lIns="91425" spcFirstLastPara="1" rIns="91425" wrap="square" tIns="45700">
            <a:normAutofit/>
          </a:bodyPr>
          <a:lstStyle/>
          <a:p>
            <a:pPr indent="0" lvl="0" marL="0" rtl="0" algn="ctr">
              <a:lnSpc>
                <a:spcPct val="100000"/>
              </a:lnSpc>
              <a:spcBef>
                <a:spcPts val="0"/>
              </a:spcBef>
              <a:spcAft>
                <a:spcPts val="0"/>
              </a:spcAft>
              <a:buSzPts val="1800"/>
              <a:buNone/>
            </a:pPr>
            <a:r>
              <a:rPr lang="zh-TW">
                <a:solidFill>
                  <a:srgbClr val="FFC000"/>
                </a:solidFill>
                <a:latin typeface="Microsoft JhengHei"/>
                <a:ea typeface="Microsoft JhengHei"/>
                <a:cs typeface="Microsoft JhengHei"/>
                <a:sym typeface="Microsoft JhengHei"/>
              </a:rPr>
              <a:t>Ｑ＆Ａ實習保險類型</a:t>
            </a:r>
            <a:endParaRPr>
              <a:solidFill>
                <a:srgbClr val="FFC000"/>
              </a:solidFill>
              <a:latin typeface="Microsoft JhengHei"/>
              <a:ea typeface="Microsoft JhengHei"/>
              <a:cs typeface="Microsoft JhengHei"/>
              <a:sym typeface="Microsoft JhengHei"/>
            </a:endParaRPr>
          </a:p>
        </p:txBody>
      </p:sp>
      <p:sp>
        <p:nvSpPr>
          <p:cNvPr id="746" name="Google Shape;746;p90"/>
          <p:cNvSpPr/>
          <p:nvPr/>
        </p:nvSpPr>
        <p:spPr>
          <a:xfrm>
            <a:off x="1651107" y="1491559"/>
            <a:ext cx="10747263" cy="4349909"/>
          </a:xfrm>
          <a:prstGeom prst="rect">
            <a:avLst/>
          </a:prstGeom>
          <a:noFill/>
          <a:ln>
            <a:noFill/>
          </a:ln>
        </p:spPr>
        <p:txBody>
          <a:bodyPr anchorCtr="0" anchor="t" bIns="45700" lIns="91425" spcFirstLastPara="1" rIns="91425" wrap="square" tIns="45700">
            <a:noAutofit/>
          </a:bodyPr>
          <a:lstStyle/>
          <a:p>
            <a:pPr indent="-308610" lvl="0" marL="457200" marR="0" rtl="0" algn="l">
              <a:spcBef>
                <a:spcPts val="0"/>
              </a:spcBef>
              <a:spcAft>
                <a:spcPts val="0"/>
              </a:spcAft>
              <a:buNone/>
            </a:pPr>
            <a:r>
              <a:rPr b="1" lang="zh-TW" sz="2000">
                <a:solidFill>
                  <a:schemeClr val="lt1"/>
                </a:solidFill>
                <a:latin typeface="Microsoft JhengHei"/>
                <a:ea typeface="Microsoft JhengHei"/>
                <a:cs typeface="Microsoft JhengHei"/>
                <a:sym typeface="Microsoft JhengHei"/>
              </a:rPr>
              <a:t>Q1：公司投保勞保，但沒有薪資？</a:t>
            </a:r>
            <a:endParaRPr/>
          </a:p>
          <a:p>
            <a:pPr indent="-308610" lvl="0" marL="457200" marR="0" rtl="0" algn="l">
              <a:spcBef>
                <a:spcPts val="360"/>
              </a:spcBef>
              <a:spcAft>
                <a:spcPts val="0"/>
              </a:spcAft>
              <a:buNone/>
            </a:pPr>
            <a:r>
              <a:rPr b="1" lang="zh-TW" sz="2000">
                <a:solidFill>
                  <a:schemeClr val="lt1"/>
                </a:solidFill>
                <a:latin typeface="Microsoft JhengHei"/>
                <a:ea typeface="Microsoft JhengHei"/>
                <a:cs typeface="Microsoft JhengHei"/>
                <a:sym typeface="Microsoft JhengHei"/>
              </a:rPr>
              <a:t>A1：</a:t>
            </a:r>
            <a:r>
              <a:rPr lang="zh-TW" sz="2000">
                <a:solidFill>
                  <a:schemeClr val="lt1"/>
                </a:solidFill>
                <a:latin typeface="Microsoft JhengHei"/>
                <a:ea typeface="Microsoft JhengHei"/>
                <a:cs typeface="Microsoft JhengHei"/>
                <a:sym typeface="Microsoft JhengHei"/>
              </a:rPr>
              <a:t>請與公司確認，有支付薪資才可投保勞保。</a:t>
            </a:r>
            <a:endParaRPr/>
          </a:p>
          <a:p>
            <a:pPr indent="-308610" lvl="0" marL="457200" marR="0" rtl="0" algn="l">
              <a:spcBef>
                <a:spcPts val="360"/>
              </a:spcBef>
              <a:spcAft>
                <a:spcPts val="0"/>
              </a:spcAft>
              <a:buNone/>
            </a:pPr>
            <a:r>
              <a:t/>
            </a:r>
            <a:endParaRPr b="1" sz="2000">
              <a:solidFill>
                <a:schemeClr val="lt1"/>
              </a:solidFill>
              <a:latin typeface="Microsoft JhengHei"/>
              <a:ea typeface="Microsoft JhengHei"/>
              <a:cs typeface="Microsoft JhengHei"/>
              <a:sym typeface="Microsoft JhengHei"/>
            </a:endParaRPr>
          </a:p>
          <a:p>
            <a:pPr indent="-308610" lvl="0" marL="457200" marR="0" rtl="0" algn="l">
              <a:spcBef>
                <a:spcPts val="360"/>
              </a:spcBef>
              <a:spcAft>
                <a:spcPts val="0"/>
              </a:spcAft>
              <a:buNone/>
            </a:pPr>
            <a:r>
              <a:rPr b="1" lang="zh-TW" sz="2000">
                <a:solidFill>
                  <a:schemeClr val="lt1"/>
                </a:solidFill>
                <a:latin typeface="Microsoft JhengHei"/>
                <a:ea typeface="Microsoft JhengHei"/>
                <a:cs typeface="Microsoft JhengHei"/>
                <a:sym typeface="Microsoft JhengHei"/>
              </a:rPr>
              <a:t>Q2：保險類型</a:t>
            </a:r>
            <a:endParaRPr/>
          </a:p>
          <a:p>
            <a:pPr indent="-308610" lvl="0" marL="457200" marR="0" rtl="0" algn="l">
              <a:spcBef>
                <a:spcPts val="360"/>
              </a:spcBef>
              <a:spcAft>
                <a:spcPts val="0"/>
              </a:spcAft>
              <a:buNone/>
            </a:pPr>
            <a:r>
              <a:rPr lang="zh-TW" sz="2000">
                <a:solidFill>
                  <a:schemeClr val="lt1"/>
                </a:solidFill>
                <a:latin typeface="Microsoft JhengHei"/>
                <a:ea typeface="Microsoft JhengHei"/>
                <a:cs typeface="Microsoft JhengHei"/>
                <a:sym typeface="Microsoft JhengHei"/>
              </a:rPr>
              <a:t>A2：</a:t>
            </a:r>
            <a:endParaRPr sz="2000">
              <a:solidFill>
                <a:schemeClr val="lt1"/>
              </a:solidFill>
              <a:latin typeface="Microsoft JhengHei"/>
              <a:ea typeface="Microsoft JhengHei"/>
              <a:cs typeface="Microsoft JhengHei"/>
              <a:sym typeface="Microsoft JhengHei"/>
            </a:endParaRPr>
          </a:p>
          <a:p>
            <a:pPr indent="-308610" lvl="0" marL="457200" marR="0" rtl="0" algn="l">
              <a:spcBef>
                <a:spcPts val="360"/>
              </a:spcBef>
              <a:spcAft>
                <a:spcPts val="0"/>
              </a:spcAft>
              <a:buNone/>
            </a:pPr>
            <a:r>
              <a:rPr lang="zh-TW" sz="2000">
                <a:solidFill>
                  <a:schemeClr val="lt1"/>
                </a:solidFill>
                <a:latin typeface="Microsoft JhengHei"/>
                <a:ea typeface="Microsoft JhengHei"/>
                <a:cs typeface="Microsoft JhengHei"/>
                <a:sym typeface="Microsoft JhengHei"/>
              </a:rPr>
              <a:t>1.勞保：須由實習單位投保。</a:t>
            </a:r>
            <a:endParaRPr/>
          </a:p>
          <a:p>
            <a:pPr indent="-308610" lvl="0" marL="457200" marR="0" rtl="0" algn="l">
              <a:spcBef>
                <a:spcPts val="360"/>
              </a:spcBef>
              <a:spcAft>
                <a:spcPts val="0"/>
              </a:spcAft>
              <a:buNone/>
            </a:pPr>
            <a:r>
              <a:rPr lang="zh-TW" sz="2000">
                <a:solidFill>
                  <a:schemeClr val="lt1"/>
                </a:solidFill>
                <a:latin typeface="Microsoft JhengHei"/>
                <a:ea typeface="Microsoft JhengHei"/>
                <a:cs typeface="Microsoft JhengHei"/>
                <a:sym typeface="Microsoft JhengHei"/>
              </a:rPr>
              <a:t>2.團保：實習單位或</a:t>
            </a:r>
            <a:r>
              <a:rPr lang="zh-TW" sz="2000">
                <a:solidFill>
                  <a:schemeClr val="lt1"/>
                </a:solidFill>
                <a:latin typeface="Microsoft JhengHei"/>
                <a:ea typeface="Microsoft JhengHei"/>
                <a:cs typeface="Microsoft JhengHei"/>
                <a:sym typeface="Microsoft JhengHei"/>
              </a:rPr>
              <a:t>系所</a:t>
            </a:r>
            <a:r>
              <a:rPr lang="zh-TW" sz="2000">
                <a:solidFill>
                  <a:schemeClr val="lt1"/>
                </a:solidFill>
                <a:latin typeface="Microsoft JhengHei"/>
                <a:ea typeface="Microsoft JhengHei"/>
                <a:cs typeface="Microsoft JhengHei"/>
                <a:sym typeface="Microsoft JhengHei"/>
              </a:rPr>
              <a:t>投保。</a:t>
            </a:r>
            <a:endParaRPr/>
          </a:p>
          <a:p>
            <a:pPr indent="-308610" lvl="0" marL="457200" marR="0" rtl="0" algn="l">
              <a:spcBef>
                <a:spcPts val="360"/>
              </a:spcBef>
              <a:spcAft>
                <a:spcPts val="0"/>
              </a:spcAft>
              <a:buNone/>
            </a:pPr>
            <a:r>
              <a:rPr lang="zh-TW" sz="2000">
                <a:solidFill>
                  <a:schemeClr val="lt1"/>
                </a:solidFill>
                <a:latin typeface="Microsoft JhengHei"/>
                <a:ea typeface="Microsoft JhengHei"/>
                <a:cs typeface="Microsoft JhengHei"/>
                <a:sym typeface="Microsoft JhengHei"/>
              </a:rPr>
              <a:t>3.意外險：實習單位投保。</a:t>
            </a:r>
            <a:endParaRPr/>
          </a:p>
          <a:p>
            <a:pPr indent="-308610" lvl="0" marL="457200" marR="0" rtl="0" algn="l">
              <a:spcBef>
                <a:spcPts val="360"/>
              </a:spcBef>
              <a:spcAft>
                <a:spcPts val="0"/>
              </a:spcAft>
              <a:buNone/>
            </a:pPr>
            <a:r>
              <a:rPr lang="zh-TW" sz="2000">
                <a:solidFill>
                  <a:schemeClr val="lt1"/>
                </a:solidFill>
                <a:latin typeface="Microsoft JhengHei"/>
                <a:ea typeface="Microsoft JhengHei"/>
                <a:cs typeface="Microsoft JhengHei"/>
                <a:sym typeface="Microsoft JhengHei"/>
              </a:rPr>
              <a:t>4.自行投保：非學生平安險，由個人自行投保。</a:t>
            </a:r>
            <a:endParaRPr sz="2000">
              <a:solidFill>
                <a:schemeClr val="lt1"/>
              </a:solidFill>
              <a:latin typeface="Microsoft JhengHei"/>
              <a:ea typeface="Microsoft JhengHei"/>
              <a:cs typeface="Microsoft JhengHei"/>
              <a:sym typeface="Microsoft JhengHei"/>
            </a:endParaRPr>
          </a:p>
          <a:p>
            <a:pPr indent="-308610" lvl="0" marL="457200" marR="0" rtl="0" algn="l">
              <a:spcBef>
                <a:spcPts val="360"/>
              </a:spcBef>
              <a:spcAft>
                <a:spcPts val="0"/>
              </a:spcAft>
              <a:buNone/>
            </a:pPr>
            <a:r>
              <a:t/>
            </a:r>
            <a:endParaRPr b="1" sz="2000">
              <a:solidFill>
                <a:schemeClr val="lt1"/>
              </a:solidFill>
              <a:latin typeface="Microsoft JhengHei"/>
              <a:ea typeface="Microsoft JhengHei"/>
              <a:cs typeface="Microsoft JhengHei"/>
              <a:sym typeface="Microsoft JhengHei"/>
            </a:endParaRPr>
          </a:p>
          <a:p>
            <a:pPr indent="-308610" lvl="0" marL="457200" marR="0" rtl="0" algn="l">
              <a:spcBef>
                <a:spcPts val="360"/>
              </a:spcBef>
              <a:spcAft>
                <a:spcPts val="0"/>
              </a:spcAft>
              <a:buNone/>
            </a:pPr>
            <a:r>
              <a:rPr b="1" lang="zh-TW" sz="2000">
                <a:solidFill>
                  <a:schemeClr val="lt1"/>
                </a:solidFill>
                <a:latin typeface="Microsoft JhengHei"/>
                <a:ea typeface="Microsoft JhengHei"/>
                <a:cs typeface="Microsoft JhengHei"/>
                <a:sym typeface="Microsoft JhengHei"/>
              </a:rPr>
              <a:t>Q3：由系上統一保險，保險類型選擇？</a:t>
            </a:r>
            <a:endParaRPr/>
          </a:p>
          <a:p>
            <a:pPr indent="-308610" lvl="0" marL="457200" marR="0" rtl="0" algn="l">
              <a:spcBef>
                <a:spcPts val="360"/>
              </a:spcBef>
              <a:spcAft>
                <a:spcPts val="0"/>
              </a:spcAft>
              <a:buNone/>
            </a:pPr>
            <a:r>
              <a:rPr lang="zh-TW" sz="2000">
                <a:solidFill>
                  <a:schemeClr val="lt1"/>
                </a:solidFill>
                <a:latin typeface="Microsoft JhengHei"/>
                <a:ea typeface="Microsoft JhengHei"/>
                <a:cs typeface="Microsoft JhengHei"/>
                <a:sym typeface="Microsoft JhengHei"/>
              </a:rPr>
              <a:t>A3：</a:t>
            </a:r>
            <a:r>
              <a:rPr lang="zh-TW" sz="2000">
                <a:solidFill>
                  <a:schemeClr val="lt1"/>
                </a:solidFill>
                <a:latin typeface="Microsoft JhengHei"/>
                <a:ea typeface="Microsoft JhengHei"/>
                <a:cs typeface="Microsoft JhengHei"/>
                <a:sym typeface="Microsoft JhengHei"/>
              </a:rPr>
              <a:t>團保</a:t>
            </a:r>
            <a:r>
              <a:rPr lang="zh-TW" sz="2000">
                <a:solidFill>
                  <a:schemeClr val="lt1"/>
                </a:solidFill>
                <a:latin typeface="Microsoft JhengHei"/>
                <a:ea typeface="Microsoft JhengHei"/>
                <a:cs typeface="Microsoft JhengHei"/>
                <a:sym typeface="Microsoft JhengHei"/>
              </a:rPr>
              <a:t>。</a:t>
            </a:r>
            <a:endParaRPr sz="2800">
              <a:solidFill>
                <a:srgbClr val="FF0000"/>
              </a:solidFill>
              <a:latin typeface="Microsoft JhengHei"/>
              <a:ea typeface="Microsoft JhengHei"/>
              <a:cs typeface="Microsoft JhengHei"/>
              <a:sym typeface="Microsoft JhengHei"/>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0" name="Shape 750"/>
        <p:cNvGrpSpPr/>
        <p:nvPr/>
      </p:nvGrpSpPr>
      <p:grpSpPr>
        <a:xfrm>
          <a:off x="0" y="0"/>
          <a:ext cx="0" cy="0"/>
          <a:chOff x="0" y="0"/>
          <a:chExt cx="0" cy="0"/>
        </a:xfrm>
      </p:grpSpPr>
      <p:sp>
        <p:nvSpPr>
          <p:cNvPr id="751" name="Google Shape;751;p91"/>
          <p:cNvSpPr txBox="1"/>
          <p:nvPr>
            <p:ph type="title"/>
          </p:nvPr>
        </p:nvSpPr>
        <p:spPr>
          <a:xfrm>
            <a:off x="913794" y="0"/>
            <a:ext cx="10353762" cy="970450"/>
          </a:xfrm>
          <a:prstGeom prst="rect">
            <a:avLst/>
          </a:prstGeom>
          <a:noFill/>
          <a:ln>
            <a:noFill/>
          </a:ln>
          <a:effectLst>
            <a:outerShdw blurRad="25400">
              <a:srgbClr val="000000">
                <a:alpha val="44313"/>
              </a:srgbClr>
            </a:outerShdw>
          </a:effectLst>
        </p:spPr>
        <p:txBody>
          <a:bodyPr anchorCtr="0" anchor="ctr" bIns="45700" lIns="91425" spcFirstLastPara="1" rIns="91425" wrap="square" tIns="45700">
            <a:normAutofit/>
          </a:bodyPr>
          <a:lstStyle/>
          <a:p>
            <a:pPr indent="0" lvl="0" marL="0" rtl="0" algn="ctr">
              <a:lnSpc>
                <a:spcPct val="100000"/>
              </a:lnSpc>
              <a:spcBef>
                <a:spcPts val="0"/>
              </a:spcBef>
              <a:spcAft>
                <a:spcPts val="0"/>
              </a:spcAft>
              <a:buSzPts val="1800"/>
              <a:buNone/>
            </a:pPr>
            <a:r>
              <a:rPr lang="zh-TW">
                <a:solidFill>
                  <a:srgbClr val="FFC000"/>
                </a:solidFill>
                <a:latin typeface="Microsoft JhengHei"/>
                <a:ea typeface="Microsoft JhengHei"/>
                <a:cs typeface="Microsoft JhengHei"/>
                <a:sym typeface="Microsoft JhengHei"/>
              </a:rPr>
              <a:t>Ｑ＆Ａ合約列印</a:t>
            </a:r>
            <a:endParaRPr>
              <a:solidFill>
                <a:srgbClr val="FFC000"/>
              </a:solidFill>
              <a:latin typeface="Microsoft JhengHei"/>
              <a:ea typeface="Microsoft JhengHei"/>
              <a:cs typeface="Microsoft JhengHei"/>
              <a:sym typeface="Microsoft JhengHei"/>
            </a:endParaRPr>
          </a:p>
        </p:txBody>
      </p:sp>
      <p:sp>
        <p:nvSpPr>
          <p:cNvPr id="752" name="Google Shape;752;p91"/>
          <p:cNvSpPr/>
          <p:nvPr/>
        </p:nvSpPr>
        <p:spPr>
          <a:xfrm>
            <a:off x="1513561" y="1904514"/>
            <a:ext cx="7561718" cy="3631763"/>
          </a:xfrm>
          <a:prstGeom prst="rect">
            <a:avLst/>
          </a:prstGeom>
          <a:noFill/>
          <a:ln>
            <a:noFill/>
          </a:ln>
        </p:spPr>
        <p:txBody>
          <a:bodyPr anchorCtr="0" anchor="t" bIns="45700" lIns="91425" spcFirstLastPara="1" rIns="91425" wrap="square" tIns="45700">
            <a:noAutofit/>
          </a:bodyPr>
          <a:lstStyle/>
          <a:p>
            <a:pPr indent="-308610" lvl="0" marL="457200" marR="0" rtl="0" algn="l">
              <a:spcBef>
                <a:spcPts val="0"/>
              </a:spcBef>
              <a:spcAft>
                <a:spcPts val="0"/>
              </a:spcAft>
              <a:buNone/>
            </a:pPr>
            <a:r>
              <a:rPr b="1" lang="zh-TW" sz="2000">
                <a:solidFill>
                  <a:schemeClr val="lt1"/>
                </a:solidFill>
                <a:latin typeface="Microsoft JhengHei"/>
                <a:ea typeface="Microsoft JhengHei"/>
                <a:cs typeface="Microsoft JhengHei"/>
                <a:sym typeface="Microsoft JhengHei"/>
              </a:rPr>
              <a:t>Q1：審核狀態為空白時，是否能印合約書？</a:t>
            </a:r>
            <a:endParaRPr b="1" sz="2000">
              <a:solidFill>
                <a:schemeClr val="lt1"/>
              </a:solidFill>
              <a:latin typeface="Microsoft JhengHei"/>
              <a:ea typeface="Microsoft JhengHei"/>
              <a:cs typeface="Microsoft JhengHei"/>
              <a:sym typeface="Microsoft JhengHei"/>
            </a:endParaRPr>
          </a:p>
          <a:p>
            <a:pPr indent="-308610" lvl="0" marL="457200" marR="0" rtl="0" algn="l">
              <a:spcBef>
                <a:spcPts val="360"/>
              </a:spcBef>
              <a:spcAft>
                <a:spcPts val="0"/>
              </a:spcAft>
              <a:buNone/>
            </a:pPr>
            <a:r>
              <a:rPr lang="zh-TW" sz="2000">
                <a:solidFill>
                  <a:schemeClr val="lt1"/>
                </a:solidFill>
                <a:latin typeface="Microsoft JhengHei"/>
                <a:ea typeface="Microsoft JhengHei"/>
                <a:cs typeface="Microsoft JhengHei"/>
                <a:sym typeface="Microsoft JhengHei"/>
              </a:rPr>
              <a:t>A1：指導老師審核通過即可列印合約書及附件(兩項均須列印)。</a:t>
            </a:r>
            <a:endParaRPr/>
          </a:p>
          <a:p>
            <a:pPr indent="-308610" lvl="0" marL="457200" marR="0" rtl="0" algn="l">
              <a:spcBef>
                <a:spcPts val="360"/>
              </a:spcBef>
              <a:spcAft>
                <a:spcPts val="0"/>
              </a:spcAft>
              <a:buNone/>
            </a:pPr>
            <a:r>
              <a:t/>
            </a:r>
            <a:endParaRPr b="1" sz="2000">
              <a:solidFill>
                <a:schemeClr val="lt1"/>
              </a:solidFill>
              <a:latin typeface="Microsoft JhengHei"/>
              <a:ea typeface="Microsoft JhengHei"/>
              <a:cs typeface="Microsoft JhengHei"/>
              <a:sym typeface="Microsoft JhengHei"/>
            </a:endParaRPr>
          </a:p>
          <a:p>
            <a:pPr indent="-308610" lvl="0" marL="457200" marR="0" rtl="0" algn="l">
              <a:spcBef>
                <a:spcPts val="360"/>
              </a:spcBef>
              <a:spcAft>
                <a:spcPts val="0"/>
              </a:spcAft>
              <a:buNone/>
            </a:pPr>
            <a:r>
              <a:rPr b="1" lang="zh-TW" sz="2000">
                <a:solidFill>
                  <a:schemeClr val="lt1"/>
                </a:solidFill>
                <a:latin typeface="Microsoft JhengHei"/>
                <a:ea typeface="Microsoft JhengHei"/>
                <a:cs typeface="Microsoft JhengHei"/>
                <a:sym typeface="Microsoft JhengHei"/>
              </a:rPr>
              <a:t>Q2：合約書列印後，內容有誤？</a:t>
            </a:r>
            <a:endParaRPr/>
          </a:p>
          <a:p>
            <a:pPr indent="-308610" lvl="0" marL="457200" marR="0" rtl="0" algn="l">
              <a:spcBef>
                <a:spcPts val="360"/>
              </a:spcBef>
              <a:spcAft>
                <a:spcPts val="0"/>
              </a:spcAft>
              <a:buNone/>
            </a:pPr>
            <a:r>
              <a:rPr lang="zh-TW" sz="2000">
                <a:solidFill>
                  <a:schemeClr val="lt1"/>
                </a:solidFill>
                <a:latin typeface="Microsoft JhengHei"/>
                <a:ea typeface="Microsoft JhengHei"/>
                <a:cs typeface="Microsoft JhengHei"/>
                <a:sym typeface="Microsoft JhengHei"/>
              </a:rPr>
              <a:t>A2：</a:t>
            </a:r>
            <a:endParaRPr sz="2000">
              <a:solidFill>
                <a:schemeClr val="lt1"/>
              </a:solidFill>
              <a:latin typeface="Microsoft JhengHei"/>
              <a:ea typeface="Microsoft JhengHei"/>
              <a:cs typeface="Microsoft JhengHei"/>
              <a:sym typeface="Microsoft JhengHei"/>
            </a:endParaRPr>
          </a:p>
          <a:p>
            <a:pPr indent="-308610" lvl="0" marL="457200" marR="0" rtl="0" algn="l">
              <a:spcBef>
                <a:spcPts val="360"/>
              </a:spcBef>
              <a:spcAft>
                <a:spcPts val="0"/>
              </a:spcAft>
              <a:buNone/>
            </a:pPr>
            <a:r>
              <a:rPr lang="zh-TW" sz="2000">
                <a:solidFill>
                  <a:schemeClr val="lt1"/>
                </a:solidFill>
                <a:latin typeface="Microsoft JhengHei"/>
                <a:ea typeface="Microsoft JhengHei"/>
                <a:cs typeface="Microsoft JhengHei"/>
                <a:sym typeface="Microsoft JhengHei"/>
              </a:rPr>
              <a:t>1.通知指導老師退件，學生修正完成後，重新送出審核。</a:t>
            </a:r>
            <a:endParaRPr/>
          </a:p>
          <a:p>
            <a:pPr indent="-308610" lvl="0" marL="457200" marR="0" rtl="0" algn="l">
              <a:spcBef>
                <a:spcPts val="360"/>
              </a:spcBef>
              <a:spcAft>
                <a:spcPts val="0"/>
              </a:spcAft>
              <a:buNone/>
            </a:pPr>
            <a:r>
              <a:rPr lang="zh-TW" sz="2000">
                <a:solidFill>
                  <a:schemeClr val="lt1"/>
                </a:solidFill>
                <a:latin typeface="Microsoft JhengHei"/>
                <a:ea typeface="Microsoft JhengHei"/>
                <a:cs typeface="Microsoft JhengHei"/>
                <a:sym typeface="Microsoft JhengHei"/>
              </a:rPr>
              <a:t>2.待指導老師同意後，即可列印合約書。</a:t>
            </a:r>
            <a:endParaRPr/>
          </a:p>
          <a:p>
            <a:pPr indent="-308610" lvl="0" marL="457200" marR="0" rtl="0" algn="l">
              <a:spcBef>
                <a:spcPts val="360"/>
              </a:spcBef>
              <a:spcAft>
                <a:spcPts val="0"/>
              </a:spcAft>
              <a:buNone/>
            </a:pPr>
            <a:r>
              <a:t/>
            </a:r>
            <a:endParaRPr b="1" sz="2000">
              <a:solidFill>
                <a:schemeClr val="lt1"/>
              </a:solidFill>
              <a:latin typeface="Microsoft JhengHei"/>
              <a:ea typeface="Microsoft JhengHei"/>
              <a:cs typeface="Microsoft JhengHei"/>
              <a:sym typeface="Microsoft JhengHei"/>
            </a:endParaRPr>
          </a:p>
          <a:p>
            <a:pPr indent="-308610" lvl="0" marL="457200" marR="0" rtl="0" algn="l">
              <a:spcBef>
                <a:spcPts val="360"/>
              </a:spcBef>
              <a:spcAft>
                <a:spcPts val="0"/>
              </a:spcAft>
              <a:buNone/>
            </a:pPr>
            <a:r>
              <a:rPr b="1" lang="zh-TW" sz="2000">
                <a:solidFill>
                  <a:schemeClr val="lt1"/>
                </a:solidFill>
                <a:latin typeface="Microsoft JhengHei"/>
                <a:ea typeface="Microsoft JhengHei"/>
                <a:cs typeface="Microsoft JhengHei"/>
                <a:sym typeface="Microsoft JhengHei"/>
              </a:rPr>
              <a:t>Q3：公司用印完成(校方未用印），登錄資料有誤？</a:t>
            </a:r>
            <a:endParaRPr b="1" sz="2000">
              <a:solidFill>
                <a:schemeClr val="lt1"/>
              </a:solidFill>
              <a:latin typeface="Microsoft JhengHei"/>
              <a:ea typeface="Microsoft JhengHei"/>
              <a:cs typeface="Microsoft JhengHei"/>
              <a:sym typeface="Microsoft JhengHei"/>
            </a:endParaRPr>
          </a:p>
          <a:p>
            <a:pPr indent="-308610" lvl="0" marL="457200" marR="0" rtl="0" algn="l">
              <a:spcBef>
                <a:spcPts val="360"/>
              </a:spcBef>
              <a:spcAft>
                <a:spcPts val="0"/>
              </a:spcAft>
              <a:buNone/>
            </a:pPr>
            <a:r>
              <a:rPr lang="zh-TW" sz="2000">
                <a:solidFill>
                  <a:schemeClr val="lt1"/>
                </a:solidFill>
                <a:latin typeface="Microsoft JhengHei"/>
                <a:ea typeface="Microsoft JhengHei"/>
                <a:cs typeface="Microsoft JhengHei"/>
                <a:sym typeface="Microsoft JhengHei"/>
              </a:rPr>
              <a:t>A3：攜帶合約書親洽職發中心業務承辧人員。</a:t>
            </a:r>
            <a:endParaRPr sz="2800">
              <a:solidFill>
                <a:srgbClr val="FF0000"/>
              </a:solidFill>
              <a:latin typeface="Microsoft JhengHei"/>
              <a:ea typeface="Microsoft JhengHei"/>
              <a:cs typeface="Microsoft JhengHei"/>
              <a:sym typeface="Microsoft JhengHei"/>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6" name="Shape 756"/>
        <p:cNvGrpSpPr/>
        <p:nvPr/>
      </p:nvGrpSpPr>
      <p:grpSpPr>
        <a:xfrm>
          <a:off x="0" y="0"/>
          <a:ext cx="0" cy="0"/>
          <a:chOff x="0" y="0"/>
          <a:chExt cx="0" cy="0"/>
        </a:xfrm>
      </p:grpSpPr>
      <p:sp>
        <p:nvSpPr>
          <p:cNvPr id="757" name="Google Shape;757;p92"/>
          <p:cNvSpPr/>
          <p:nvPr/>
        </p:nvSpPr>
        <p:spPr>
          <a:xfrm>
            <a:off x="1899906" y="1898218"/>
            <a:ext cx="8392188" cy="3110403"/>
          </a:xfrm>
          <a:prstGeom prst="rect">
            <a:avLst/>
          </a:prstGeom>
          <a:noFill/>
          <a:ln>
            <a:noFill/>
          </a:ln>
        </p:spPr>
        <p:txBody>
          <a:bodyPr anchorCtr="0" anchor="t" bIns="45700" lIns="91425" spcFirstLastPara="1" rIns="91425" wrap="square" tIns="45700">
            <a:noAutofit/>
          </a:bodyPr>
          <a:lstStyle/>
          <a:p>
            <a:pPr indent="-308610" lvl="0" marL="457200" marR="0" rtl="0" algn="l">
              <a:lnSpc>
                <a:spcPct val="150000"/>
              </a:lnSpc>
              <a:spcBef>
                <a:spcPts val="0"/>
              </a:spcBef>
              <a:spcAft>
                <a:spcPts val="0"/>
              </a:spcAft>
              <a:buNone/>
            </a:pPr>
            <a:r>
              <a:rPr b="1" lang="zh-TW" sz="3200">
                <a:solidFill>
                  <a:schemeClr val="lt1"/>
                </a:solidFill>
                <a:latin typeface="Microsoft JhengHei"/>
                <a:ea typeface="Microsoft JhengHei"/>
                <a:cs typeface="Microsoft JhengHei"/>
                <a:sym typeface="Microsoft JhengHei"/>
              </a:rPr>
              <a:t>若有相關問題，請洽業務承辦人</a:t>
            </a:r>
            <a:r>
              <a:rPr b="1" lang="zh-TW" sz="3200">
                <a:solidFill>
                  <a:srgbClr val="FFFF00"/>
                </a:solidFill>
                <a:latin typeface="Microsoft JhengHei"/>
                <a:ea typeface="Microsoft JhengHei"/>
                <a:cs typeface="Microsoft JhengHei"/>
                <a:sym typeface="Microsoft JhengHei"/>
              </a:rPr>
              <a:t>何怡樺</a:t>
            </a:r>
            <a:endParaRPr sz="1050">
              <a:solidFill>
                <a:srgbClr val="FFFF00"/>
              </a:solidFill>
              <a:highlight>
                <a:srgbClr val="FFFFFF"/>
              </a:highlight>
            </a:endParaRPr>
          </a:p>
          <a:p>
            <a:pPr indent="-308610" lvl="0" marL="457200" marR="0" rtl="0" algn="l">
              <a:lnSpc>
                <a:spcPct val="150000"/>
              </a:lnSpc>
              <a:spcBef>
                <a:spcPts val="0"/>
              </a:spcBef>
              <a:spcAft>
                <a:spcPts val="0"/>
              </a:spcAft>
              <a:buNone/>
            </a:pPr>
            <a:r>
              <a:rPr b="1" lang="zh-TW" sz="3200">
                <a:solidFill>
                  <a:schemeClr val="lt1"/>
                </a:solidFill>
                <a:latin typeface="Microsoft JhengHei"/>
                <a:ea typeface="Microsoft JhengHei"/>
                <a:cs typeface="Microsoft JhengHei"/>
                <a:sym typeface="Microsoft JhengHei"/>
              </a:rPr>
              <a:t>分機：2141</a:t>
            </a:r>
            <a:endParaRPr/>
          </a:p>
          <a:p>
            <a:pPr indent="-308610" lvl="0" marL="457200" marR="0" rtl="0" algn="l">
              <a:lnSpc>
                <a:spcPct val="150000"/>
              </a:lnSpc>
              <a:spcBef>
                <a:spcPts val="360"/>
              </a:spcBef>
              <a:spcAft>
                <a:spcPts val="0"/>
              </a:spcAft>
              <a:buNone/>
            </a:pPr>
            <a:r>
              <a:rPr b="1" lang="zh-TW" sz="3200">
                <a:solidFill>
                  <a:schemeClr val="lt1"/>
                </a:solidFill>
                <a:latin typeface="Microsoft JhengHei"/>
                <a:ea typeface="Microsoft JhengHei"/>
                <a:cs typeface="Microsoft JhengHei"/>
                <a:sym typeface="Microsoft JhengHei"/>
              </a:rPr>
              <a:t>信箱：</a:t>
            </a:r>
            <a:r>
              <a:rPr b="1" lang="zh-TW" sz="3000">
                <a:solidFill>
                  <a:schemeClr val="lt1"/>
                </a:solidFill>
                <a:latin typeface="Microsoft JhengHei"/>
                <a:ea typeface="Microsoft JhengHei"/>
                <a:cs typeface="Microsoft JhengHei"/>
                <a:sym typeface="Microsoft JhengHei"/>
              </a:rPr>
              <a:t>yihua0612@stu.edu.tw</a:t>
            </a:r>
            <a:endParaRPr b="1" sz="3000">
              <a:solidFill>
                <a:schemeClr val="lt1"/>
              </a:solidFill>
              <a:latin typeface="Microsoft JhengHei"/>
              <a:ea typeface="Microsoft JhengHei"/>
              <a:cs typeface="Microsoft JhengHei"/>
              <a:sym typeface="Microsoft JhengHei"/>
            </a:endParaRPr>
          </a:p>
          <a:p>
            <a:pPr indent="-308610" lvl="0" marL="457200" marR="0" rtl="0" algn="l">
              <a:lnSpc>
                <a:spcPct val="150000"/>
              </a:lnSpc>
              <a:spcBef>
                <a:spcPts val="360"/>
              </a:spcBef>
              <a:spcAft>
                <a:spcPts val="0"/>
              </a:spcAft>
              <a:buNone/>
            </a:pPr>
            <a:r>
              <a:rPr b="1" lang="zh-TW" sz="3200">
                <a:solidFill>
                  <a:schemeClr val="lt1"/>
                </a:solidFill>
                <a:latin typeface="Microsoft JhengHei"/>
                <a:ea typeface="Microsoft JhengHei"/>
                <a:cs typeface="Microsoft JhengHei"/>
                <a:sym typeface="Microsoft JhengHei"/>
              </a:rPr>
              <a:t>辦公室：行政大樓1F </a:t>
            </a:r>
            <a:r>
              <a:rPr b="1" lang="zh-TW" sz="3000">
                <a:solidFill>
                  <a:srgbClr val="EEEE22"/>
                </a:solidFill>
                <a:highlight>
                  <a:schemeClr val="dk1"/>
                </a:highlight>
              </a:rPr>
              <a:t>職涯發展暨校友服務中心 </a:t>
            </a:r>
            <a:endParaRPr sz="5800">
              <a:solidFill>
                <a:srgbClr val="FF0000"/>
              </a:solidFill>
              <a:latin typeface="Microsoft JhengHei"/>
              <a:ea typeface="Microsoft JhengHei"/>
              <a:cs typeface="Microsoft JhengHei"/>
              <a:sym typeface="Microsoft JhengHei"/>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1" name="Shape 761"/>
        <p:cNvGrpSpPr/>
        <p:nvPr/>
      </p:nvGrpSpPr>
      <p:grpSpPr>
        <a:xfrm>
          <a:off x="0" y="0"/>
          <a:ext cx="0" cy="0"/>
          <a:chOff x="0" y="0"/>
          <a:chExt cx="0" cy="0"/>
        </a:xfrm>
      </p:grpSpPr>
      <p:sp>
        <p:nvSpPr>
          <p:cNvPr id="762" name="Google Shape;762;p93"/>
          <p:cNvSpPr txBox="1"/>
          <p:nvPr/>
        </p:nvSpPr>
        <p:spPr>
          <a:xfrm>
            <a:off x="1961658" y="383046"/>
            <a:ext cx="8371200" cy="708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0"/>
              <a:buFont typeface="Arial"/>
              <a:buNone/>
            </a:pPr>
            <a:r>
              <a:rPr lang="zh-TW" sz="4000">
                <a:solidFill>
                  <a:srgbClr val="FFC000"/>
                </a:solidFill>
                <a:latin typeface="Microsoft JhengHei"/>
                <a:ea typeface="Microsoft JhengHei"/>
                <a:cs typeface="Microsoft JhengHei"/>
                <a:sym typeface="Microsoft JhengHei"/>
              </a:rPr>
              <a:t>實習完整</a:t>
            </a:r>
            <a:r>
              <a:rPr lang="zh-TW" sz="4000">
                <a:solidFill>
                  <a:srgbClr val="FFC000"/>
                </a:solidFill>
                <a:latin typeface="Microsoft JhengHei"/>
                <a:ea typeface="Microsoft JhengHei"/>
                <a:cs typeface="Microsoft JhengHei"/>
                <a:sym typeface="Microsoft JhengHei"/>
              </a:rPr>
              <a:t>合約書</a:t>
            </a:r>
            <a:r>
              <a:rPr lang="zh-TW" sz="4000">
                <a:solidFill>
                  <a:srgbClr val="FFC000"/>
                </a:solidFill>
                <a:latin typeface="Microsoft JhengHei"/>
                <a:ea typeface="Microsoft JhengHei"/>
                <a:cs typeface="Microsoft JhengHei"/>
                <a:sym typeface="Microsoft JhengHei"/>
              </a:rPr>
              <a:t>繳交</a:t>
            </a:r>
            <a:endParaRPr sz="4000">
              <a:solidFill>
                <a:srgbClr val="FFC000"/>
              </a:solidFill>
              <a:latin typeface="Microsoft JhengHei"/>
              <a:ea typeface="Microsoft JhengHei"/>
              <a:cs typeface="Microsoft JhengHei"/>
              <a:sym typeface="Microsoft JhengHei"/>
            </a:endParaRPr>
          </a:p>
        </p:txBody>
      </p:sp>
      <p:sp>
        <p:nvSpPr>
          <p:cNvPr id="763" name="Google Shape;763;p93"/>
          <p:cNvSpPr txBox="1"/>
          <p:nvPr/>
        </p:nvSpPr>
        <p:spPr>
          <a:xfrm>
            <a:off x="1041558" y="1754063"/>
            <a:ext cx="10211400" cy="2862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6000">
              <a:solidFill>
                <a:srgbClr val="FFFF00"/>
              </a:solidFill>
              <a:latin typeface="Microsoft JhengHei"/>
              <a:ea typeface="Microsoft JhengHei"/>
              <a:cs typeface="Microsoft JhengHei"/>
              <a:sym typeface="Microsoft JhengHei"/>
            </a:endParaRPr>
          </a:p>
          <a:p>
            <a:pPr indent="0" lvl="0" marL="0" marR="0" rtl="0" algn="l">
              <a:spcBef>
                <a:spcPts val="0"/>
              </a:spcBef>
              <a:spcAft>
                <a:spcPts val="0"/>
              </a:spcAft>
              <a:buNone/>
            </a:pPr>
            <a:r>
              <a:rPr lang="zh-TW" sz="3200">
                <a:solidFill>
                  <a:schemeClr val="lt1"/>
                </a:solidFill>
                <a:latin typeface="Microsoft JhengHei"/>
                <a:ea typeface="Microsoft JhengHei"/>
                <a:cs typeface="Microsoft JhengHei"/>
                <a:sym typeface="Microsoft JhengHei"/>
              </a:rPr>
              <a:t>暑</a:t>
            </a:r>
            <a:r>
              <a:rPr b="0" i="0" lang="zh-TW" sz="3200" u="none" cap="none" strike="noStrike">
                <a:solidFill>
                  <a:schemeClr val="lt1"/>
                </a:solidFill>
                <a:latin typeface="Microsoft JhengHei"/>
                <a:ea typeface="Microsoft JhengHei"/>
                <a:cs typeface="Microsoft JhengHei"/>
                <a:sym typeface="Microsoft JhengHei"/>
              </a:rPr>
              <a:t>假實習</a:t>
            </a:r>
            <a:r>
              <a:rPr lang="zh-TW" sz="3200">
                <a:solidFill>
                  <a:schemeClr val="lt1"/>
                </a:solidFill>
                <a:latin typeface="Microsoft JhengHei"/>
                <a:ea typeface="Microsoft JhengHei"/>
                <a:cs typeface="Microsoft JhengHei"/>
                <a:sym typeface="Microsoft JhengHei"/>
              </a:rPr>
              <a:t>合約</a:t>
            </a:r>
            <a:r>
              <a:rPr b="0" i="0" lang="zh-TW" sz="3200" u="none" cap="none" strike="noStrike">
                <a:solidFill>
                  <a:schemeClr val="lt1"/>
                </a:solidFill>
                <a:latin typeface="Microsoft JhengHei"/>
                <a:ea typeface="Microsoft JhengHei"/>
                <a:cs typeface="Microsoft JhengHei"/>
                <a:sym typeface="Microsoft JhengHei"/>
              </a:rPr>
              <a:t>書與保險登記</a:t>
            </a:r>
            <a:r>
              <a:rPr lang="zh-TW" sz="3200">
                <a:solidFill>
                  <a:schemeClr val="lt1"/>
                </a:solidFill>
                <a:latin typeface="Microsoft JhengHei"/>
                <a:ea typeface="Microsoft JhengHei"/>
                <a:cs typeface="Microsoft JhengHei"/>
                <a:sym typeface="Microsoft JhengHei"/>
              </a:rPr>
              <a:t>收件</a:t>
            </a:r>
            <a:r>
              <a:rPr b="0" i="0" lang="zh-TW" sz="3200" u="none" cap="none" strike="noStrike">
                <a:solidFill>
                  <a:schemeClr val="lt1"/>
                </a:solidFill>
                <a:latin typeface="Microsoft JhengHei"/>
                <a:ea typeface="Microsoft JhengHei"/>
                <a:cs typeface="Microsoft JhengHei"/>
                <a:sym typeface="Microsoft JhengHei"/>
              </a:rPr>
              <a:t>時間為：</a:t>
            </a:r>
            <a:br>
              <a:rPr b="0" i="0" lang="zh-TW" sz="3200" u="none" cap="none" strike="noStrike">
                <a:solidFill>
                  <a:schemeClr val="lt1"/>
                </a:solidFill>
                <a:latin typeface="Microsoft JhengHei"/>
                <a:ea typeface="Microsoft JhengHei"/>
                <a:cs typeface="Microsoft JhengHei"/>
                <a:sym typeface="Microsoft JhengHei"/>
              </a:rPr>
            </a:br>
            <a:r>
              <a:rPr b="0" i="0" lang="zh-TW" sz="6000" u="none" cap="none" strike="noStrike">
                <a:solidFill>
                  <a:srgbClr val="FFFF00"/>
                </a:solidFill>
                <a:latin typeface="Microsoft JhengHei"/>
                <a:ea typeface="Microsoft JhengHei"/>
                <a:cs typeface="Microsoft JhengHei"/>
                <a:sym typeface="Microsoft JhengHei"/>
              </a:rPr>
              <a:t>第1</a:t>
            </a:r>
            <a:r>
              <a:rPr lang="zh-TW" sz="6000">
                <a:solidFill>
                  <a:srgbClr val="FFFF00"/>
                </a:solidFill>
                <a:latin typeface="Microsoft JhengHei"/>
                <a:ea typeface="Microsoft JhengHei"/>
                <a:cs typeface="Microsoft JhengHei"/>
                <a:sym typeface="Microsoft JhengHei"/>
              </a:rPr>
              <a:t>3</a:t>
            </a:r>
            <a:r>
              <a:rPr b="0" i="0" lang="zh-TW" sz="6000" u="none" cap="none" strike="noStrike">
                <a:solidFill>
                  <a:srgbClr val="FFFF00"/>
                </a:solidFill>
                <a:latin typeface="Microsoft JhengHei"/>
                <a:ea typeface="Microsoft JhengHei"/>
                <a:cs typeface="Microsoft JhengHei"/>
                <a:sym typeface="Microsoft JhengHei"/>
              </a:rPr>
              <a:t>週(</a:t>
            </a:r>
            <a:r>
              <a:rPr lang="zh-TW" sz="6000">
                <a:solidFill>
                  <a:srgbClr val="FFFF00"/>
                </a:solidFill>
                <a:latin typeface="Microsoft JhengHei"/>
                <a:ea typeface="Microsoft JhengHei"/>
                <a:cs typeface="Microsoft JhengHei"/>
                <a:sym typeface="Microsoft JhengHei"/>
              </a:rPr>
              <a:t>5</a:t>
            </a:r>
            <a:r>
              <a:rPr lang="zh-TW" sz="6000">
                <a:solidFill>
                  <a:srgbClr val="FFFF00"/>
                </a:solidFill>
                <a:latin typeface="Microsoft JhengHei"/>
                <a:ea typeface="Microsoft JhengHei"/>
                <a:cs typeface="Microsoft JhengHei"/>
                <a:sym typeface="Microsoft JhengHei"/>
              </a:rPr>
              <a:t>/14~5/16</a:t>
            </a:r>
            <a:r>
              <a:rPr b="0" i="0" lang="zh-TW" sz="6000" u="none" cap="none" strike="noStrike">
                <a:solidFill>
                  <a:srgbClr val="FFFF00"/>
                </a:solidFill>
                <a:latin typeface="Microsoft JhengHei"/>
                <a:ea typeface="Microsoft JhengHei"/>
                <a:cs typeface="Microsoft JhengHei"/>
                <a:sym typeface="Microsoft JhengHei"/>
              </a:rPr>
              <a:t>)</a:t>
            </a:r>
            <a:br>
              <a:rPr b="0" i="0" lang="zh-TW" sz="6000" u="none" cap="none" strike="noStrike">
                <a:solidFill>
                  <a:srgbClr val="FFFF00"/>
                </a:solidFill>
                <a:latin typeface="Microsoft JhengHei"/>
                <a:ea typeface="Microsoft JhengHei"/>
                <a:cs typeface="Microsoft JhengHei"/>
                <a:sym typeface="Microsoft JhengHei"/>
              </a:rPr>
            </a:br>
            <a:r>
              <a:rPr b="1" lang="zh-TW" sz="2800">
                <a:solidFill>
                  <a:srgbClr val="FFFF00"/>
                </a:solidFill>
                <a:latin typeface="Microsoft JhengHei"/>
                <a:ea typeface="Microsoft JhengHei"/>
                <a:cs typeface="Microsoft JhengHei"/>
                <a:sym typeface="Microsoft JhengHei"/>
              </a:rPr>
              <a:t>請記得在時間內繳交登記，逾時不候</a:t>
            </a:r>
            <a:endParaRPr b="0" i="0" sz="3200" u="none" cap="none" strike="noStrike">
              <a:solidFill>
                <a:srgbClr val="FF0000"/>
              </a:solidFill>
              <a:latin typeface="Microsoft JhengHei"/>
              <a:ea typeface="Microsoft JhengHei"/>
              <a:cs typeface="Microsoft JhengHei"/>
              <a:sym typeface="Microsoft JhengHei"/>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8" name="Shape 768"/>
        <p:cNvGrpSpPr/>
        <p:nvPr/>
      </p:nvGrpSpPr>
      <p:grpSpPr>
        <a:xfrm>
          <a:off x="0" y="0"/>
          <a:ext cx="0" cy="0"/>
          <a:chOff x="0" y="0"/>
          <a:chExt cx="0" cy="0"/>
        </a:xfrm>
      </p:grpSpPr>
      <p:sp>
        <p:nvSpPr>
          <p:cNvPr id="769" name="Google Shape;769;p94"/>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t/>
            </a:r>
            <a:endParaRPr/>
          </a:p>
        </p:txBody>
      </p:sp>
      <p:sp>
        <p:nvSpPr>
          <p:cNvPr id="770" name="Google Shape;770;p94"/>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t/>
            </a:r>
            <a:endParaRPr/>
          </a:p>
        </p:txBody>
      </p:sp>
      <p:pic>
        <p:nvPicPr>
          <p:cNvPr id="771" name="Google Shape;771;p94"/>
          <p:cNvPicPr preferRelativeResize="0"/>
          <p:nvPr/>
        </p:nvPicPr>
        <p:blipFill>
          <a:blip r:embed="rId3">
            <a:alphaModFix/>
          </a:blip>
          <a:stretch>
            <a:fillRect/>
          </a:stretch>
        </p:blipFill>
        <p:spPr>
          <a:xfrm>
            <a:off x="1296275" y="261938"/>
            <a:ext cx="9840475" cy="6334125"/>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5" name="Shape 775"/>
        <p:cNvGrpSpPr/>
        <p:nvPr/>
      </p:nvGrpSpPr>
      <p:grpSpPr>
        <a:xfrm>
          <a:off x="0" y="0"/>
          <a:ext cx="0" cy="0"/>
          <a:chOff x="0" y="0"/>
          <a:chExt cx="0" cy="0"/>
        </a:xfrm>
      </p:grpSpPr>
      <p:sp>
        <p:nvSpPr>
          <p:cNvPr id="776" name="Google Shape;776;p95"/>
          <p:cNvSpPr txBox="1"/>
          <p:nvPr/>
        </p:nvSpPr>
        <p:spPr>
          <a:xfrm>
            <a:off x="2927879" y="2815303"/>
            <a:ext cx="6385454" cy="132343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000"/>
              <a:buFont typeface="Arial"/>
              <a:buNone/>
            </a:pPr>
            <a:r>
              <a:rPr b="1" i="0" lang="zh-TW" sz="4000" u="none" cap="none" strike="noStrike">
                <a:solidFill>
                  <a:srgbClr val="FFFF00"/>
                </a:solidFill>
                <a:latin typeface="Microsoft JhengHei"/>
                <a:ea typeface="Microsoft JhengHei"/>
                <a:cs typeface="Microsoft JhengHei"/>
                <a:sym typeface="Microsoft JhengHei"/>
              </a:rPr>
              <a:t>如有問題歡迎至系辦詢問，或詢問奕岑老師</a:t>
            </a:r>
            <a:endParaRPr b="1" i="0" sz="4000" u="none" cap="none" strike="noStrike">
              <a:solidFill>
                <a:srgbClr val="FFFF00"/>
              </a:solidFill>
              <a:latin typeface="Microsoft JhengHei"/>
              <a:ea typeface="Microsoft JhengHei"/>
              <a:cs typeface="Microsoft JhengHei"/>
              <a:sym typeface="Microsoft JhengHe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37"/>
          <p:cNvSpPr txBox="1"/>
          <p:nvPr/>
        </p:nvSpPr>
        <p:spPr>
          <a:xfrm>
            <a:off x="975000" y="355200"/>
            <a:ext cx="10407600" cy="5987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800"/>
              <a:buFont typeface="Arial"/>
              <a:buNone/>
            </a:pPr>
            <a:r>
              <a:rPr b="0" i="0" lang="zh-TW" sz="4800" u="none" cap="none" strike="noStrike">
                <a:solidFill>
                  <a:schemeClr val="lt1"/>
                </a:solidFill>
                <a:latin typeface="Microsoft JhengHei"/>
                <a:ea typeface="Microsoft JhengHei"/>
                <a:cs typeface="Microsoft JhengHei"/>
                <a:sym typeface="Microsoft JhengHei"/>
              </a:rPr>
              <a:t>＜</a:t>
            </a:r>
            <a:r>
              <a:rPr lang="zh-TW" sz="4800">
                <a:solidFill>
                  <a:schemeClr val="lt1"/>
                </a:solidFill>
                <a:latin typeface="Microsoft JhengHei"/>
                <a:ea typeface="Microsoft JhengHei"/>
                <a:cs typeface="Microsoft JhengHei"/>
                <a:sym typeface="Microsoft JhengHei"/>
              </a:rPr>
              <a:t>實習課程請</a:t>
            </a:r>
            <a:r>
              <a:rPr b="0" i="0" lang="zh-TW" sz="4800" u="none" cap="none" strike="noStrike">
                <a:solidFill>
                  <a:schemeClr val="lt1"/>
                </a:solidFill>
                <a:latin typeface="Microsoft JhengHei"/>
                <a:ea typeface="Microsoft JhengHei"/>
                <a:cs typeface="Microsoft JhengHei"/>
                <a:sym typeface="Microsoft JhengHei"/>
              </a:rPr>
              <a:t>注意＞</a:t>
            </a:r>
            <a:endParaRPr b="0" i="0" sz="1400" u="none" cap="none" strike="noStrike">
              <a:solidFill>
                <a:srgbClr val="000000"/>
              </a:solidFill>
              <a:latin typeface="Microsoft JhengHei"/>
              <a:ea typeface="Microsoft JhengHei"/>
              <a:cs typeface="Microsoft JhengHei"/>
              <a:sym typeface="Microsoft JhengHei"/>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FFFF00"/>
              </a:solidFill>
              <a:latin typeface="Microsoft JhengHei"/>
              <a:ea typeface="Microsoft JhengHei"/>
              <a:cs typeface="Microsoft JhengHei"/>
              <a:sym typeface="Microsoft JhengHei"/>
            </a:endParaRPr>
          </a:p>
          <a:p>
            <a:pPr indent="0" lvl="0" marL="0" marR="0" rtl="0" algn="l">
              <a:lnSpc>
                <a:spcPct val="150000"/>
              </a:lnSpc>
              <a:spcBef>
                <a:spcPts val="0"/>
              </a:spcBef>
              <a:spcAft>
                <a:spcPts val="0"/>
              </a:spcAft>
              <a:buClr>
                <a:srgbClr val="000000"/>
              </a:buClr>
              <a:buSzPts val="3200"/>
              <a:buFont typeface="Arial"/>
              <a:buNone/>
            </a:pPr>
            <a:r>
              <a:rPr b="0" i="0" lang="zh-TW" sz="3200" u="none" cap="none" strike="noStrike">
                <a:solidFill>
                  <a:srgbClr val="FFC000"/>
                </a:solidFill>
                <a:latin typeface="Microsoft JhengHei"/>
                <a:ea typeface="Microsoft JhengHei"/>
                <a:cs typeface="Microsoft JhengHei"/>
                <a:sym typeface="Microsoft JhengHei"/>
              </a:rPr>
              <a:t>實習</a:t>
            </a:r>
            <a:r>
              <a:rPr lang="zh-TW" sz="3200">
                <a:solidFill>
                  <a:srgbClr val="FFC000"/>
                </a:solidFill>
                <a:latin typeface="Microsoft JhengHei"/>
                <a:ea typeface="Microsoft JhengHei"/>
                <a:cs typeface="Microsoft JhengHei"/>
                <a:sym typeface="Microsoft JhengHei"/>
              </a:rPr>
              <a:t>課程</a:t>
            </a:r>
            <a:r>
              <a:rPr b="0" i="0" lang="zh-TW" sz="3200" u="none" cap="none" strike="noStrike">
                <a:solidFill>
                  <a:srgbClr val="FFC000"/>
                </a:solidFill>
                <a:latin typeface="Microsoft JhengHei"/>
                <a:ea typeface="Microsoft JhengHei"/>
                <a:cs typeface="Microsoft JhengHei"/>
                <a:sym typeface="Microsoft JhengHei"/>
              </a:rPr>
              <a:t>：</a:t>
            </a:r>
            <a:endParaRPr b="0" i="0" sz="3200" u="none" cap="none" strike="noStrike">
              <a:solidFill>
                <a:srgbClr val="FFC000"/>
              </a:solidFill>
              <a:latin typeface="Microsoft JhengHei"/>
              <a:ea typeface="Microsoft JhengHei"/>
              <a:cs typeface="Microsoft JhengHei"/>
              <a:sym typeface="Microsoft JhengHei"/>
            </a:endParaRPr>
          </a:p>
          <a:p>
            <a:pPr indent="0" lvl="0" marL="0" marR="0" rtl="0" algn="l">
              <a:lnSpc>
                <a:spcPct val="150000"/>
              </a:lnSpc>
              <a:spcBef>
                <a:spcPts val="0"/>
              </a:spcBef>
              <a:spcAft>
                <a:spcPts val="0"/>
              </a:spcAft>
              <a:buClr>
                <a:srgbClr val="000000"/>
              </a:buClr>
              <a:buSzPts val="3200"/>
              <a:buFont typeface="Arial"/>
              <a:buNone/>
            </a:pPr>
            <a:r>
              <a:rPr lang="zh-TW" sz="3000">
                <a:solidFill>
                  <a:schemeClr val="lt1"/>
                </a:solidFill>
                <a:latin typeface="Microsoft JhengHei"/>
                <a:ea typeface="Microsoft JhengHei"/>
                <a:cs typeface="Microsoft JhengHei"/>
                <a:sym typeface="Microsoft JhengHei"/>
              </a:rPr>
              <a:t>大二以後的同學包括</a:t>
            </a:r>
            <a:r>
              <a:rPr lang="zh-TW" sz="3000">
                <a:solidFill>
                  <a:schemeClr val="lt1"/>
                </a:solidFill>
                <a:latin typeface="Microsoft JhengHei"/>
                <a:ea typeface="Microsoft JhengHei"/>
                <a:cs typeface="Microsoft JhengHei"/>
                <a:sym typeface="Microsoft JhengHei"/>
              </a:rPr>
              <a:t>現在的</a:t>
            </a:r>
            <a:r>
              <a:rPr lang="zh-TW" sz="3000">
                <a:solidFill>
                  <a:schemeClr val="lt1"/>
                </a:solidFill>
                <a:latin typeface="Microsoft JhengHei"/>
                <a:ea typeface="Microsoft JhengHei"/>
                <a:cs typeface="Microsoft JhengHei"/>
                <a:sym typeface="Microsoft JhengHei"/>
              </a:rPr>
              <a:t>大二生，</a:t>
            </a:r>
            <a:r>
              <a:rPr lang="zh-TW" sz="3000">
                <a:solidFill>
                  <a:schemeClr val="lt1"/>
                </a:solidFill>
                <a:latin typeface="Microsoft JhengHei"/>
                <a:ea typeface="Microsoft JhengHei"/>
                <a:cs typeface="Microsoft JhengHei"/>
                <a:sym typeface="Microsoft JhengHei"/>
              </a:rPr>
              <a:t>這門實習創業課都是開在三年級下學期，是選必修，意思就是要修過才可通過畢業門檻。</a:t>
            </a:r>
            <a:r>
              <a:rPr lang="zh-TW" sz="3000">
                <a:solidFill>
                  <a:schemeClr val="lt1"/>
                </a:solidFill>
                <a:latin typeface="Microsoft JhengHei"/>
                <a:ea typeface="Microsoft JhengHei"/>
                <a:cs typeface="Microsoft JhengHei"/>
                <a:sym typeface="Microsoft JhengHei"/>
              </a:rPr>
              <a:t>都是要先到</a:t>
            </a:r>
            <a:r>
              <a:rPr lang="zh-TW" sz="3000">
                <a:solidFill>
                  <a:srgbClr val="FFFF00"/>
                </a:solidFill>
                <a:latin typeface="Microsoft JhengHei"/>
                <a:ea typeface="Microsoft JhengHei"/>
                <a:cs typeface="Microsoft JhengHei"/>
                <a:sym typeface="Microsoft JhengHei"/>
              </a:rPr>
              <a:t>校外實習後</a:t>
            </a:r>
            <a:r>
              <a:rPr lang="zh-TW" sz="3000">
                <a:solidFill>
                  <a:schemeClr val="lt1"/>
                </a:solidFill>
                <a:latin typeface="Microsoft JhengHei"/>
                <a:ea typeface="Microsoft JhengHei"/>
                <a:cs typeface="Microsoft JhengHei"/>
                <a:sym typeface="Microsoft JhengHei"/>
              </a:rPr>
              <a:t>才可以選</a:t>
            </a:r>
            <a:r>
              <a:rPr lang="zh-TW" sz="3000">
                <a:solidFill>
                  <a:srgbClr val="FFFF00"/>
                </a:solidFill>
                <a:latin typeface="Microsoft JhengHei"/>
                <a:ea typeface="Microsoft JhengHei"/>
                <a:cs typeface="Microsoft JhengHei"/>
                <a:sym typeface="Microsoft JhengHei"/>
              </a:rPr>
              <a:t>實習創業</a:t>
            </a:r>
            <a:r>
              <a:rPr lang="zh-TW" sz="3000">
                <a:solidFill>
                  <a:schemeClr val="lt1"/>
                </a:solidFill>
                <a:latin typeface="Microsoft JhengHei"/>
                <a:ea typeface="Microsoft JhengHei"/>
                <a:cs typeface="Microsoft JhengHei"/>
                <a:sym typeface="Microsoft JhengHei"/>
              </a:rPr>
              <a:t>這個課程，但實習個人計畫書可以先填寫</a:t>
            </a:r>
            <a:r>
              <a:rPr lang="zh-TW" sz="3000">
                <a:solidFill>
                  <a:srgbClr val="FFFF00"/>
                </a:solidFill>
                <a:latin typeface="Microsoft JhengHei"/>
                <a:ea typeface="Microsoft JhengHei"/>
                <a:cs typeface="Microsoft JhengHei"/>
                <a:sym typeface="Microsoft JhengHei"/>
              </a:rPr>
              <a:t>實習創業，</a:t>
            </a:r>
            <a:r>
              <a:rPr lang="zh-TW" sz="3000">
                <a:solidFill>
                  <a:schemeClr val="lt1"/>
                </a:solidFill>
                <a:latin typeface="Microsoft JhengHei"/>
                <a:ea typeface="Microsoft JhengHei"/>
                <a:cs typeface="Microsoft JhengHei"/>
                <a:sym typeface="Microsoft JhengHei"/>
              </a:rPr>
              <a:t>時數2。</a:t>
            </a:r>
            <a:endParaRPr sz="3000">
              <a:solidFill>
                <a:schemeClr val="lt1"/>
              </a:solidFill>
              <a:latin typeface="Microsoft JhengHei"/>
              <a:ea typeface="Microsoft JhengHei"/>
              <a:cs typeface="Microsoft JhengHei"/>
              <a:sym typeface="Microsoft JhengHei"/>
            </a:endParaRPr>
          </a:p>
          <a:p>
            <a:pPr indent="0" lvl="0" marL="0" marR="0" rtl="0" algn="l">
              <a:lnSpc>
                <a:spcPct val="150000"/>
              </a:lnSpc>
              <a:spcBef>
                <a:spcPts val="0"/>
              </a:spcBef>
              <a:spcAft>
                <a:spcPts val="0"/>
              </a:spcAft>
              <a:buClr>
                <a:srgbClr val="000000"/>
              </a:buClr>
              <a:buSzPts val="3200"/>
              <a:buFont typeface="Arial"/>
              <a:buNone/>
            </a:pPr>
            <a:r>
              <a:rPr lang="zh-TW" sz="3000">
                <a:solidFill>
                  <a:schemeClr val="lt1"/>
                </a:solidFill>
                <a:latin typeface="Microsoft JhengHei"/>
                <a:ea typeface="Microsoft JhengHei"/>
                <a:cs typeface="Microsoft JhengHei"/>
                <a:sym typeface="Microsoft JhengHei"/>
              </a:rPr>
              <a:t>大一的同學則是也是選必修，則開在三年級下學期，但課程名稱不一樣，則更改為</a:t>
            </a:r>
            <a:r>
              <a:rPr b="1" lang="zh-TW" sz="3000" u="sng">
                <a:solidFill>
                  <a:srgbClr val="FFFF00"/>
                </a:solidFill>
                <a:latin typeface="Microsoft JhengHei"/>
                <a:ea typeface="Microsoft JhengHei"/>
                <a:cs typeface="Microsoft JhengHei"/>
                <a:sym typeface="Microsoft JhengHei"/>
              </a:rPr>
              <a:t>校外實習</a:t>
            </a:r>
            <a:r>
              <a:rPr lang="zh-TW" sz="3000">
                <a:solidFill>
                  <a:srgbClr val="FFFF00"/>
                </a:solidFill>
                <a:latin typeface="Microsoft JhengHei"/>
                <a:ea typeface="Microsoft JhengHei"/>
                <a:cs typeface="Microsoft JhengHei"/>
                <a:sym typeface="Microsoft JhengHei"/>
              </a:rPr>
              <a:t>。</a:t>
            </a:r>
            <a:endParaRPr sz="3000">
              <a:solidFill>
                <a:schemeClr val="lt1"/>
              </a:solidFill>
              <a:latin typeface="Microsoft JhengHei"/>
              <a:ea typeface="Microsoft JhengHei"/>
              <a:cs typeface="Microsoft JhengHei"/>
              <a:sym typeface="Microsoft JhengHe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38"/>
          <p:cNvSpPr txBox="1"/>
          <p:nvPr/>
        </p:nvSpPr>
        <p:spPr>
          <a:xfrm>
            <a:off x="1180699" y="339225"/>
            <a:ext cx="10307700" cy="4771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800"/>
              <a:buFont typeface="Arial"/>
              <a:buNone/>
            </a:pPr>
            <a:r>
              <a:rPr b="0" i="0" lang="zh-TW" sz="4800" u="none" cap="none" strike="noStrike">
                <a:solidFill>
                  <a:schemeClr val="lt1"/>
                </a:solidFill>
                <a:latin typeface="Microsoft JhengHei"/>
                <a:ea typeface="Microsoft JhengHei"/>
                <a:cs typeface="Microsoft JhengHei"/>
                <a:sym typeface="Microsoft JhengHei"/>
              </a:rPr>
              <a:t>＜</a:t>
            </a:r>
            <a:r>
              <a:rPr lang="zh-TW" sz="4800">
                <a:solidFill>
                  <a:schemeClr val="lt1"/>
                </a:solidFill>
                <a:latin typeface="Microsoft JhengHei"/>
                <a:ea typeface="Microsoft JhengHei"/>
                <a:cs typeface="Microsoft JhengHei"/>
                <a:sym typeface="Microsoft JhengHei"/>
              </a:rPr>
              <a:t>112下學期新規定</a:t>
            </a:r>
            <a:r>
              <a:rPr b="0" i="0" lang="zh-TW" sz="4800" u="none" cap="none" strike="noStrike">
                <a:solidFill>
                  <a:schemeClr val="lt1"/>
                </a:solidFill>
                <a:latin typeface="Microsoft JhengHei"/>
                <a:ea typeface="Microsoft JhengHei"/>
                <a:cs typeface="Microsoft JhengHei"/>
                <a:sym typeface="Microsoft JhengHei"/>
              </a:rPr>
              <a:t>＞</a:t>
            </a:r>
            <a:endParaRPr b="0" i="0" sz="1400" u="none" cap="none" strike="noStrike">
              <a:solidFill>
                <a:srgbClr val="000000"/>
              </a:solidFill>
              <a:latin typeface="Microsoft JhengHei"/>
              <a:ea typeface="Microsoft JhengHei"/>
              <a:cs typeface="Microsoft JhengHei"/>
              <a:sym typeface="Microsoft JhengHei"/>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FFFF00"/>
              </a:solidFill>
              <a:latin typeface="Microsoft JhengHei"/>
              <a:ea typeface="Microsoft JhengHei"/>
              <a:cs typeface="Microsoft JhengHei"/>
              <a:sym typeface="Microsoft JhengHei"/>
            </a:endParaRPr>
          </a:p>
          <a:p>
            <a:pPr indent="0" lvl="0" marL="0" marR="0" rtl="0" algn="l">
              <a:lnSpc>
                <a:spcPct val="150000"/>
              </a:lnSpc>
              <a:spcBef>
                <a:spcPts val="0"/>
              </a:spcBef>
              <a:spcAft>
                <a:spcPts val="0"/>
              </a:spcAft>
              <a:buClr>
                <a:srgbClr val="000000"/>
              </a:buClr>
              <a:buSzPts val="3200"/>
              <a:buFont typeface="Arial"/>
              <a:buNone/>
            </a:pPr>
            <a:r>
              <a:rPr lang="zh-TW" sz="3200">
                <a:solidFill>
                  <a:srgbClr val="FFC000"/>
                </a:solidFill>
                <a:latin typeface="Microsoft JhengHei"/>
                <a:ea typeface="Microsoft JhengHei"/>
                <a:cs typeface="Microsoft JhengHei"/>
                <a:sym typeface="Microsoft JhengHei"/>
              </a:rPr>
              <a:t>從大二以後開始，現在的一、二年級必須在校前間實習前需聽滿</a:t>
            </a:r>
            <a:r>
              <a:rPr lang="zh-TW" sz="3200">
                <a:solidFill>
                  <a:srgbClr val="FFFF00"/>
                </a:solidFill>
                <a:latin typeface="Microsoft JhengHei"/>
                <a:ea typeface="Microsoft JhengHei"/>
                <a:cs typeface="Microsoft JhengHei"/>
                <a:sym typeface="Microsoft JhengHei"/>
              </a:rPr>
              <a:t>2場以上</a:t>
            </a:r>
            <a:r>
              <a:rPr lang="zh-TW" sz="3200">
                <a:solidFill>
                  <a:srgbClr val="FFC000"/>
                </a:solidFill>
                <a:latin typeface="Microsoft JhengHei"/>
                <a:ea typeface="Microsoft JhengHei"/>
                <a:cs typeface="Microsoft JhengHei"/>
                <a:sym typeface="Microsoft JhengHei"/>
              </a:rPr>
              <a:t>的說明會，</a:t>
            </a:r>
            <a:r>
              <a:rPr lang="zh-TW" sz="3200">
                <a:solidFill>
                  <a:srgbClr val="FFFF00"/>
                </a:solidFill>
                <a:latin typeface="Microsoft JhengHei"/>
                <a:ea typeface="Microsoft JhengHei"/>
                <a:cs typeface="Microsoft JhengHei"/>
                <a:sym typeface="Microsoft JhengHei"/>
              </a:rPr>
              <a:t>基本需聽滿2場</a:t>
            </a:r>
            <a:r>
              <a:rPr lang="zh-TW" sz="3200">
                <a:solidFill>
                  <a:srgbClr val="FFC000"/>
                </a:solidFill>
                <a:latin typeface="Microsoft JhengHei"/>
                <a:ea typeface="Microsoft JhengHei"/>
                <a:cs typeface="Microsoft JhengHei"/>
                <a:sym typeface="Microsoft JhengHei"/>
              </a:rPr>
              <a:t>，已規定</a:t>
            </a:r>
            <a:r>
              <a:rPr lang="zh-TW" sz="3200">
                <a:solidFill>
                  <a:srgbClr val="FFFF00"/>
                </a:solidFill>
                <a:latin typeface="Microsoft JhengHei"/>
                <a:ea typeface="Microsoft JhengHei"/>
                <a:cs typeface="Microsoft JhengHei"/>
                <a:sym typeface="Microsoft JhengHei"/>
              </a:rPr>
              <a:t>列入畢業門檻，</a:t>
            </a:r>
            <a:r>
              <a:rPr b="1" lang="zh-TW" sz="3200" u="sng">
                <a:solidFill>
                  <a:srgbClr val="FFFF00"/>
                </a:solidFill>
                <a:latin typeface="Microsoft JhengHei"/>
                <a:ea typeface="Microsoft JhengHei"/>
                <a:cs typeface="Microsoft JhengHei"/>
                <a:sym typeface="Microsoft JhengHei"/>
              </a:rPr>
              <a:t>聽完兩場後才可實習</a:t>
            </a:r>
            <a:r>
              <a:rPr lang="zh-TW" sz="3200">
                <a:solidFill>
                  <a:srgbClr val="FFC000"/>
                </a:solidFill>
                <a:latin typeface="Microsoft JhengHei"/>
                <a:ea typeface="Microsoft JhengHei"/>
                <a:cs typeface="Microsoft JhengHei"/>
                <a:sym typeface="Microsoft JhengHei"/>
              </a:rPr>
              <a:t>，僅有</a:t>
            </a:r>
            <a:r>
              <a:rPr lang="zh-TW" sz="3200" u="sng">
                <a:solidFill>
                  <a:srgbClr val="FFFF00"/>
                </a:solidFill>
                <a:latin typeface="Microsoft JhengHei"/>
                <a:ea typeface="Microsoft JhengHei"/>
                <a:cs typeface="Microsoft JhengHei"/>
                <a:sym typeface="Microsoft JhengHei"/>
              </a:rPr>
              <a:t>二升三暑假</a:t>
            </a:r>
            <a:r>
              <a:rPr lang="zh-TW" sz="3200">
                <a:solidFill>
                  <a:srgbClr val="FFC000"/>
                </a:solidFill>
                <a:latin typeface="Microsoft JhengHei"/>
                <a:ea typeface="Microsoft JhengHei"/>
                <a:cs typeface="Microsoft JhengHei"/>
                <a:sym typeface="Microsoft JhengHei"/>
              </a:rPr>
              <a:t>及</a:t>
            </a:r>
            <a:r>
              <a:rPr lang="zh-TW" sz="3200" u="sng">
                <a:solidFill>
                  <a:srgbClr val="FFFF00"/>
                </a:solidFill>
                <a:latin typeface="Microsoft JhengHei"/>
                <a:ea typeface="Microsoft JhengHei"/>
                <a:cs typeface="Microsoft JhengHei"/>
                <a:sym typeface="Microsoft JhengHei"/>
              </a:rPr>
              <a:t>三升四暑假</a:t>
            </a:r>
            <a:r>
              <a:rPr lang="zh-TW" sz="3200">
                <a:solidFill>
                  <a:srgbClr val="FFC000"/>
                </a:solidFill>
                <a:latin typeface="Microsoft JhengHei"/>
                <a:ea typeface="Microsoft JhengHei"/>
                <a:cs typeface="Microsoft JhengHei"/>
                <a:sym typeface="Microsoft JhengHei"/>
              </a:rPr>
              <a:t>兩次機會可以實習，一年級的同學尚未可以實習，但一年級的同學可以開始聽實習說明會並且</a:t>
            </a:r>
            <a:r>
              <a:rPr lang="zh-TW" sz="3200">
                <a:solidFill>
                  <a:srgbClr val="FFFF00"/>
                </a:solidFill>
                <a:latin typeface="Microsoft JhengHei"/>
                <a:ea typeface="Microsoft JhengHei"/>
                <a:cs typeface="Microsoft JhengHei"/>
                <a:sym typeface="Microsoft JhengHei"/>
              </a:rPr>
              <a:t>蓋章</a:t>
            </a:r>
            <a:endParaRPr b="0" i="0" sz="3200" u="none" cap="none" strike="noStrike">
              <a:solidFill>
                <a:srgbClr val="FFFF00"/>
              </a:solidFill>
              <a:latin typeface="Microsoft JhengHei"/>
              <a:ea typeface="Microsoft JhengHei"/>
              <a:cs typeface="Microsoft JhengHei"/>
              <a:sym typeface="Microsoft JhengHei"/>
            </a:endParaRPr>
          </a:p>
        </p:txBody>
      </p:sp>
      <p:sp>
        <p:nvSpPr>
          <p:cNvPr id="261" name="Google Shape;261;p38"/>
          <p:cNvSpPr txBox="1"/>
          <p:nvPr/>
        </p:nvSpPr>
        <p:spPr>
          <a:xfrm>
            <a:off x="389075" y="5172225"/>
            <a:ext cx="11663100" cy="132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zh-TW" sz="2800">
                <a:solidFill>
                  <a:schemeClr val="lt1"/>
                </a:solidFill>
                <a:latin typeface="Calibri"/>
                <a:ea typeface="Calibri"/>
                <a:cs typeface="Calibri"/>
                <a:sym typeface="Calibri"/>
              </a:rPr>
              <a:t>現在的三四年級（113級～114級）不適用此規定</a:t>
            </a:r>
            <a:endParaRPr sz="2800">
              <a:solidFill>
                <a:schemeClr val="lt1"/>
              </a:solidFill>
              <a:latin typeface="Calibri"/>
              <a:ea typeface="Calibri"/>
              <a:cs typeface="Calibri"/>
              <a:sym typeface="Calibri"/>
            </a:endParaRPr>
          </a:p>
          <a:p>
            <a:pPr indent="0" lvl="0" marL="0" rtl="0" algn="l">
              <a:spcBef>
                <a:spcPts val="0"/>
              </a:spcBef>
              <a:spcAft>
                <a:spcPts val="0"/>
              </a:spcAft>
              <a:buNone/>
            </a:pPr>
            <a:r>
              <a:rPr lang="zh-TW" sz="2800">
                <a:solidFill>
                  <a:schemeClr val="lt1"/>
                </a:solidFill>
                <a:latin typeface="Calibri"/>
                <a:ea typeface="Calibri"/>
                <a:cs typeface="Calibri"/>
                <a:sym typeface="Calibri"/>
              </a:rPr>
              <a:t>因為多數的學生都已出去實習完畢，故以大二後（115級～）開始實施。</a:t>
            </a:r>
            <a:r>
              <a:rPr lang="zh-TW" sz="2800">
                <a:solidFill>
                  <a:schemeClr val="dk1"/>
                </a:solidFill>
                <a:latin typeface="Calibri"/>
                <a:ea typeface="Calibri"/>
                <a:cs typeface="Calibri"/>
                <a:sym typeface="Calibri"/>
              </a:rPr>
              <a:t>ㄎ</a:t>
            </a:r>
            <a:endParaRPr sz="280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39"/>
          <p:cNvSpPr txBox="1"/>
          <p:nvPr/>
        </p:nvSpPr>
        <p:spPr>
          <a:xfrm>
            <a:off x="1099899" y="277525"/>
            <a:ext cx="10307700" cy="831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800"/>
              <a:buFont typeface="Arial"/>
              <a:buNone/>
            </a:pPr>
            <a:r>
              <a:rPr b="0" i="0" lang="zh-TW" sz="4800" u="none" cap="none" strike="noStrike">
                <a:solidFill>
                  <a:schemeClr val="lt1"/>
                </a:solidFill>
                <a:latin typeface="Microsoft JhengHei"/>
                <a:ea typeface="Microsoft JhengHei"/>
                <a:cs typeface="Microsoft JhengHei"/>
                <a:sym typeface="Microsoft JhengHei"/>
              </a:rPr>
              <a:t>＜</a:t>
            </a:r>
            <a:r>
              <a:rPr lang="zh-TW" sz="4800">
                <a:solidFill>
                  <a:schemeClr val="lt1"/>
                </a:solidFill>
                <a:latin typeface="Microsoft JhengHei"/>
                <a:ea typeface="Microsoft JhengHei"/>
                <a:cs typeface="Microsoft JhengHei"/>
                <a:sym typeface="Microsoft JhengHei"/>
              </a:rPr>
              <a:t>112下學期新規定</a:t>
            </a:r>
            <a:r>
              <a:rPr b="0" i="0" lang="zh-TW" sz="4800" u="none" cap="none" strike="noStrike">
                <a:solidFill>
                  <a:schemeClr val="lt1"/>
                </a:solidFill>
                <a:latin typeface="Microsoft JhengHei"/>
                <a:ea typeface="Microsoft JhengHei"/>
                <a:cs typeface="Microsoft JhengHei"/>
                <a:sym typeface="Microsoft JhengHei"/>
              </a:rPr>
              <a:t>＞</a:t>
            </a:r>
            <a:endParaRPr b="0" i="0" sz="3200" u="none" cap="none" strike="noStrike">
              <a:solidFill>
                <a:srgbClr val="FFFF00"/>
              </a:solidFill>
              <a:latin typeface="Microsoft JhengHei"/>
              <a:ea typeface="Microsoft JhengHei"/>
              <a:cs typeface="Microsoft JhengHei"/>
              <a:sym typeface="Microsoft JhengHei"/>
            </a:endParaRPr>
          </a:p>
        </p:txBody>
      </p:sp>
      <p:pic>
        <p:nvPicPr>
          <p:cNvPr id="267" name="Google Shape;267;p39"/>
          <p:cNvPicPr preferRelativeResize="0"/>
          <p:nvPr/>
        </p:nvPicPr>
        <p:blipFill>
          <a:blip r:embed="rId3">
            <a:alphaModFix/>
          </a:blip>
          <a:stretch>
            <a:fillRect/>
          </a:stretch>
        </p:blipFill>
        <p:spPr>
          <a:xfrm>
            <a:off x="7203125" y="1108525"/>
            <a:ext cx="4530425" cy="5282350"/>
          </a:xfrm>
          <a:prstGeom prst="rect">
            <a:avLst/>
          </a:prstGeom>
          <a:noFill/>
          <a:ln>
            <a:noFill/>
          </a:ln>
        </p:spPr>
      </p:pic>
      <p:sp>
        <p:nvSpPr>
          <p:cNvPr id="268" name="Google Shape;268;p39"/>
          <p:cNvSpPr txBox="1"/>
          <p:nvPr/>
        </p:nvSpPr>
        <p:spPr>
          <a:xfrm>
            <a:off x="111128" y="2093503"/>
            <a:ext cx="6990300" cy="2001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800"/>
              <a:buFont typeface="Arial"/>
              <a:buNone/>
            </a:pPr>
            <a:r>
              <a:t/>
            </a:r>
            <a:endParaRPr b="0" i="0" sz="1200" u="none" cap="none" strike="noStrike">
              <a:solidFill>
                <a:srgbClr val="FF0000"/>
              </a:solidFill>
              <a:latin typeface="Microsoft JhengHei"/>
              <a:ea typeface="Microsoft JhengHei"/>
              <a:cs typeface="Microsoft JhengHei"/>
              <a:sym typeface="Microsoft JhengHei"/>
            </a:endParaRPr>
          </a:p>
          <a:p>
            <a:pPr indent="0" lvl="0" marL="0" marR="0" rtl="0" algn="l">
              <a:lnSpc>
                <a:spcPct val="150000"/>
              </a:lnSpc>
              <a:spcBef>
                <a:spcPts val="0"/>
              </a:spcBef>
              <a:spcAft>
                <a:spcPts val="0"/>
              </a:spcAft>
              <a:buClr>
                <a:srgbClr val="000000"/>
              </a:buClr>
              <a:buSzPts val="3200"/>
              <a:buFont typeface="Arial"/>
              <a:buNone/>
            </a:pPr>
            <a:r>
              <a:rPr lang="zh-TW" sz="2800">
                <a:solidFill>
                  <a:srgbClr val="FFFF00"/>
                </a:solidFill>
                <a:latin typeface="Microsoft JhengHei"/>
                <a:ea typeface="Microsoft JhengHei"/>
                <a:cs typeface="Microsoft JhengHei"/>
                <a:sym typeface="Microsoft JhengHei"/>
              </a:rPr>
              <a:t>大一、大二同學來聽說明會簽到時會發一張</a:t>
            </a:r>
            <a:endParaRPr sz="2800">
              <a:solidFill>
                <a:srgbClr val="FFFF00"/>
              </a:solidFill>
              <a:latin typeface="Microsoft JhengHei"/>
              <a:ea typeface="Microsoft JhengHei"/>
              <a:cs typeface="Microsoft JhengHei"/>
              <a:sym typeface="Microsoft JhengHei"/>
            </a:endParaRPr>
          </a:p>
          <a:p>
            <a:pPr indent="0" lvl="0" marL="0" marR="0" rtl="0" algn="l">
              <a:lnSpc>
                <a:spcPct val="150000"/>
              </a:lnSpc>
              <a:spcBef>
                <a:spcPts val="0"/>
              </a:spcBef>
              <a:spcAft>
                <a:spcPts val="0"/>
              </a:spcAft>
              <a:buClr>
                <a:srgbClr val="000000"/>
              </a:buClr>
              <a:buSzPts val="3200"/>
              <a:buFont typeface="Arial"/>
              <a:buNone/>
            </a:pPr>
            <a:r>
              <a:rPr b="1" lang="zh-TW" sz="2800" u="sng">
                <a:solidFill>
                  <a:srgbClr val="FFFF00"/>
                </a:solidFill>
                <a:latin typeface="Microsoft JhengHei"/>
                <a:ea typeface="Microsoft JhengHei"/>
                <a:cs typeface="Microsoft JhengHei"/>
                <a:sym typeface="Microsoft JhengHei"/>
              </a:rPr>
              <a:t>實習前務必要聽說明會2次以上（含2次）</a:t>
            </a:r>
            <a:endParaRPr b="1" sz="2800" u="sng">
              <a:solidFill>
                <a:srgbClr val="FFFF00"/>
              </a:solidFill>
              <a:latin typeface="Microsoft JhengHei"/>
              <a:ea typeface="Microsoft JhengHei"/>
              <a:cs typeface="Microsoft JhengHei"/>
              <a:sym typeface="Microsoft JhengHei"/>
            </a:endParaRPr>
          </a:p>
          <a:p>
            <a:pPr indent="0" lvl="0" marL="0" marR="0" rtl="0" algn="l">
              <a:lnSpc>
                <a:spcPct val="150000"/>
              </a:lnSpc>
              <a:spcBef>
                <a:spcPts val="0"/>
              </a:spcBef>
              <a:spcAft>
                <a:spcPts val="0"/>
              </a:spcAft>
              <a:buClr>
                <a:srgbClr val="000000"/>
              </a:buClr>
              <a:buSzPts val="3200"/>
              <a:buFont typeface="Arial"/>
              <a:buNone/>
            </a:pPr>
            <a:r>
              <a:rPr b="1" lang="zh-TW" sz="2800" u="sng">
                <a:solidFill>
                  <a:srgbClr val="FFFF00"/>
                </a:solidFill>
                <a:latin typeface="Microsoft JhengHei"/>
                <a:ea typeface="Microsoft JhengHei"/>
                <a:cs typeface="Microsoft JhengHei"/>
                <a:sym typeface="Microsoft JhengHei"/>
              </a:rPr>
              <a:t>請等等說明會結束務必繳回給我們工作人員</a:t>
            </a:r>
            <a:endParaRPr b="0" i="0" sz="2800" u="none" cap="none" strike="noStrike">
              <a:solidFill>
                <a:srgbClr val="FFFF00"/>
              </a:solidFill>
              <a:latin typeface="Microsoft JhengHei"/>
              <a:ea typeface="Microsoft JhengHei"/>
              <a:cs typeface="Microsoft JhengHei"/>
              <a:sym typeface="Microsoft JhengHei"/>
            </a:endParaRPr>
          </a:p>
        </p:txBody>
      </p:sp>
      <p:sp>
        <p:nvSpPr>
          <p:cNvPr id="269" name="Google Shape;269;p39"/>
          <p:cNvSpPr/>
          <p:nvPr/>
        </p:nvSpPr>
        <p:spPr>
          <a:xfrm>
            <a:off x="6847825" y="5158775"/>
            <a:ext cx="2232000" cy="7710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70" name="Google Shape;270;p39"/>
          <p:cNvSpPr txBox="1"/>
          <p:nvPr/>
        </p:nvSpPr>
        <p:spPr>
          <a:xfrm>
            <a:off x="9353425" y="4575950"/>
            <a:ext cx="3480000" cy="1693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800"/>
              <a:buFont typeface="Arial"/>
              <a:buNone/>
            </a:pPr>
            <a:r>
              <a:t/>
            </a:r>
            <a:endParaRPr b="0" i="0" sz="1200" u="none" cap="none" strike="noStrike">
              <a:solidFill>
                <a:srgbClr val="FF0000"/>
              </a:solidFill>
              <a:latin typeface="Microsoft JhengHei"/>
              <a:ea typeface="Microsoft JhengHei"/>
              <a:cs typeface="Microsoft JhengHei"/>
              <a:sym typeface="Microsoft JhengHei"/>
            </a:endParaRPr>
          </a:p>
          <a:p>
            <a:pPr indent="0" lvl="0" marL="0" marR="0" rtl="0" algn="l">
              <a:lnSpc>
                <a:spcPct val="150000"/>
              </a:lnSpc>
              <a:spcBef>
                <a:spcPts val="0"/>
              </a:spcBef>
              <a:spcAft>
                <a:spcPts val="0"/>
              </a:spcAft>
              <a:buClr>
                <a:srgbClr val="000000"/>
              </a:buClr>
              <a:buSzPts val="3200"/>
              <a:buFont typeface="Arial"/>
              <a:buNone/>
            </a:pPr>
            <a:r>
              <a:rPr b="1" lang="zh-TW" sz="2300">
                <a:solidFill>
                  <a:srgbClr val="FF0000"/>
                </a:solidFill>
                <a:latin typeface="Microsoft JhengHei"/>
                <a:ea typeface="Microsoft JhengHei"/>
                <a:cs typeface="Microsoft JhengHei"/>
                <a:sym typeface="Microsoft JhengHei"/>
              </a:rPr>
              <a:t>此處會蓋系章</a:t>
            </a:r>
            <a:endParaRPr b="1" sz="2300">
              <a:solidFill>
                <a:srgbClr val="FF0000"/>
              </a:solidFill>
              <a:latin typeface="Microsoft JhengHei"/>
              <a:ea typeface="Microsoft JhengHei"/>
              <a:cs typeface="Microsoft JhengHei"/>
              <a:sym typeface="Microsoft JhengHei"/>
            </a:endParaRPr>
          </a:p>
          <a:p>
            <a:pPr indent="0" lvl="0" marL="0" marR="0" rtl="0" algn="l">
              <a:lnSpc>
                <a:spcPct val="150000"/>
              </a:lnSpc>
              <a:spcBef>
                <a:spcPts val="0"/>
              </a:spcBef>
              <a:spcAft>
                <a:spcPts val="0"/>
              </a:spcAft>
              <a:buClr>
                <a:srgbClr val="000000"/>
              </a:buClr>
              <a:buSzPts val="3200"/>
              <a:buFont typeface="Arial"/>
              <a:buNone/>
            </a:pPr>
            <a:r>
              <a:rPr b="1" lang="zh-TW" sz="2300">
                <a:solidFill>
                  <a:srgbClr val="FF0000"/>
                </a:solidFill>
                <a:latin typeface="Microsoft JhengHei"/>
                <a:ea typeface="Microsoft JhengHei"/>
                <a:cs typeface="Microsoft JhengHei"/>
                <a:sym typeface="Microsoft JhengHei"/>
              </a:rPr>
              <a:t>一旦蓋完系章</a:t>
            </a:r>
            <a:endParaRPr b="1" sz="2300">
              <a:solidFill>
                <a:srgbClr val="FF0000"/>
              </a:solidFill>
              <a:latin typeface="Microsoft JhengHei"/>
              <a:ea typeface="Microsoft JhengHei"/>
              <a:cs typeface="Microsoft JhengHei"/>
              <a:sym typeface="Microsoft JhengHei"/>
            </a:endParaRPr>
          </a:p>
          <a:p>
            <a:pPr indent="0" lvl="0" marL="0" marR="0" rtl="0" algn="l">
              <a:lnSpc>
                <a:spcPct val="150000"/>
              </a:lnSpc>
              <a:spcBef>
                <a:spcPts val="0"/>
              </a:spcBef>
              <a:spcAft>
                <a:spcPts val="0"/>
              </a:spcAft>
              <a:buClr>
                <a:srgbClr val="000000"/>
              </a:buClr>
              <a:buSzPts val="3200"/>
              <a:buFont typeface="Arial"/>
              <a:buNone/>
            </a:pPr>
            <a:r>
              <a:rPr b="1" lang="zh-TW" sz="2300">
                <a:solidFill>
                  <a:srgbClr val="FF0000"/>
                </a:solidFill>
                <a:latin typeface="Microsoft JhengHei"/>
                <a:ea typeface="Microsoft JhengHei"/>
                <a:cs typeface="Microsoft JhengHei"/>
                <a:sym typeface="Microsoft JhengHei"/>
              </a:rPr>
              <a:t>嚴禁複印</a:t>
            </a:r>
            <a:endParaRPr b="1" sz="2300">
              <a:solidFill>
                <a:srgbClr val="FF0000"/>
              </a:solidFill>
              <a:latin typeface="Microsoft JhengHei"/>
              <a:ea typeface="Microsoft JhengHei"/>
              <a:cs typeface="Microsoft JhengHei"/>
              <a:sym typeface="Microsoft JhengHe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佈景主題">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佈景主題">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石板">
  <a:themeElements>
    <a:clrScheme name="石板">
      <a:dk1>
        <a:srgbClr val="000000"/>
      </a:dk1>
      <a:lt1>
        <a:srgbClr val="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